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A95AC3A-697A-48E2-9FD3-2D1D384012AB}" type="datetimeFigureOut">
              <a:rPr lang="en-US" smtClean="0"/>
              <a:t>3/21/2020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3C6F601-8EDE-4B70-AFD6-FB730E56F28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iagahoster.co.id/blog/text-editor-terbaik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agahoster.co.id/blog/perintah-dasar-linux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iagahoster.co.id/blog/hak-akses-user-wordpres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Materi</a:t>
            </a:r>
            <a:r>
              <a:rPr lang="en-US" dirty="0" smtClean="0"/>
              <a:t> Training Linux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628900"/>
            <a:ext cx="4857750" cy="25069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47799" y="6172200"/>
            <a:ext cx="3648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 : M. </a:t>
            </a:r>
            <a:r>
              <a:rPr lang="en-US" dirty="0" err="1" smtClean="0"/>
              <a:t>Irsal</a:t>
            </a:r>
            <a:r>
              <a:rPr lang="en-US" dirty="0" smtClean="0"/>
              <a:t> . </a:t>
            </a:r>
            <a:r>
              <a:rPr lang="en-US" dirty="0" err="1" smtClean="0"/>
              <a:t>Yunus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5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passwd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mengganti</a:t>
            </a:r>
            <a:r>
              <a:rPr lang="en-US" i="1" dirty="0"/>
              <a:t> password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 password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. </a:t>
            </a:r>
            <a:r>
              <a:rPr lang="en-US" dirty="0" err="1"/>
              <a:t>Mengetikan</a:t>
            </a:r>
            <a:r>
              <a:rPr lang="en-US" dirty="0"/>
              <a:t> | 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passwd</a:t>
            </a:r>
            <a:r>
              <a:rPr lang="en-US" dirty="0"/>
              <a:t> | </a:t>
            </a:r>
            <a:r>
              <a:rPr lang="en-US" dirty="0" err="1"/>
              <a:t>mengganti</a:t>
            </a:r>
            <a:r>
              <a:rPr lang="en-US" dirty="0"/>
              <a:t> </a:t>
            </a:r>
            <a:r>
              <a:rPr lang="en-US" i="1" dirty="0"/>
              <a:t>password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| 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passwd</a:t>
            </a:r>
            <a:r>
              <a:rPr lang="en-US" dirty="0"/>
              <a:t> </a:t>
            </a:r>
            <a:r>
              <a:rPr lang="en-US" dirty="0" err="1"/>
              <a:t>niagahoster</a:t>
            </a:r>
            <a:r>
              <a:rPr lang="en-US" dirty="0"/>
              <a:t> |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mengganti</a:t>
            </a:r>
            <a:r>
              <a:rPr lang="en-US" dirty="0"/>
              <a:t> </a:t>
            </a:r>
            <a:r>
              <a:rPr lang="en-US" i="1" dirty="0"/>
              <a:t>password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 “</a:t>
            </a:r>
            <a:r>
              <a:rPr lang="en-US" dirty="0" err="1"/>
              <a:t>niagahoster</a:t>
            </a:r>
            <a:r>
              <a:rPr lang="en-US" dirty="0"/>
              <a:t>”.</a:t>
            </a:r>
          </a:p>
          <a:p>
            <a:pPr algn="just"/>
            <a:r>
              <a:rPr lang="en-US" dirty="0"/>
              <a:t>who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menampilkan</a:t>
            </a:r>
            <a:r>
              <a:rPr lang="en-US" i="1" dirty="0"/>
              <a:t> user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  <a:p>
            <a:pPr algn="just"/>
            <a:endParaRPr lang="en-US" dirty="0" smtClean="0"/>
          </a:p>
          <a:p>
            <a:pPr marL="82296" indent="0">
              <a:buNone/>
            </a:pP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7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ps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menampilkan</a:t>
            </a:r>
            <a:r>
              <a:rPr lang="en-US" i="1" dirty="0"/>
              <a:t> snapshot</a:t>
            </a:r>
            <a:endParaRPr lang="en-US" dirty="0"/>
          </a:p>
          <a:p>
            <a:pPr marL="82296" indent="0">
              <a:buNone/>
            </a:pPr>
            <a:r>
              <a:rPr lang="sv-SE" dirty="0"/>
              <a:t>Menampilkan </a:t>
            </a:r>
            <a:r>
              <a:rPr lang="sv-SE" i="1" dirty="0"/>
              <a:t>snapshot </a:t>
            </a:r>
            <a:r>
              <a:rPr lang="sv-SE" dirty="0"/>
              <a:t> process yang sedang berjalan</a:t>
            </a:r>
            <a:r>
              <a:rPr lang="sv-SE" dirty="0" smtClean="0"/>
              <a:t>.</a:t>
            </a:r>
          </a:p>
          <a:p>
            <a:r>
              <a:rPr lang="en-US" dirty="0"/>
              <a:t>kill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menghentikan</a:t>
            </a:r>
            <a:r>
              <a:rPr lang="en-US" i="1" dirty="0"/>
              <a:t> program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Menghentikan</a:t>
            </a:r>
            <a:r>
              <a:rPr lang="en-US" dirty="0"/>
              <a:t> program yang </a:t>
            </a:r>
            <a:r>
              <a:rPr lang="en-US" dirty="0" err="1"/>
              <a:t>berjalan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signal.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“-9”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| $ </a:t>
            </a:r>
            <a:r>
              <a:rPr lang="en-US" dirty="0" err="1"/>
              <a:t>sudo</a:t>
            </a:r>
            <a:r>
              <a:rPr lang="en-US" dirty="0"/>
              <a:t> kill -9 373 |, 373 </a:t>
            </a:r>
            <a:r>
              <a:rPr lang="en-US" dirty="0" err="1"/>
              <a:t>adalah</a:t>
            </a:r>
            <a:r>
              <a:rPr lang="en-US" dirty="0"/>
              <a:t> PID </a:t>
            </a:r>
            <a:r>
              <a:rPr lang="en-US" dirty="0" err="1"/>
              <a:t>dari</a:t>
            </a:r>
            <a:r>
              <a:rPr lang="en-US" dirty="0"/>
              <a:t> proses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.</a:t>
            </a:r>
          </a:p>
          <a:p>
            <a:pPr algn="just"/>
            <a:endParaRPr lang="en-US" dirty="0" smtClean="0"/>
          </a:p>
          <a:p>
            <a:pPr marL="82296" indent="0">
              <a:buNone/>
            </a:pP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17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tar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mengumpulkan</a:t>
            </a:r>
            <a:r>
              <a:rPr lang="en-US" i="1" dirty="0"/>
              <a:t> file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program </a:t>
            </a:r>
            <a:r>
              <a:rPr lang="en-US" dirty="0" err="1"/>
              <a:t>pengarsipan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file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file,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“namafile.tar”.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,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, </a:t>
            </a:r>
            <a:r>
              <a:rPr lang="en-US" dirty="0" err="1"/>
              <a:t>opsi</a:t>
            </a:r>
            <a:r>
              <a:rPr lang="en-US" dirty="0"/>
              <a:t> “c”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arsip</a:t>
            </a:r>
            <a:r>
              <a:rPr lang="en-US" dirty="0"/>
              <a:t>, </a:t>
            </a:r>
            <a:r>
              <a:rPr lang="en-US" dirty="0" err="1"/>
              <a:t>opsi</a:t>
            </a:r>
            <a:r>
              <a:rPr lang="en-US" dirty="0"/>
              <a:t> “v”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 </a:t>
            </a:r>
            <a:r>
              <a:rPr lang="en-US" i="1" dirty="0"/>
              <a:t>verbose</a:t>
            </a:r>
            <a:r>
              <a:rPr lang="en-US" dirty="0"/>
              <a:t>, </a:t>
            </a:r>
            <a:r>
              <a:rPr lang="en-US" dirty="0" err="1"/>
              <a:t>sedangkan</a:t>
            </a:r>
            <a:r>
              <a:rPr lang="en-US" dirty="0"/>
              <a:t> “f”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zip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mengkompres</a:t>
            </a:r>
            <a:r>
              <a:rPr lang="en-US" i="1" dirty="0"/>
              <a:t> file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kompresi</a:t>
            </a:r>
            <a:r>
              <a:rPr lang="en-US" dirty="0"/>
              <a:t> file </a:t>
            </a:r>
            <a:r>
              <a:rPr lang="en-US" dirty="0" err="1"/>
              <a:t>menjadi</a:t>
            </a:r>
            <a:r>
              <a:rPr lang="en-US" dirty="0"/>
              <a:t> “,zip”,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tar.</a:t>
            </a: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7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unzip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mengekstrak</a:t>
            </a:r>
            <a:r>
              <a:rPr lang="en-US" i="1" dirty="0"/>
              <a:t> file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Mengekstrak</a:t>
            </a:r>
            <a:r>
              <a:rPr lang="en-US" dirty="0"/>
              <a:t>/</a:t>
            </a:r>
            <a:r>
              <a:rPr lang="en-US" dirty="0" err="1"/>
              <a:t>membongkar</a:t>
            </a:r>
            <a:r>
              <a:rPr lang="en-US" dirty="0"/>
              <a:t> file “.zip”.</a:t>
            </a:r>
            <a:endParaRPr lang="en-US" dirty="0" smtClean="0"/>
          </a:p>
          <a:p>
            <a:r>
              <a:rPr lang="en-US" dirty="0" err="1"/>
              <a:t>ssh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akses</a:t>
            </a:r>
            <a:r>
              <a:rPr lang="en-US" i="1" dirty="0"/>
              <a:t> </a:t>
            </a:r>
            <a:r>
              <a:rPr lang="en-US" i="1" dirty="0" err="1"/>
              <a:t>jarak</a:t>
            </a:r>
            <a:r>
              <a:rPr lang="en-US" i="1" dirty="0"/>
              <a:t> </a:t>
            </a:r>
            <a:r>
              <a:rPr lang="en-US" i="1" dirty="0" err="1"/>
              <a:t>jauh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/server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jarak</a:t>
            </a:r>
            <a:r>
              <a:rPr lang="en-US" dirty="0"/>
              <a:t> </a:t>
            </a:r>
            <a:r>
              <a:rPr lang="en-US" dirty="0" err="1"/>
              <a:t>jauh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| $ </a:t>
            </a:r>
            <a:r>
              <a:rPr lang="en-US" dirty="0" err="1"/>
              <a:t>ssh</a:t>
            </a:r>
            <a:r>
              <a:rPr lang="en-US" dirty="0"/>
              <a:t> &lt;</a:t>
            </a:r>
            <a:r>
              <a:rPr lang="en-US" dirty="0" err="1"/>
              <a:t>namauser</a:t>
            </a:r>
            <a:r>
              <a:rPr lang="en-US" dirty="0"/>
              <a:t>&gt;@&lt;</a:t>
            </a:r>
            <a:r>
              <a:rPr lang="en-US" dirty="0" err="1"/>
              <a:t>ip</a:t>
            </a:r>
            <a:r>
              <a:rPr lang="en-US" dirty="0"/>
              <a:t>&gt; |.</a:t>
            </a:r>
          </a:p>
          <a:p>
            <a:r>
              <a:rPr lang="en-US" dirty="0" err="1"/>
              <a:t>scp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menyalin</a:t>
            </a:r>
            <a:r>
              <a:rPr lang="en-US" i="1" dirty="0"/>
              <a:t> file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Menyalin</a:t>
            </a:r>
            <a:r>
              <a:rPr lang="en-US" dirty="0"/>
              <a:t> file </a:t>
            </a:r>
            <a:r>
              <a:rPr lang="en-US" dirty="0" err="1"/>
              <a:t>dari</a:t>
            </a:r>
            <a:r>
              <a:rPr lang="en-US" dirty="0"/>
              <a:t> host lain yang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jaringan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 | $ </a:t>
            </a:r>
            <a:r>
              <a:rPr lang="en-US" dirty="0" err="1"/>
              <a:t>scp</a:t>
            </a:r>
            <a:r>
              <a:rPr lang="en-US" dirty="0"/>
              <a:t> &lt;file&gt; &lt;user&gt;@&lt;</a:t>
            </a:r>
            <a:r>
              <a:rPr lang="en-US" dirty="0" err="1"/>
              <a:t>ip</a:t>
            </a:r>
            <a:r>
              <a:rPr lang="en-US" dirty="0"/>
              <a:t>&gt;:&lt;folder </a:t>
            </a:r>
            <a:r>
              <a:rPr lang="en-US" dirty="0" err="1"/>
              <a:t>tujuan</a:t>
            </a:r>
            <a:r>
              <a:rPr lang="en-US" dirty="0"/>
              <a:t>&gt; |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968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fdisk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menampilkan</a:t>
            </a:r>
            <a:r>
              <a:rPr lang="en-US" i="1" dirty="0"/>
              <a:t> </a:t>
            </a:r>
            <a:r>
              <a:rPr lang="en-US" i="1" dirty="0" err="1"/>
              <a:t>partisi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Menampilkan</a:t>
            </a:r>
            <a:r>
              <a:rPr lang="en-US" dirty="0"/>
              <a:t> list </a:t>
            </a:r>
            <a:r>
              <a:rPr lang="en-US" dirty="0" err="1"/>
              <a:t>partisi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,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“-l”, </a:t>
            </a:r>
            <a:r>
              <a:rPr lang="en-US" dirty="0" err="1"/>
              <a:t>contohnya</a:t>
            </a:r>
            <a:r>
              <a:rPr lang="en-US" dirty="0"/>
              <a:t> | 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fdisk</a:t>
            </a:r>
            <a:r>
              <a:rPr lang="en-US" dirty="0"/>
              <a:t> -l </a:t>
            </a:r>
            <a:r>
              <a:rPr lang="en-US" dirty="0" smtClean="0"/>
              <a:t>|</a:t>
            </a:r>
          </a:p>
          <a:p>
            <a:r>
              <a:rPr lang="en-US" dirty="0"/>
              <a:t>mount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melampirkan</a:t>
            </a:r>
            <a:r>
              <a:rPr lang="en-US" i="1" dirty="0"/>
              <a:t> file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Melampirkan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 </a:t>
            </a:r>
            <a:r>
              <a:rPr lang="en-US" i="1" dirty="0" err="1"/>
              <a:t>filesystem</a:t>
            </a:r>
            <a:r>
              <a:rPr lang="en-US" dirty="0"/>
              <a:t> </a:t>
            </a:r>
            <a:r>
              <a:rPr lang="en-US" dirty="0" err="1"/>
              <a:t>kedalam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folder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 </a:t>
            </a:r>
            <a:r>
              <a:rPr lang="en-US" i="1" dirty="0" err="1"/>
              <a:t>filesystem</a:t>
            </a:r>
            <a:r>
              <a:rPr lang="en-US" dirty="0"/>
              <a:t>.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| $ </a:t>
            </a:r>
            <a:r>
              <a:rPr lang="en-US" dirty="0" err="1"/>
              <a:t>sudo</a:t>
            </a:r>
            <a:r>
              <a:rPr lang="en-US" dirty="0"/>
              <a:t> mount /</a:t>
            </a:r>
            <a:r>
              <a:rPr lang="en-US" dirty="0" err="1"/>
              <a:t>dev</a:t>
            </a:r>
            <a:r>
              <a:rPr lang="en-US" dirty="0"/>
              <a:t>/sda2 /</a:t>
            </a:r>
            <a:r>
              <a:rPr lang="en-US" dirty="0" err="1"/>
              <a:t>mnt</a:t>
            </a:r>
            <a:r>
              <a:rPr lang="en-US" dirty="0"/>
              <a:t> |.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partisi</a:t>
            </a:r>
            <a:r>
              <a:rPr lang="en-US" dirty="0"/>
              <a:t> /</a:t>
            </a:r>
            <a:r>
              <a:rPr lang="en-US" dirty="0" err="1"/>
              <a:t>dev</a:t>
            </a:r>
            <a:r>
              <a:rPr lang="en-US" dirty="0"/>
              <a:t>/sda2 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 /</a:t>
            </a:r>
            <a:r>
              <a:rPr lang="en-US" dirty="0" err="1"/>
              <a:t>mnt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012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umount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melakukan</a:t>
            </a:r>
            <a:r>
              <a:rPr lang="en-US" i="1" dirty="0"/>
              <a:t> </a:t>
            </a:r>
            <a:r>
              <a:rPr lang="en-US" i="1" dirty="0" err="1"/>
              <a:t>unmount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Mengunlock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mount, </a:t>
            </a:r>
            <a:r>
              <a:rPr lang="en-US" dirty="0" err="1"/>
              <a:t>contohnya</a:t>
            </a:r>
            <a:r>
              <a:rPr lang="en-US" dirty="0"/>
              <a:t> | $ </a:t>
            </a:r>
            <a:r>
              <a:rPr lang="en-US" dirty="0" err="1"/>
              <a:t>umount</a:t>
            </a:r>
            <a:r>
              <a:rPr lang="en-US" dirty="0"/>
              <a:t> /</a:t>
            </a:r>
            <a:r>
              <a:rPr lang="en-US" dirty="0" err="1"/>
              <a:t>mnt</a:t>
            </a:r>
            <a:r>
              <a:rPr lang="en-US" dirty="0"/>
              <a:t> |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mount </a:t>
            </a:r>
            <a:r>
              <a:rPr lang="en-US" dirty="0" err="1"/>
              <a:t>pada</a:t>
            </a:r>
            <a:r>
              <a:rPr lang="en-US" dirty="0"/>
              <a:t> folder /</a:t>
            </a:r>
            <a:r>
              <a:rPr lang="en-US" dirty="0" err="1"/>
              <a:t>mnt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/>
              <a:t>du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menampilkan</a:t>
            </a:r>
            <a:r>
              <a:rPr lang="en-US" i="1" dirty="0"/>
              <a:t> </a:t>
            </a:r>
            <a:r>
              <a:rPr lang="en-US" i="1" dirty="0" err="1"/>
              <a:t>ukuran</a:t>
            </a:r>
            <a:r>
              <a:rPr lang="en-US" i="1" dirty="0"/>
              <a:t> file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ukuran</a:t>
            </a:r>
            <a:r>
              <a:rPr lang="en-US" dirty="0"/>
              <a:t> </a:t>
            </a:r>
            <a:r>
              <a:rPr lang="en-US" i="1" dirty="0"/>
              <a:t>file</a:t>
            </a:r>
            <a:r>
              <a:rPr lang="en-US" dirty="0"/>
              <a:t> </a:t>
            </a:r>
            <a:r>
              <a:rPr lang="en-US" dirty="0" err="1"/>
              <a:t>secara</a:t>
            </a:r>
            <a:r>
              <a:rPr lang="en-US" dirty="0"/>
              <a:t> </a:t>
            </a:r>
            <a:r>
              <a:rPr lang="en-US" i="1" dirty="0" err="1"/>
              <a:t>rekursif</a:t>
            </a:r>
            <a:r>
              <a:rPr lang="en-US" dirty="0" smtClean="0"/>
              <a:t>.</a:t>
            </a:r>
          </a:p>
          <a:p>
            <a:r>
              <a:rPr lang="en-US" dirty="0" err="1"/>
              <a:t>df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menampilkan</a:t>
            </a:r>
            <a:r>
              <a:rPr lang="en-US" i="1" dirty="0"/>
              <a:t> disk space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penggunaan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disk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i="1" dirty="0" err="1"/>
              <a:t>filesystem</a:t>
            </a:r>
            <a:r>
              <a:rPr lang="en-US" dirty="0"/>
              <a:t>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algn="just"/>
            <a:r>
              <a:rPr lang="en-US" dirty="0" smtClean="0"/>
              <a:t>quota </a:t>
            </a:r>
            <a:r>
              <a:rPr lang="en-US" i="1" dirty="0" err="1" smtClean="0"/>
              <a:t>menampilkan</a:t>
            </a:r>
            <a:r>
              <a:rPr lang="en-US" i="1" dirty="0" smtClean="0"/>
              <a:t> </a:t>
            </a:r>
            <a:r>
              <a:rPr lang="en-US" i="1" dirty="0" err="1" smtClean="0"/>
              <a:t>sisa</a:t>
            </a:r>
            <a:r>
              <a:rPr lang="en-US" i="1" dirty="0" smtClean="0"/>
              <a:t> disk space</a:t>
            </a:r>
            <a:endParaRPr lang="en-US" dirty="0" smtClean="0"/>
          </a:p>
          <a:p>
            <a:pPr marL="82296" indent="0" algn="just">
              <a:buNone/>
            </a:pPr>
            <a:r>
              <a:rPr lang="sv-SE" dirty="0" smtClean="0"/>
              <a:t>Menampilkan </a:t>
            </a:r>
            <a:r>
              <a:rPr lang="sv-SE" dirty="0"/>
              <a:t>ruang disk dan batasannya.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reboot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mulai</a:t>
            </a:r>
            <a:r>
              <a:rPr lang="en-US" i="1" dirty="0"/>
              <a:t> </a:t>
            </a:r>
            <a:r>
              <a:rPr lang="en-US" i="1" dirty="0" err="1"/>
              <a:t>ulang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 </a:t>
            </a:r>
            <a:r>
              <a:rPr lang="en-US" i="1" dirty="0"/>
              <a:t>restart</a:t>
            </a:r>
            <a:r>
              <a:rPr lang="en-US" dirty="0" smtClean="0"/>
              <a:t>.</a:t>
            </a:r>
          </a:p>
          <a:p>
            <a:r>
              <a:rPr lang="en-US" dirty="0" err="1"/>
              <a:t>poweroff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mematikan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 </a:t>
            </a:r>
            <a:r>
              <a:rPr lang="en-US" i="1" dirty="0"/>
              <a:t>shutdown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err="1"/>
              <a:t>gedit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membuka</a:t>
            </a:r>
            <a:r>
              <a:rPr lang="en-US" i="1" dirty="0"/>
              <a:t> editor </a:t>
            </a:r>
            <a:r>
              <a:rPr lang="en-US" i="1" dirty="0" err="1" smtClean="0"/>
              <a:t>teks</a:t>
            </a:r>
            <a:endParaRPr lang="en-US" i="1" dirty="0" smtClean="0"/>
          </a:p>
          <a:p>
            <a:pPr marL="82296" indent="0" algn="just">
              <a:buNone/>
            </a:pPr>
            <a:r>
              <a:rPr lang="en-US" dirty="0" err="1"/>
              <a:t>Membuka</a:t>
            </a:r>
            <a:r>
              <a:rPr lang="en-US" dirty="0"/>
              <a:t> </a:t>
            </a:r>
            <a:r>
              <a:rPr lang="en-US" b="1" dirty="0">
                <a:hlinkClick r:id="rId2"/>
              </a:rPr>
              <a:t>Text Editor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kate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membuka</a:t>
            </a:r>
            <a:r>
              <a:rPr lang="en-US" i="1" dirty="0"/>
              <a:t> </a:t>
            </a:r>
            <a:r>
              <a:rPr lang="en-US" i="1" dirty="0" err="1"/>
              <a:t>teks</a:t>
            </a:r>
            <a:r>
              <a:rPr lang="en-US" i="1" dirty="0"/>
              <a:t> editor</a:t>
            </a:r>
            <a:endParaRPr lang="en-US" dirty="0"/>
          </a:p>
          <a:p>
            <a:pPr marL="82296" indent="0" algn="just">
              <a:buNone/>
            </a:pPr>
            <a:r>
              <a:rPr lang="en-US" dirty="0"/>
              <a:t>Program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i="1" dirty="0"/>
              <a:t>file editor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KDE,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. </a:t>
            </a:r>
            <a:r>
              <a:rPr lang="en-US" dirty="0" err="1"/>
              <a:t>Fungsinya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Gedit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1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bg</a:t>
            </a:r>
            <a:r>
              <a:rPr lang="en-US" dirty="0"/>
              <a:t> </a:t>
            </a:r>
            <a:r>
              <a:rPr lang="en-US" i="1" dirty="0" err="1"/>
              <a:t>membuat</a:t>
            </a:r>
            <a:r>
              <a:rPr lang="en-US" i="1" dirty="0"/>
              <a:t> proses background</a:t>
            </a:r>
            <a:endParaRPr lang="en-US" dirty="0"/>
          </a:p>
          <a:p>
            <a:pPr marL="82296" indent="0">
              <a:buNone/>
            </a:pPr>
            <a:r>
              <a:rPr lang="en-US" dirty="0" err="1"/>
              <a:t>Membuat</a:t>
            </a:r>
            <a:r>
              <a:rPr lang="en-US" dirty="0"/>
              <a:t> proses </a:t>
            </a:r>
            <a:r>
              <a:rPr lang="en-US" i="1" dirty="0"/>
              <a:t>foreground</a:t>
            </a:r>
            <a:r>
              <a:rPr lang="en-US" dirty="0"/>
              <a:t>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 di </a:t>
            </a:r>
            <a:r>
              <a:rPr lang="en-US" i="1" dirty="0"/>
              <a:t>background</a:t>
            </a:r>
            <a:r>
              <a:rPr lang="en-US" dirty="0" smtClean="0"/>
              <a:t>.</a:t>
            </a:r>
          </a:p>
          <a:p>
            <a:r>
              <a:rPr lang="en-US" dirty="0" err="1"/>
              <a:t>fg</a:t>
            </a:r>
            <a:r>
              <a:rPr lang="en-US" dirty="0"/>
              <a:t> &lt;id program&gt; </a:t>
            </a:r>
            <a:r>
              <a:rPr lang="en-US" i="1" dirty="0" err="1"/>
              <a:t>membuat</a:t>
            </a:r>
            <a:r>
              <a:rPr lang="en-US" i="1" dirty="0"/>
              <a:t> proses foreground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Membuat</a:t>
            </a:r>
            <a:r>
              <a:rPr lang="en-US" dirty="0"/>
              <a:t> </a:t>
            </a:r>
            <a:r>
              <a:rPr lang="en-US" i="1" dirty="0"/>
              <a:t>background</a:t>
            </a:r>
            <a:r>
              <a:rPr lang="en-US" dirty="0"/>
              <a:t> proses </a:t>
            </a:r>
            <a:r>
              <a:rPr lang="en-US" dirty="0" err="1"/>
              <a:t>menjadi</a:t>
            </a:r>
            <a:r>
              <a:rPr lang="en-US" dirty="0"/>
              <a:t> </a:t>
            </a:r>
            <a:r>
              <a:rPr lang="en-US" i="1" dirty="0"/>
              <a:t>foreground</a:t>
            </a:r>
            <a:r>
              <a:rPr lang="en-US" dirty="0"/>
              <a:t> proses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jobs &lt;id program&gt; </a:t>
            </a:r>
            <a:r>
              <a:rPr lang="en-US" i="1" dirty="0" err="1"/>
              <a:t>menampilkan</a:t>
            </a:r>
            <a:r>
              <a:rPr lang="en-US" i="1" dirty="0"/>
              <a:t> </a:t>
            </a:r>
            <a:r>
              <a:rPr lang="en-US" i="1" dirty="0" err="1"/>
              <a:t>identitas</a:t>
            </a:r>
            <a:r>
              <a:rPr lang="en-US" i="1" dirty="0"/>
              <a:t> </a:t>
            </a:r>
            <a:r>
              <a:rPr lang="en-US" i="1" dirty="0" smtClean="0"/>
              <a:t>proses</a:t>
            </a:r>
          </a:p>
          <a:p>
            <a:pPr marL="82296" indent="0" algn="just">
              <a:buNone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ID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background</a:t>
            </a:r>
            <a:r>
              <a:rPr lang="en-US" dirty="0"/>
              <a:t> jobs.</a:t>
            </a:r>
          </a:p>
          <a:p>
            <a:pPr algn="just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11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sed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melakukan</a:t>
            </a:r>
            <a:r>
              <a:rPr lang="en-US" i="1" dirty="0"/>
              <a:t> filter </a:t>
            </a:r>
            <a:r>
              <a:rPr lang="en-US" i="1" dirty="0" err="1"/>
              <a:t>teks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Memfilter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 </a:t>
            </a:r>
            <a:r>
              <a:rPr lang="en-US" i="1" dirty="0"/>
              <a:t>file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menggantinya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| ‘s/</a:t>
            </a:r>
            <a:r>
              <a:rPr lang="en-US" dirty="0" err="1"/>
              <a:t>niaga</a:t>
            </a:r>
            <a:r>
              <a:rPr lang="en-US" dirty="0"/>
              <a:t>/</a:t>
            </a:r>
            <a:r>
              <a:rPr lang="en-US" dirty="0" err="1"/>
              <a:t>hoster</a:t>
            </a:r>
            <a:r>
              <a:rPr lang="en-US" dirty="0"/>
              <a:t>/g’ niagahoster.txt </a:t>
            </a:r>
            <a:r>
              <a:rPr lang="en-US" dirty="0" smtClean="0"/>
              <a:t>|</a:t>
            </a:r>
          </a:p>
          <a:p>
            <a:pPr algn="just"/>
            <a:r>
              <a:rPr lang="en-US" dirty="0" err="1"/>
              <a:t>awk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memindahkan</a:t>
            </a:r>
            <a:r>
              <a:rPr lang="en-US" i="1" dirty="0"/>
              <a:t> </a:t>
            </a:r>
            <a:r>
              <a:rPr lang="en-US" i="1" dirty="0" err="1"/>
              <a:t>teks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memindah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locate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mencari</a:t>
            </a:r>
            <a:r>
              <a:rPr lang="en-US" i="1" dirty="0"/>
              <a:t> </a:t>
            </a:r>
            <a:r>
              <a:rPr lang="en-US" i="1" dirty="0" smtClean="0"/>
              <a:t>file</a:t>
            </a:r>
          </a:p>
          <a:p>
            <a:pPr marL="82296" indent="0" algn="just">
              <a:buNone/>
            </a:pPr>
            <a:r>
              <a:rPr lang="fi-FI" dirty="0"/>
              <a:t>Digunakan untuk menemukan atau mencari file.</a:t>
            </a:r>
            <a:endParaRPr lang="en-US" dirty="0"/>
          </a:p>
          <a:p>
            <a:pPr algn="just"/>
            <a:endParaRPr lang="en-US" dirty="0"/>
          </a:p>
          <a:p>
            <a:pPr marL="82296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54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err="1"/>
              <a:t>ifconfig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melihat</a:t>
            </a:r>
            <a:r>
              <a:rPr lang="en-US" i="1" dirty="0"/>
              <a:t> </a:t>
            </a:r>
            <a:r>
              <a:rPr lang="en-US" i="1" dirty="0" err="1"/>
              <a:t>ip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Melihat</a:t>
            </a:r>
            <a:r>
              <a:rPr lang="en-US" dirty="0"/>
              <a:t> IP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/>
              <a:t>network device</a:t>
            </a:r>
            <a:r>
              <a:rPr lang="en-US" dirty="0"/>
              <a:t> 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tersedia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date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menampilkan</a:t>
            </a:r>
            <a:r>
              <a:rPr lang="en-US" i="1" dirty="0"/>
              <a:t> </a:t>
            </a:r>
            <a:r>
              <a:rPr lang="en-US" i="1" dirty="0" err="1" smtClean="0"/>
              <a:t>tanggal</a:t>
            </a:r>
            <a:endParaRPr lang="en-US" i="1" dirty="0" smtClean="0"/>
          </a:p>
          <a:p>
            <a:pPr marL="82296" indent="0">
              <a:buNone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r>
              <a:rPr lang="en-US" dirty="0" err="1"/>
              <a:t>nano</a:t>
            </a:r>
            <a:r>
              <a:rPr lang="en-US" dirty="0"/>
              <a:t> </a:t>
            </a:r>
            <a:r>
              <a:rPr lang="en-US" i="1" dirty="0" err="1"/>
              <a:t>merubah</a:t>
            </a:r>
            <a:r>
              <a:rPr lang="en-US" i="1" dirty="0"/>
              <a:t> </a:t>
            </a:r>
            <a:r>
              <a:rPr lang="en-US" i="1" dirty="0" err="1"/>
              <a:t>teks</a:t>
            </a:r>
            <a:r>
              <a:rPr lang="en-US" i="1" dirty="0"/>
              <a:t> editor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 </a:t>
            </a:r>
            <a:r>
              <a:rPr lang="en-US" i="1" dirty="0"/>
              <a:t>text editor</a:t>
            </a:r>
            <a:r>
              <a:rPr lang="en-US" dirty="0"/>
              <a:t> 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membuka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.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Vi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praktis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  <a:p>
            <a:pPr marL="82296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2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cd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masuk</a:t>
            </a:r>
            <a:r>
              <a:rPr lang="en-US" i="1" dirty="0"/>
              <a:t> </a:t>
            </a:r>
            <a:r>
              <a:rPr lang="en-US" i="1" dirty="0" err="1"/>
              <a:t>ke</a:t>
            </a:r>
            <a:r>
              <a:rPr lang="en-US" i="1" dirty="0"/>
              <a:t> </a:t>
            </a:r>
            <a:r>
              <a:rPr lang="en-US" i="1" dirty="0" err="1" smtClean="0"/>
              <a:t>direktori</a:t>
            </a:r>
            <a:endParaRPr lang="en-US" i="1" dirty="0" smtClean="0"/>
          </a:p>
          <a:p>
            <a:pPr marL="82296" indent="0" algn="just">
              <a:buNone/>
            </a:pP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yang </a:t>
            </a:r>
            <a:r>
              <a:rPr lang="en-US" dirty="0" err="1"/>
              <a:t>diinginkan</a:t>
            </a:r>
            <a:r>
              <a:rPr lang="en-US" dirty="0"/>
              <a:t>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| </a:t>
            </a:r>
            <a:r>
              <a:rPr lang="en-US" b="1" dirty="0"/>
              <a:t>$ cd /home/</a:t>
            </a:r>
            <a:r>
              <a:rPr lang="en-US" dirty="0"/>
              <a:t> |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 folder home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 smtClean="0"/>
              <a:t>.</a:t>
            </a:r>
          </a:p>
          <a:p>
            <a:r>
              <a:rPr lang="en-US" dirty="0" err="1"/>
              <a:t>mkdir</a:t>
            </a:r>
            <a:r>
              <a:rPr lang="en-US" dirty="0"/>
              <a:t> &lt;</a:t>
            </a:r>
            <a:r>
              <a:rPr lang="en-US" dirty="0" err="1"/>
              <a:t>nama</a:t>
            </a:r>
            <a:r>
              <a:rPr lang="en-US" dirty="0"/>
              <a:t> folder&gt;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membuat</a:t>
            </a:r>
            <a:r>
              <a:rPr lang="en-US" i="1" dirty="0"/>
              <a:t> </a:t>
            </a:r>
            <a:r>
              <a:rPr lang="en-US" i="1" dirty="0" smtClean="0"/>
              <a:t>folder</a:t>
            </a:r>
          </a:p>
          <a:p>
            <a:pPr marL="82296" indent="0">
              <a:buNone/>
            </a:pPr>
            <a:r>
              <a:rPr lang="en-US" dirty="0" err="1"/>
              <a:t>Membuat</a:t>
            </a:r>
            <a:r>
              <a:rPr lang="en-US" dirty="0"/>
              <a:t> folder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pPr marL="82296" indent="0">
              <a:buNone/>
            </a:pP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7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7800"/>
            <a:ext cx="7943088" cy="4800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 </a:t>
            </a:r>
            <a:r>
              <a:rPr lang="en-US" i="1" dirty="0" err="1"/>
              <a:t>melihat</a:t>
            </a:r>
            <a:r>
              <a:rPr lang="en-US" i="1" dirty="0"/>
              <a:t> proses </a:t>
            </a:r>
            <a:r>
              <a:rPr lang="en-US" i="1" dirty="0" err="1"/>
              <a:t>secara</a:t>
            </a:r>
            <a:r>
              <a:rPr lang="en-US" i="1" dirty="0"/>
              <a:t> </a:t>
            </a:r>
            <a:r>
              <a:rPr lang="en-US" i="1" dirty="0" err="1"/>
              <a:t>urut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proses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berjalan</a:t>
            </a:r>
            <a:r>
              <a:rPr lang="en-US" dirty="0"/>
              <a:t>, </a:t>
            </a:r>
            <a:r>
              <a:rPr lang="en-US" dirty="0" err="1"/>
              <a:t>diurutkan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yang paling </a:t>
            </a:r>
            <a:r>
              <a:rPr lang="en-US" dirty="0" err="1"/>
              <a:t>besar</a:t>
            </a:r>
            <a:r>
              <a:rPr lang="en-US" dirty="0"/>
              <a:t>. </a:t>
            </a:r>
            <a:r>
              <a:rPr lang="en-US" dirty="0" err="1" smtClean="0"/>
              <a:t>Fungsinya</a:t>
            </a:r>
            <a:r>
              <a:rPr lang="en-US" dirty="0"/>
              <a:t> </a:t>
            </a:r>
            <a:r>
              <a:rPr lang="en-US" dirty="0" err="1" smtClean="0"/>
              <a:t>hampir</a:t>
            </a:r>
            <a:r>
              <a:rPr lang="en-US" dirty="0" smtClean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 </a:t>
            </a:r>
            <a:r>
              <a:rPr lang="en-US" i="1" dirty="0" smtClean="0"/>
              <a:t>system monitor</a:t>
            </a:r>
            <a:r>
              <a:rPr lang="en-US" dirty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/>
              <a:t>clear </a:t>
            </a:r>
            <a:r>
              <a:rPr lang="en-US" i="1" dirty="0" err="1"/>
              <a:t>membersihkan</a:t>
            </a:r>
            <a:r>
              <a:rPr lang="en-US" i="1" dirty="0"/>
              <a:t> terminal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Membersihkan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terminal.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terminal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kosong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di scroll </a:t>
            </a:r>
            <a:r>
              <a:rPr lang="en-US" dirty="0" err="1"/>
              <a:t>keatas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sebelumnya</a:t>
            </a:r>
            <a:r>
              <a:rPr lang="en-US" dirty="0"/>
              <a:t> </a:t>
            </a:r>
            <a:r>
              <a:rPr lang="en-US" dirty="0" err="1"/>
              <a:t>dijalankan</a:t>
            </a:r>
            <a:r>
              <a:rPr lang="en-US" dirty="0"/>
              <a:t>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terlihat</a:t>
            </a:r>
            <a:r>
              <a:rPr lang="en-US" dirty="0"/>
              <a:t>.</a:t>
            </a:r>
          </a:p>
          <a:p>
            <a:pPr marL="82296" indent="0" algn="just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7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pPr algn="just"/>
            <a:r>
              <a:rPr lang="sv-SE" dirty="0"/>
              <a:t>dpkg -i &lt;namapackage&gt;.deb </a:t>
            </a:r>
            <a:r>
              <a:rPr lang="sv-SE" i="1" dirty="0"/>
              <a:t>instalasi paket</a:t>
            </a:r>
            <a:endParaRPr lang="sv-SE" dirty="0"/>
          </a:p>
          <a:p>
            <a:pPr marL="82296" indent="0" algn="just">
              <a:buNone/>
            </a:pPr>
            <a:r>
              <a:rPr lang="en-US" dirty="0" err="1"/>
              <a:t>Berguna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ekstensi</a:t>
            </a:r>
            <a:r>
              <a:rPr lang="en-US" dirty="0"/>
              <a:t> “.deb”. </a:t>
            </a:r>
            <a:r>
              <a:rPr lang="en-US" dirty="0" err="1"/>
              <a:t>Terkadang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program “</a:t>
            </a:r>
            <a:r>
              <a:rPr lang="en-US" dirty="0" err="1"/>
              <a:t>gdebi</a:t>
            </a:r>
            <a:r>
              <a:rPr lang="en-US" dirty="0"/>
              <a:t>”, </a:t>
            </a:r>
            <a:r>
              <a:rPr lang="en-US" dirty="0" err="1"/>
              <a:t>tetapi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install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uname</a:t>
            </a:r>
            <a:r>
              <a:rPr lang="en-US" dirty="0"/>
              <a:t> </a:t>
            </a:r>
            <a:r>
              <a:rPr lang="en-US" i="1" dirty="0" err="1"/>
              <a:t>melihat</a:t>
            </a:r>
            <a:r>
              <a:rPr lang="en-US" i="1" dirty="0"/>
              <a:t> </a:t>
            </a:r>
            <a:r>
              <a:rPr lang="en-US" i="1" dirty="0" err="1"/>
              <a:t>versi</a:t>
            </a:r>
            <a:r>
              <a:rPr lang="en-US" i="1" dirty="0"/>
              <a:t> kernel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versi</a:t>
            </a:r>
            <a:r>
              <a:rPr lang="en-US" dirty="0"/>
              <a:t> kernel yang </a:t>
            </a:r>
            <a:r>
              <a:rPr lang="en-US" dirty="0" err="1"/>
              <a:t>dipakai</a:t>
            </a:r>
            <a:r>
              <a:rPr lang="en-US" dirty="0"/>
              <a:t>,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instalasi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arsitektur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69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447800"/>
            <a:ext cx="7790688" cy="4800600"/>
          </a:xfrm>
        </p:spPr>
        <p:txBody>
          <a:bodyPr>
            <a:normAutofit/>
          </a:bodyPr>
          <a:lstStyle/>
          <a:p>
            <a:pPr algn="just"/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mencantumkan</a:t>
            </a:r>
            <a:r>
              <a:rPr lang="en-US" i="1" dirty="0"/>
              <a:t> </a:t>
            </a:r>
            <a:r>
              <a:rPr lang="en-US" i="1" dirty="0" err="1"/>
              <a:t>deskripsi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mendeskripsikan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string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0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" y="2971800"/>
            <a:ext cx="7498080" cy="1676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Semoga</a:t>
            </a:r>
            <a:r>
              <a:rPr lang="en-US" dirty="0" smtClean="0"/>
              <a:t> </a:t>
            </a:r>
            <a:r>
              <a:rPr lang="en-US" dirty="0" err="1" smtClean="0"/>
              <a:t>Bermanfaat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yang </a:t>
            </a:r>
            <a:r>
              <a:rPr lang="en-US" dirty="0" err="1" smtClean="0"/>
              <a:t>telah</a:t>
            </a:r>
            <a:r>
              <a:rPr lang="en-US" dirty="0" smtClean="0"/>
              <a:t> </a:t>
            </a:r>
            <a:r>
              <a:rPr lang="en-US" dirty="0" err="1" smtClean="0"/>
              <a:t>disampaikan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524"/>
          <a:stretch/>
        </p:blipFill>
        <p:spPr>
          <a:xfrm>
            <a:off x="2971800" y="993600"/>
            <a:ext cx="4343400" cy="2179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243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Created By : M. </a:t>
            </a:r>
            <a:r>
              <a:rPr lang="en-US" dirty="0" err="1" smtClean="0"/>
              <a:t>Irsal</a:t>
            </a:r>
            <a:r>
              <a:rPr lang="en-US" dirty="0" smtClean="0"/>
              <a:t> . 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49530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Referensi</a:t>
            </a:r>
            <a:r>
              <a:rPr lang="en-US" dirty="0" smtClean="0"/>
              <a:t> : </a:t>
            </a:r>
            <a:r>
              <a:rPr lang="en-US" dirty="0" smtClean="0">
                <a:hlinkClick r:id="rId4"/>
              </a:rPr>
              <a:t>https://www.niagahoster.co.id/blog/perintah-dasar-linux/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pwd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melihat</a:t>
            </a:r>
            <a:r>
              <a:rPr lang="en-US" i="1" dirty="0"/>
              <a:t> </a:t>
            </a:r>
            <a:r>
              <a:rPr lang="en-US" i="1" dirty="0" err="1"/>
              <a:t>direktori</a:t>
            </a:r>
            <a:r>
              <a:rPr lang="en-US" i="1" dirty="0"/>
              <a:t> </a:t>
            </a:r>
            <a:r>
              <a:rPr lang="en-US" i="1" dirty="0" err="1"/>
              <a:t>aktif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yang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aktif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“/home/</a:t>
            </a:r>
            <a:r>
              <a:rPr lang="en-US" dirty="0" err="1"/>
              <a:t>niagahoster</a:t>
            </a:r>
            <a:r>
              <a:rPr lang="en-US" dirty="0" smtClean="0"/>
              <a:t>”.</a:t>
            </a:r>
          </a:p>
          <a:p>
            <a:pPr algn="just"/>
            <a:r>
              <a:rPr lang="en-US" dirty="0"/>
              <a:t>vim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membuka</a:t>
            </a:r>
            <a:r>
              <a:rPr lang="en-US" i="1" dirty="0"/>
              <a:t> text editor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Membuka</a:t>
            </a:r>
            <a:r>
              <a:rPr lang="en-US" dirty="0"/>
              <a:t> text editor Vim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cp</a:t>
            </a:r>
            <a:r>
              <a:rPr lang="en-US" dirty="0"/>
              <a:t> &lt;</a:t>
            </a:r>
            <a:r>
              <a:rPr lang="en-US" dirty="0" err="1"/>
              <a:t>asal</a:t>
            </a:r>
            <a:r>
              <a:rPr lang="en-US" dirty="0"/>
              <a:t>&gt; &lt;</a:t>
            </a:r>
            <a:r>
              <a:rPr lang="en-US" dirty="0" err="1"/>
              <a:t>tujuan</a:t>
            </a:r>
            <a:r>
              <a:rPr lang="en-US" dirty="0"/>
              <a:t>&gt;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menyalin</a:t>
            </a:r>
            <a:r>
              <a:rPr lang="en-US" i="1" dirty="0"/>
              <a:t> </a:t>
            </a:r>
            <a:r>
              <a:rPr lang="en-US" i="1" dirty="0" smtClean="0"/>
              <a:t>file</a:t>
            </a:r>
          </a:p>
          <a:p>
            <a:pPr marL="82296" indent="0">
              <a:buNone/>
            </a:pPr>
            <a:r>
              <a:rPr lang="en-US" dirty="0" err="1"/>
              <a:t>Menyalin</a:t>
            </a:r>
            <a:r>
              <a:rPr lang="en-US" dirty="0"/>
              <a:t> file </a:t>
            </a:r>
            <a:r>
              <a:rPr lang="en-US" dirty="0" err="1"/>
              <a:t>dan</a:t>
            </a:r>
            <a:r>
              <a:rPr lang="en-US" dirty="0"/>
              <a:t> folder,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folder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folder yang lain. </a:t>
            </a:r>
            <a:r>
              <a:rPr lang="en-US" dirty="0" err="1"/>
              <a:t>Seperti</a:t>
            </a:r>
            <a:r>
              <a:rPr lang="en-US" dirty="0"/>
              <a:t> | </a:t>
            </a:r>
            <a:r>
              <a:rPr lang="en-US" b="1" dirty="0"/>
              <a:t>$ </a:t>
            </a:r>
            <a:r>
              <a:rPr lang="en-US" b="1" dirty="0" err="1"/>
              <a:t>cp</a:t>
            </a:r>
            <a:r>
              <a:rPr lang="en-US" b="1" dirty="0"/>
              <a:t> /home/</a:t>
            </a:r>
            <a:r>
              <a:rPr lang="en-US" b="1" dirty="0" err="1"/>
              <a:t>test.php</a:t>
            </a:r>
            <a:r>
              <a:rPr lang="en-US" b="1" dirty="0"/>
              <a:t> /</a:t>
            </a:r>
            <a:r>
              <a:rPr lang="en-US" b="1" dirty="0" err="1"/>
              <a:t>var</a:t>
            </a:r>
            <a:r>
              <a:rPr lang="en-US" b="1" dirty="0"/>
              <a:t>/www/html</a:t>
            </a:r>
            <a:r>
              <a:rPr lang="en-US" dirty="0"/>
              <a:t> |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memindahkan</a:t>
            </a:r>
            <a:r>
              <a:rPr lang="en-US" dirty="0"/>
              <a:t> file </a:t>
            </a:r>
            <a:r>
              <a:rPr lang="en-US" b="1" dirty="0" err="1"/>
              <a:t>test.php</a:t>
            </a:r>
            <a:r>
              <a:rPr lang="en-US" dirty="0"/>
              <a:t> </a:t>
            </a:r>
            <a:r>
              <a:rPr lang="en-US" dirty="0" err="1"/>
              <a:t>ke</a:t>
            </a:r>
            <a:r>
              <a:rPr lang="en-US" dirty="0"/>
              <a:t> folder </a:t>
            </a:r>
            <a:r>
              <a:rPr lang="en-US" b="1" dirty="0"/>
              <a:t>html</a:t>
            </a:r>
            <a:r>
              <a:rPr lang="en-US" dirty="0"/>
              <a:t>. </a:t>
            </a:r>
            <a:r>
              <a:rPr lang="en-US" dirty="0" err="1"/>
              <a:t>Sedangkan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menyalin</a:t>
            </a:r>
            <a:r>
              <a:rPr lang="en-US" dirty="0"/>
              <a:t> </a:t>
            </a:r>
            <a:r>
              <a:rPr lang="en-US" i="1" dirty="0"/>
              <a:t>folder</a:t>
            </a:r>
            <a:r>
              <a:rPr lang="en-US" dirty="0"/>
              <a:t> 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“</a:t>
            </a:r>
            <a:r>
              <a:rPr lang="en-US" b="1" dirty="0"/>
              <a:t>-r</a:t>
            </a:r>
            <a:r>
              <a:rPr lang="en-US" dirty="0"/>
              <a:t>”.</a:t>
            </a:r>
          </a:p>
          <a:p>
            <a:pPr marL="82296" indent="0">
              <a:buNone/>
            </a:pPr>
            <a:endParaRPr lang="en-US" dirty="0"/>
          </a:p>
          <a:p>
            <a:pPr algn="just"/>
            <a:endParaRPr lang="en-US" dirty="0" smtClean="0"/>
          </a:p>
          <a:p>
            <a:pPr marL="82296" indent="0">
              <a:buNone/>
            </a:pP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2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mv &lt;</a:t>
            </a:r>
            <a:r>
              <a:rPr lang="en-US" dirty="0" err="1" smtClean="0"/>
              <a:t>asal</a:t>
            </a:r>
            <a:r>
              <a:rPr lang="en-US" dirty="0" smtClean="0"/>
              <a:t>&gt; &lt;</a:t>
            </a:r>
            <a:r>
              <a:rPr lang="en-US" dirty="0" err="1" smtClean="0"/>
              <a:t>tujuan</a:t>
            </a:r>
            <a:r>
              <a:rPr lang="en-US" dirty="0" smtClean="0"/>
              <a:t>&gt; 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memindahkan</a:t>
            </a:r>
            <a:r>
              <a:rPr lang="en-US" i="1" dirty="0" smtClean="0"/>
              <a:t> folder</a:t>
            </a:r>
          </a:p>
          <a:p>
            <a:pPr marL="82296" indent="0" algn="just">
              <a:buNone/>
            </a:pPr>
            <a:r>
              <a:rPr lang="en-US" dirty="0" err="1" smtClean="0"/>
              <a:t>Memindahkan</a:t>
            </a:r>
            <a:r>
              <a:rPr lang="en-US" dirty="0" smtClean="0"/>
              <a:t> </a:t>
            </a:r>
            <a:r>
              <a:rPr lang="en-US" i="1" dirty="0" smtClean="0"/>
              <a:t>file</a:t>
            </a:r>
            <a:r>
              <a:rPr lang="en-US" dirty="0" smtClean="0"/>
              <a:t> </a:t>
            </a:r>
            <a:r>
              <a:rPr lang="en-US" dirty="0" err="1" smtClean="0"/>
              <a:t>dan</a:t>
            </a:r>
            <a:r>
              <a:rPr lang="en-US" dirty="0" smtClean="0"/>
              <a:t> folder,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folder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folder yang lain. </a:t>
            </a:r>
            <a:r>
              <a:rPr lang="en-US" dirty="0" err="1" smtClean="0"/>
              <a:t>Seperti</a:t>
            </a:r>
            <a:r>
              <a:rPr lang="en-US" dirty="0" smtClean="0"/>
              <a:t> | </a:t>
            </a:r>
            <a:r>
              <a:rPr lang="en-US" b="1" dirty="0" smtClean="0"/>
              <a:t>$ </a:t>
            </a:r>
            <a:r>
              <a:rPr lang="en-US" b="1" dirty="0" err="1" smtClean="0"/>
              <a:t>cp</a:t>
            </a:r>
            <a:r>
              <a:rPr lang="en-US" b="1" dirty="0" smtClean="0"/>
              <a:t> /home/</a:t>
            </a:r>
            <a:r>
              <a:rPr lang="en-US" b="1" dirty="0" err="1" smtClean="0"/>
              <a:t>test.php</a:t>
            </a:r>
            <a:r>
              <a:rPr lang="en-US" b="1" dirty="0" smtClean="0"/>
              <a:t> /</a:t>
            </a:r>
            <a:r>
              <a:rPr lang="en-US" b="1" dirty="0" err="1" smtClean="0"/>
              <a:t>var</a:t>
            </a:r>
            <a:r>
              <a:rPr lang="en-US" b="1" dirty="0" smtClean="0"/>
              <a:t>/www/html</a:t>
            </a:r>
            <a:r>
              <a:rPr lang="en-US" dirty="0" smtClean="0"/>
              <a:t> |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memindahkan</a:t>
            </a:r>
            <a:r>
              <a:rPr lang="en-US" dirty="0" smtClean="0"/>
              <a:t> file </a:t>
            </a:r>
            <a:r>
              <a:rPr lang="en-US" b="1" dirty="0" err="1" smtClean="0"/>
              <a:t>test.php</a:t>
            </a:r>
            <a:r>
              <a:rPr lang="en-US" dirty="0" smtClean="0"/>
              <a:t> </a:t>
            </a:r>
            <a:r>
              <a:rPr lang="en-US" dirty="0" err="1" smtClean="0"/>
              <a:t>ke</a:t>
            </a:r>
            <a:r>
              <a:rPr lang="en-US" dirty="0" smtClean="0"/>
              <a:t> folder </a:t>
            </a:r>
            <a:r>
              <a:rPr lang="en-US" b="1" dirty="0" smtClean="0"/>
              <a:t>html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rm</a:t>
            </a:r>
            <a:r>
              <a:rPr lang="en-US" dirty="0" smtClean="0"/>
              <a:t> &lt;file&gt; </a:t>
            </a:r>
            <a:r>
              <a:rPr lang="en-US" i="1" dirty="0" err="1" smtClean="0"/>
              <a:t>untuk</a:t>
            </a:r>
            <a:r>
              <a:rPr lang="en-US" i="1" dirty="0" smtClean="0"/>
              <a:t> </a:t>
            </a:r>
            <a:r>
              <a:rPr lang="en-US" i="1" dirty="0" err="1" smtClean="0"/>
              <a:t>menghapus</a:t>
            </a:r>
            <a:r>
              <a:rPr lang="en-US" i="1" dirty="0" smtClean="0"/>
              <a:t> file</a:t>
            </a:r>
            <a:endParaRPr lang="en-US" dirty="0" smtClean="0"/>
          </a:p>
          <a:p>
            <a:pPr marL="82296" indent="0" algn="just">
              <a:buNone/>
            </a:pPr>
            <a:r>
              <a:rPr lang="en-US" dirty="0" err="1" smtClean="0"/>
              <a:t>Menghapus</a:t>
            </a:r>
            <a:r>
              <a:rPr lang="en-US" dirty="0" smtClean="0"/>
              <a:t> file,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menghapus</a:t>
            </a:r>
            <a:r>
              <a:rPr lang="en-US" dirty="0" smtClean="0"/>
              <a:t> folder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endParaRPr lang="en-US" dirty="0"/>
          </a:p>
          <a:p>
            <a:pPr algn="just"/>
            <a:endParaRPr lang="en-US" dirty="0" smtClean="0"/>
          </a:p>
          <a:p>
            <a:pPr marL="82296" indent="0">
              <a:buNone/>
            </a:pP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1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find &lt;</a:t>
            </a:r>
            <a:r>
              <a:rPr lang="en-US" dirty="0" err="1"/>
              <a:t>nama</a:t>
            </a:r>
            <a:r>
              <a:rPr lang="en-US" dirty="0"/>
              <a:t> file&gt;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mencari</a:t>
            </a:r>
            <a:r>
              <a:rPr lang="en-US" i="1" dirty="0"/>
              <a:t> file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Mencari</a:t>
            </a:r>
            <a:r>
              <a:rPr lang="en-US" dirty="0"/>
              <a:t> file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err="1"/>
              <a:t>hirarki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penggunaannya</a:t>
            </a:r>
            <a:r>
              <a:rPr lang="en-US" dirty="0"/>
              <a:t> | $ find -name niagahoster.txt</a:t>
            </a:r>
          </a:p>
          <a:p>
            <a:r>
              <a:rPr lang="en-US" dirty="0"/>
              <a:t>history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melihat</a:t>
            </a:r>
            <a:r>
              <a:rPr lang="en-US" i="1" dirty="0"/>
              <a:t> </a:t>
            </a:r>
            <a:r>
              <a:rPr lang="en-US" i="1" dirty="0" err="1" smtClean="0"/>
              <a:t>riwayat</a:t>
            </a:r>
            <a:endParaRPr lang="en-US" i="1" dirty="0" smtClean="0"/>
          </a:p>
          <a:p>
            <a:pPr marL="82296" indent="0" algn="just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linux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 $ history | </a:t>
            </a:r>
            <a:r>
              <a:rPr lang="en-US" dirty="0" err="1"/>
              <a:t>grep</a:t>
            </a:r>
            <a:r>
              <a:rPr lang="en-US" dirty="0"/>
              <a:t> apt 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pernah</a:t>
            </a:r>
            <a:r>
              <a:rPr lang="en-US" dirty="0"/>
              <a:t> </a:t>
            </a:r>
            <a:r>
              <a:rPr lang="en-US" dirty="0" err="1"/>
              <a:t>diketikan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potongan</a:t>
            </a:r>
            <a:r>
              <a:rPr lang="en-US" dirty="0"/>
              <a:t> kata apt.</a:t>
            </a:r>
          </a:p>
          <a:p>
            <a:endParaRPr lang="en-US" dirty="0"/>
          </a:p>
          <a:p>
            <a:pPr algn="just"/>
            <a:endParaRPr lang="en-US" dirty="0" smtClean="0"/>
          </a:p>
          <a:p>
            <a:pPr marL="82296" indent="0">
              <a:buNone/>
            </a:pP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8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i-FI" dirty="0"/>
              <a:t>cat </a:t>
            </a:r>
            <a:r>
              <a:rPr lang="fi-FI" i="1" dirty="0"/>
              <a:t>untuk melihat isi file</a:t>
            </a:r>
            <a:endParaRPr lang="fi-FI" dirty="0"/>
          </a:p>
          <a:p>
            <a:pPr marL="82296" indent="0" algn="just">
              <a:buNone/>
            </a:pP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file,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menggabungkan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file. </a:t>
            </a:r>
            <a:r>
              <a:rPr lang="en-US" dirty="0" err="1"/>
              <a:t>Contohnya</a:t>
            </a:r>
            <a:r>
              <a:rPr lang="en-US" dirty="0"/>
              <a:t> | $ cat niagahoster1.txt niagahoster2.txt </a:t>
            </a:r>
            <a:r>
              <a:rPr lang="en-US" dirty="0" smtClean="0"/>
              <a:t>|.</a:t>
            </a:r>
          </a:p>
          <a:p>
            <a:pPr algn="just"/>
            <a:r>
              <a:rPr lang="en-US" dirty="0"/>
              <a:t>echo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menampilkan</a:t>
            </a:r>
            <a:r>
              <a:rPr lang="en-US" i="1" dirty="0"/>
              <a:t> </a:t>
            </a:r>
            <a:r>
              <a:rPr lang="en-US" i="1" dirty="0" err="1"/>
              <a:t>baris</a:t>
            </a:r>
            <a:r>
              <a:rPr lang="en-US" i="1" dirty="0"/>
              <a:t> </a:t>
            </a:r>
            <a:r>
              <a:rPr lang="en-US" i="1" dirty="0" err="1" smtClean="0"/>
              <a:t>teks</a:t>
            </a:r>
            <a:endParaRPr lang="en-US" i="1" dirty="0" smtClean="0"/>
          </a:p>
          <a:p>
            <a:pPr marL="82296" indent="0" algn="just">
              <a:buNone/>
            </a:pP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.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kedalam</a:t>
            </a:r>
            <a:r>
              <a:rPr lang="en-US" dirty="0"/>
              <a:t> file,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| $ echo “</a:t>
            </a:r>
            <a:r>
              <a:rPr lang="en-US" dirty="0" err="1"/>
              <a:t>Teks</a:t>
            </a:r>
            <a:r>
              <a:rPr lang="en-US" dirty="0"/>
              <a:t>” &gt;&gt; niagahoster.txt |.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menuliskan</a:t>
            </a:r>
            <a:r>
              <a:rPr lang="en-US" dirty="0"/>
              <a:t> “</a:t>
            </a:r>
            <a:r>
              <a:rPr lang="en-US" dirty="0" err="1"/>
              <a:t>Teks</a:t>
            </a:r>
            <a:r>
              <a:rPr lang="en-US" dirty="0"/>
              <a:t>” 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“niagahoster.txt”, </a:t>
            </a:r>
            <a:r>
              <a:rPr lang="en-US" dirty="0" err="1"/>
              <a:t>jika</a:t>
            </a:r>
            <a:r>
              <a:rPr lang="en-US" dirty="0"/>
              <a:t> file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.</a:t>
            </a:r>
          </a:p>
          <a:p>
            <a:pPr algn="just"/>
            <a:endParaRPr lang="en-US" dirty="0" smtClean="0"/>
          </a:p>
          <a:p>
            <a:endParaRPr lang="en-US" dirty="0"/>
          </a:p>
          <a:p>
            <a:pPr algn="just"/>
            <a:endParaRPr lang="en-US" dirty="0" smtClean="0"/>
          </a:p>
          <a:p>
            <a:pPr marL="82296" indent="0">
              <a:buNone/>
            </a:pP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3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grep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mencari</a:t>
            </a:r>
            <a:r>
              <a:rPr lang="en-US" i="1" dirty="0"/>
              <a:t> kata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kata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pattern,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| $ </a:t>
            </a:r>
            <a:r>
              <a:rPr lang="en-US" dirty="0" err="1"/>
              <a:t>grep</a:t>
            </a:r>
            <a:r>
              <a:rPr lang="en-US" dirty="0"/>
              <a:t> -i source niagahoster.txt |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memunculkan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kata “source” </a:t>
            </a:r>
            <a:r>
              <a:rPr lang="en-US" dirty="0" err="1"/>
              <a:t>pada</a:t>
            </a:r>
            <a:r>
              <a:rPr lang="en-US" dirty="0"/>
              <a:t> “niagahoster.txt</a:t>
            </a:r>
            <a:r>
              <a:rPr lang="en-US" dirty="0" smtClean="0"/>
              <a:t>”.</a:t>
            </a:r>
          </a:p>
          <a:p>
            <a:pPr algn="just"/>
            <a:r>
              <a:rPr lang="sv-SE" dirty="0"/>
              <a:t>wc </a:t>
            </a:r>
            <a:r>
              <a:rPr lang="sv-SE" i="1" dirty="0"/>
              <a:t>untuk menampilkan baris baru</a:t>
            </a:r>
            <a:endParaRPr lang="sv-SE" dirty="0"/>
          </a:p>
          <a:p>
            <a:pPr marL="82296" indent="0" algn="just">
              <a:buNone/>
            </a:pP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, kata, </a:t>
            </a:r>
            <a:r>
              <a:rPr lang="en-US" dirty="0" err="1"/>
              <a:t>dan</a:t>
            </a:r>
            <a:r>
              <a:rPr lang="en-US" dirty="0"/>
              <a:t> bite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file.</a:t>
            </a:r>
            <a:endParaRPr lang="en-US" dirty="0" smtClean="0"/>
          </a:p>
          <a:p>
            <a:pPr marL="82296" indent="0" algn="just">
              <a:buNone/>
            </a:pPr>
            <a:endParaRPr lang="en-US" dirty="0" smtClean="0"/>
          </a:p>
          <a:p>
            <a:endParaRPr lang="en-US" dirty="0"/>
          </a:p>
          <a:p>
            <a:pPr algn="just"/>
            <a:endParaRPr lang="en-US" dirty="0" smtClean="0"/>
          </a:p>
          <a:p>
            <a:pPr marL="82296" indent="0">
              <a:buNone/>
            </a:pP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2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sort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mengurutkan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Mengurutkan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pembacaan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file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/>
              <a:t>chmod</a:t>
            </a:r>
            <a:r>
              <a:rPr lang="en-US" dirty="0"/>
              <a:t> 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mengganti</a:t>
            </a:r>
            <a:r>
              <a:rPr lang="en-US" i="1" dirty="0"/>
              <a:t> </a:t>
            </a:r>
            <a:r>
              <a:rPr lang="en-US" i="1" dirty="0" err="1"/>
              <a:t>hak</a:t>
            </a:r>
            <a:r>
              <a:rPr lang="en-US" i="1" dirty="0"/>
              <a:t> </a:t>
            </a:r>
            <a:r>
              <a:rPr lang="en-US" i="1" dirty="0" err="1"/>
              <a:t>akses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Mengganti</a:t>
            </a:r>
            <a:r>
              <a:rPr lang="en-US" dirty="0"/>
              <a:t> </a:t>
            </a:r>
            <a:r>
              <a:rPr lang="en-US" dirty="0" err="1">
                <a:hlinkClick r:id="rId2"/>
              </a:rPr>
              <a:t>hak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akses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menggani</a:t>
            </a:r>
            <a:r>
              <a:rPr lang="en-US" dirty="0"/>
              <a:t> </a:t>
            </a:r>
            <a:r>
              <a:rPr lang="en-US" dirty="0" err="1"/>
              <a:t>hak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 niagahoster.txt </a:t>
            </a:r>
            <a:r>
              <a:rPr lang="en-US" dirty="0" err="1"/>
              <a:t>menjadi</a:t>
            </a:r>
            <a:r>
              <a:rPr lang="en-US" dirty="0"/>
              <a:t> 644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baris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| $ </a:t>
            </a:r>
            <a:r>
              <a:rPr lang="en-US" dirty="0" err="1"/>
              <a:t>chmod</a:t>
            </a:r>
            <a:r>
              <a:rPr lang="en-US" dirty="0"/>
              <a:t> 644 niagahoster.txt |.</a:t>
            </a:r>
            <a:endParaRPr lang="en-US" dirty="0" smtClean="0"/>
          </a:p>
          <a:p>
            <a:pPr algn="just"/>
            <a:endParaRPr lang="en-US" dirty="0"/>
          </a:p>
          <a:p>
            <a:pPr marL="82296" indent="0" algn="just">
              <a:buNone/>
            </a:pPr>
            <a:endParaRPr lang="en-US" dirty="0" smtClean="0"/>
          </a:p>
          <a:p>
            <a:endParaRPr lang="en-US" dirty="0"/>
          </a:p>
          <a:p>
            <a:pPr algn="just"/>
            <a:endParaRPr lang="en-US" dirty="0" smtClean="0"/>
          </a:p>
          <a:p>
            <a:pPr marL="82296" indent="0">
              <a:buNone/>
            </a:pP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23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List Command Linux Yang </a:t>
            </a:r>
            <a:r>
              <a:rPr lang="en-US" dirty="0" err="1" smtClean="0"/>
              <a:t>Sering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err="1"/>
              <a:t>chown</a:t>
            </a:r>
            <a:r>
              <a:rPr lang="en-US" dirty="0"/>
              <a:t> </a:t>
            </a:r>
            <a:r>
              <a:rPr lang="en-US" i="1" dirty="0" err="1"/>
              <a:t>mengganti</a:t>
            </a:r>
            <a:r>
              <a:rPr lang="en-US" i="1" dirty="0"/>
              <a:t> </a:t>
            </a:r>
            <a:r>
              <a:rPr lang="en-US" i="1" dirty="0" err="1"/>
              <a:t>hak</a:t>
            </a:r>
            <a:r>
              <a:rPr lang="en-US" i="1" dirty="0"/>
              <a:t> </a:t>
            </a:r>
            <a:r>
              <a:rPr lang="en-US" i="1" dirty="0" err="1"/>
              <a:t>milik</a:t>
            </a:r>
            <a:endParaRPr lang="en-US" dirty="0"/>
          </a:p>
          <a:p>
            <a:pPr marL="82296" indent="0" algn="just">
              <a:buNone/>
            </a:pPr>
            <a:r>
              <a:rPr lang="en-US" dirty="0" err="1"/>
              <a:t>Mengganti</a:t>
            </a:r>
            <a:r>
              <a:rPr lang="en-US" dirty="0"/>
              <a:t> </a:t>
            </a:r>
            <a:r>
              <a:rPr lang="en-US" dirty="0" err="1"/>
              <a:t>pemilik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group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file. </a:t>
            </a:r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kepemilikan</a:t>
            </a:r>
            <a:r>
              <a:rPr lang="en-US" dirty="0"/>
              <a:t> niagahoster.txt </a:t>
            </a:r>
            <a:r>
              <a:rPr lang="en-US" dirty="0" err="1"/>
              <a:t>menjadi</a:t>
            </a:r>
            <a:r>
              <a:rPr lang="en-US" dirty="0"/>
              <a:t> “</a:t>
            </a:r>
            <a:r>
              <a:rPr lang="en-US" dirty="0" err="1"/>
              <a:t>niaga</a:t>
            </a:r>
            <a:r>
              <a:rPr lang="en-US" dirty="0"/>
              <a:t>”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| $ </a:t>
            </a:r>
            <a:r>
              <a:rPr lang="en-US" dirty="0" err="1"/>
              <a:t>chown</a:t>
            </a:r>
            <a:r>
              <a:rPr lang="en-US" dirty="0"/>
              <a:t> </a:t>
            </a:r>
            <a:r>
              <a:rPr lang="en-US" dirty="0" err="1"/>
              <a:t>niaga:niaga</a:t>
            </a:r>
            <a:r>
              <a:rPr lang="en-US" dirty="0"/>
              <a:t> niagahoster.txt |. Kata “</a:t>
            </a:r>
            <a:r>
              <a:rPr lang="en-US" dirty="0" err="1"/>
              <a:t>niaga</a:t>
            </a:r>
            <a:r>
              <a:rPr lang="en-US" dirty="0"/>
              <a:t>” di </a:t>
            </a:r>
            <a:r>
              <a:rPr lang="en-US" dirty="0" err="1"/>
              <a:t>depan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 </a:t>
            </a:r>
            <a:r>
              <a:rPr lang="en-US" dirty="0" err="1"/>
              <a:t>sedangkan</a:t>
            </a:r>
            <a:r>
              <a:rPr lang="en-US" dirty="0"/>
              <a:t> “</a:t>
            </a:r>
            <a:r>
              <a:rPr lang="en-US" dirty="0" err="1"/>
              <a:t>niaga</a:t>
            </a:r>
            <a:r>
              <a:rPr lang="en-US" dirty="0"/>
              <a:t>” di </a:t>
            </a:r>
            <a:r>
              <a:rPr lang="en-US" dirty="0" err="1"/>
              <a:t>belakang</a:t>
            </a:r>
            <a:r>
              <a:rPr lang="en-US" dirty="0"/>
              <a:t>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group</a:t>
            </a:r>
            <a:r>
              <a:rPr lang="en-US" dirty="0" smtClean="0"/>
              <a:t>.</a:t>
            </a:r>
          </a:p>
          <a:p>
            <a:pPr algn="just"/>
            <a:r>
              <a:rPr lang="it-IT" dirty="0"/>
              <a:t>su </a:t>
            </a:r>
            <a:r>
              <a:rPr lang="it-IT" i="1" dirty="0"/>
              <a:t>untuk mengganti user id</a:t>
            </a:r>
            <a:endParaRPr lang="it-IT" dirty="0"/>
          </a:p>
          <a:p>
            <a:pPr marL="82296" indent="0" algn="just">
              <a:buNone/>
            </a:pPr>
            <a:r>
              <a:rPr lang="en-US" dirty="0" err="1"/>
              <a:t>Mengganti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 ID, </a:t>
            </a:r>
            <a:r>
              <a:rPr lang="en-US" dirty="0" err="1"/>
              <a:t>contohnya</a:t>
            </a:r>
            <a:r>
              <a:rPr lang="en-US" dirty="0"/>
              <a:t> | $ </a:t>
            </a:r>
            <a:r>
              <a:rPr lang="en-US" dirty="0" err="1"/>
              <a:t>su</a:t>
            </a:r>
            <a:r>
              <a:rPr lang="en-US" dirty="0"/>
              <a:t> &lt;</a:t>
            </a:r>
            <a:r>
              <a:rPr lang="en-US" dirty="0" err="1"/>
              <a:t>nama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&gt; |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menjadikan</a:t>
            </a:r>
            <a:r>
              <a:rPr lang="en-US" dirty="0"/>
              <a:t> </a:t>
            </a:r>
            <a:r>
              <a:rPr lang="en-US" i="1" dirty="0"/>
              <a:t>user</a:t>
            </a:r>
            <a:r>
              <a:rPr lang="en-US" dirty="0"/>
              <a:t> 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super </a:t>
            </a:r>
            <a:r>
              <a:rPr lang="en-US" i="1" dirty="0"/>
              <a:t>user</a:t>
            </a:r>
            <a:r>
              <a:rPr lang="en-US" dirty="0"/>
              <a:t>.</a:t>
            </a:r>
            <a:endParaRPr lang="en-US" dirty="0" smtClean="0"/>
          </a:p>
          <a:p>
            <a:pPr algn="just"/>
            <a:endParaRPr lang="en-US" dirty="0"/>
          </a:p>
          <a:p>
            <a:pPr marL="82296" indent="0" algn="just">
              <a:buNone/>
            </a:pPr>
            <a:endParaRPr lang="en-US" dirty="0" smtClean="0"/>
          </a:p>
          <a:p>
            <a:endParaRPr lang="en-US" dirty="0"/>
          </a:p>
          <a:p>
            <a:pPr algn="just"/>
            <a:endParaRPr lang="en-US" dirty="0" smtClean="0"/>
          </a:p>
          <a:p>
            <a:pPr marL="82296" indent="0">
              <a:buNone/>
            </a:pPr>
            <a:endParaRPr lang="en-US" i="1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86" b="19707"/>
          <a:stretch/>
        </p:blipFill>
        <p:spPr>
          <a:xfrm>
            <a:off x="7703127" y="5988627"/>
            <a:ext cx="1219200" cy="73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74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76</TotalTime>
  <Words>233</Words>
  <Application>Microsoft Office PowerPoint</Application>
  <PresentationFormat>On-screen Show (4:3)</PresentationFormat>
  <Paragraphs>160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Materi Training Linux Perintah Dasar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List Command Linux Yang Sering Digunakan :</vt:lpstr>
      <vt:lpstr> Semoga Bermanfaat Materi yang telah disampaikan.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Materi Training Linux Perintah Dasar</dc:title>
  <dc:creator>ASUS</dc:creator>
  <cp:lastModifiedBy>ASUS</cp:lastModifiedBy>
  <cp:revision>27</cp:revision>
  <dcterms:created xsi:type="dcterms:W3CDTF">2020-03-21T12:59:55Z</dcterms:created>
  <dcterms:modified xsi:type="dcterms:W3CDTF">2020-03-21T14:16:12Z</dcterms:modified>
</cp:coreProperties>
</file>