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35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45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9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2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8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BDF7-ACA6-494A-9A96-A2BDB12A71E3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4BB3B9-735D-410F-B193-0A465363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90495"/>
            <a:ext cx="7766936" cy="1646302"/>
          </a:xfrm>
        </p:spPr>
        <p:txBody>
          <a:bodyPr/>
          <a:lstStyle/>
          <a:p>
            <a:r>
              <a:rPr lang="en-ID" dirty="0" smtClean="0"/>
              <a:t>MED-EX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Irfan Naufal Ridi -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6706150018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Irsan Mochamad Ramdan -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6706154074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Danan Angie Prakoso -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6706152070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Muthia Virliani - 6706154158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52" y="254068"/>
            <a:ext cx="2796146" cy="36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4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Deskripsi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MED – EX(</a:t>
            </a:r>
            <a:r>
              <a:rPr lang="id-ID" b="1" dirty="0"/>
              <a:t>Medical Expert</a:t>
            </a:r>
            <a:r>
              <a:rPr lang="id-ID" dirty="0"/>
              <a:t>) adalah suatu aplikasi yang berguna 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customer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</a:t>
            </a: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</a:t>
            </a:r>
            <a:r>
              <a:rPr lang="id-ID" dirty="0"/>
              <a:t>.</a:t>
            </a:r>
            <a:r>
              <a:rPr lang="en-ID" dirty="0"/>
              <a:t> Med-ex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mempersingkat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costumer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costumer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no </a:t>
            </a:r>
            <a:r>
              <a:rPr lang="en-ID" dirty="0" err="1"/>
              <a:t>resi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menunggu</a:t>
            </a:r>
            <a:r>
              <a:rPr lang="en-ID" dirty="0"/>
              <a:t> </a:t>
            </a: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di </a:t>
            </a:r>
            <a:r>
              <a:rPr lang="en-ID" dirty="0" err="1" smtClean="0"/>
              <a:t>racik</a:t>
            </a:r>
            <a:r>
              <a:rPr lang="en-ID" dirty="0" smtClean="0"/>
              <a:t> </a:t>
            </a:r>
            <a:r>
              <a:rPr lang="en-ID" dirty="0" err="1" smtClean="0"/>
              <a:t>terlebih</a:t>
            </a:r>
            <a:r>
              <a:rPr lang="en-ID" dirty="0" smtClean="0"/>
              <a:t> </a:t>
            </a:r>
            <a:r>
              <a:rPr lang="en-ID" dirty="0" err="1" smtClean="0"/>
              <a:t>dahulu</a:t>
            </a:r>
            <a:r>
              <a:rPr lang="en-ID" dirty="0" smtClean="0"/>
              <a:t>. Med-ex juga </a:t>
            </a:r>
            <a:r>
              <a:rPr lang="en-ID" dirty="0" err="1" smtClean="0"/>
              <a:t>mempunyai</a:t>
            </a:r>
            <a:r>
              <a:rPr lang="en-ID" dirty="0" smtClean="0"/>
              <a:t> </a:t>
            </a:r>
            <a:r>
              <a:rPr lang="en-ID" dirty="0" err="1" smtClean="0"/>
              <a:t>kegunaan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mempermudah</a:t>
            </a:r>
            <a:r>
              <a:rPr lang="en-ID" dirty="0" smtClean="0"/>
              <a:t> </a:t>
            </a:r>
            <a:r>
              <a:rPr lang="en-ID" dirty="0" err="1" smtClean="0"/>
              <a:t>pegawai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mengelola</a:t>
            </a:r>
            <a:r>
              <a:rPr lang="en-ID" dirty="0" smtClean="0"/>
              <a:t> data </a:t>
            </a:r>
            <a:r>
              <a:rPr lang="en-ID" dirty="0" err="1" smtClean="0"/>
              <a:t>obat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3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Fungsionalitas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menyediakan</a:t>
            </a:r>
            <a:r>
              <a:rPr lang="en-ID" dirty="0" smtClean="0"/>
              <a:t> </a:t>
            </a:r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mempermudah</a:t>
            </a:r>
            <a:r>
              <a:rPr lang="en-ID" dirty="0" smtClean="0"/>
              <a:t> customer </a:t>
            </a:r>
            <a:r>
              <a:rPr lang="en-ID" dirty="0" err="1" smtClean="0"/>
              <a:t>memesan</a:t>
            </a:r>
            <a:r>
              <a:rPr lang="en-ID" dirty="0" smtClean="0"/>
              <a:t> </a:t>
            </a:r>
            <a:r>
              <a:rPr lang="en-ID" dirty="0" err="1" smtClean="0"/>
              <a:t>obat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kategori</a:t>
            </a:r>
            <a:r>
              <a:rPr lang="en-ID" dirty="0" smtClean="0"/>
              <a:t>, </a:t>
            </a:r>
            <a:r>
              <a:rPr lang="en-ID" dirty="0" err="1" smtClean="0"/>
              <a:t>yaitu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resep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tanpa</a:t>
            </a:r>
            <a:r>
              <a:rPr lang="en-ID" dirty="0" smtClean="0"/>
              <a:t> </a:t>
            </a:r>
            <a:r>
              <a:rPr lang="en-ID" dirty="0" err="1" smtClean="0"/>
              <a:t>resep</a:t>
            </a:r>
            <a:endParaRPr lang="en-ID" dirty="0" smtClean="0"/>
          </a:p>
          <a:p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menyediakan</a:t>
            </a:r>
            <a:r>
              <a:rPr lang="en-ID" dirty="0" smtClean="0"/>
              <a:t> </a:t>
            </a:r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bagi</a:t>
            </a:r>
            <a:r>
              <a:rPr lang="en-ID" dirty="0" smtClean="0"/>
              <a:t> </a:t>
            </a:r>
            <a:r>
              <a:rPr lang="en-ID" dirty="0" err="1" smtClean="0"/>
              <a:t>pemilik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melihat</a:t>
            </a:r>
            <a:r>
              <a:rPr lang="en-ID" dirty="0" smtClean="0"/>
              <a:t> data </a:t>
            </a:r>
            <a:r>
              <a:rPr lang="en-ID" dirty="0" err="1" smtClean="0"/>
              <a:t>transaksi</a:t>
            </a:r>
            <a:r>
              <a:rPr lang="en-ID" dirty="0" smtClean="0"/>
              <a:t>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dilakukan</a:t>
            </a:r>
            <a:endParaRPr lang="en-ID" dirty="0" smtClean="0"/>
          </a:p>
          <a:p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mempunyai</a:t>
            </a:r>
            <a:r>
              <a:rPr lang="en-ID" dirty="0" smtClean="0"/>
              <a:t> </a:t>
            </a:r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bagi</a:t>
            </a:r>
            <a:r>
              <a:rPr lang="en-ID" dirty="0" smtClean="0"/>
              <a:t> </a:t>
            </a:r>
            <a:r>
              <a:rPr lang="en-ID" dirty="0" err="1" smtClean="0"/>
              <a:t>petugas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mengelola</a:t>
            </a:r>
            <a:r>
              <a:rPr lang="en-ID" dirty="0" smtClean="0"/>
              <a:t> data </a:t>
            </a:r>
            <a:r>
              <a:rPr lang="en-ID" dirty="0" err="1" smtClean="0"/>
              <a:t>obat</a:t>
            </a:r>
            <a:endParaRPr lang="en-ID" dirty="0" smtClean="0"/>
          </a:p>
          <a:p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mempunyai</a:t>
            </a:r>
            <a:r>
              <a:rPr lang="en-ID" dirty="0" smtClean="0"/>
              <a:t> </a:t>
            </a:r>
            <a:r>
              <a:rPr lang="en-ID" dirty="0" err="1" smtClean="0"/>
              <a:t>fitur</a:t>
            </a:r>
            <a:r>
              <a:rPr lang="en-ID" dirty="0" smtClean="0"/>
              <a:t> </a:t>
            </a:r>
            <a:r>
              <a:rPr lang="en-ID" dirty="0" err="1" smtClean="0"/>
              <a:t>bagi</a:t>
            </a:r>
            <a:r>
              <a:rPr lang="en-ID" dirty="0" smtClean="0"/>
              <a:t> </a:t>
            </a:r>
            <a:r>
              <a:rPr lang="en-ID" dirty="0" err="1" smtClean="0"/>
              <a:t>petugas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mengelola</a:t>
            </a:r>
            <a:r>
              <a:rPr lang="en-ID" dirty="0" smtClean="0"/>
              <a:t> data </a:t>
            </a:r>
            <a:r>
              <a:rPr lang="en-ID" dirty="0" err="1" smtClean="0"/>
              <a:t>transaksi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Use case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95" y="1378547"/>
            <a:ext cx="7617534" cy="5367939"/>
          </a:xfrm>
        </p:spPr>
      </p:pic>
    </p:spTree>
    <p:extLst>
      <p:ext uri="{BB962C8B-B14F-4D97-AF65-F5344CB8AC3E}">
        <p14:creationId xmlns:p14="http://schemas.microsoft.com/office/powerpoint/2010/main" val="144527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34" y="1270000"/>
            <a:ext cx="6555706" cy="5432425"/>
          </a:xfrm>
        </p:spPr>
      </p:pic>
    </p:spTree>
    <p:extLst>
      <p:ext uri="{BB962C8B-B14F-4D97-AF65-F5344CB8AC3E}">
        <p14:creationId xmlns:p14="http://schemas.microsoft.com/office/powerpoint/2010/main" val="2990336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123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MED-EX</vt:lpstr>
      <vt:lpstr>Deskripsi Aplikasi</vt:lpstr>
      <vt:lpstr>Fungsionalitas Sistem</vt:lpstr>
      <vt:lpstr>Use case </vt:lpstr>
      <vt:lpstr>Class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MED-EX</dc:title>
  <dc:creator>muthia</dc:creator>
  <cp:lastModifiedBy>muthia virliani</cp:lastModifiedBy>
  <cp:revision>7</cp:revision>
  <dcterms:created xsi:type="dcterms:W3CDTF">2017-04-28T16:51:42Z</dcterms:created>
  <dcterms:modified xsi:type="dcterms:W3CDTF">2017-05-04T13:41:12Z</dcterms:modified>
</cp:coreProperties>
</file>