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98" d="100"/>
          <a:sy n="98" d="100"/>
        </p:scale>
        <p:origin x="-11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BULB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4876800"/>
            <a:ext cx="329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HARSHITH:-1602-16-737-015</a:t>
            </a:r>
          </a:p>
          <a:p>
            <a:r>
              <a:rPr lang="en-US" dirty="0" smtClean="0"/>
              <a:t>IRSHAD:-1602-16-737-017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Bulbs aren’t your average LED . They don’t just sit  in a socket and light a room like your basic bulb. That’s boring . Smart bulbs can do such more.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Smart Bulbs are called smart for a reason , they can wirelessly connect with phone apps , a capability that opens up major possibilities.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Some Smart bulbs , such as Belkin,WeMo LED etc., can be controlled when you aren’t home.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great security option when you are on vacation, because your home never looks empty.</a:t>
            </a:r>
          </a:p>
          <a:p>
            <a:endParaRPr lang="en-US" dirty="0" smtClean="0"/>
          </a:p>
          <a:p>
            <a:r>
              <a:rPr lang="en-US" dirty="0" smtClean="0"/>
              <a:t>It also means you can come home to a lit house without leaving your lights on and wasting electricity.</a:t>
            </a:r>
          </a:p>
          <a:p>
            <a:endParaRPr lang="en-US" dirty="0" smtClean="0"/>
          </a:p>
          <a:p>
            <a:r>
              <a:rPr lang="en-US" dirty="0" smtClean="0"/>
              <a:t>Most light brands offer a hub that can sync all of your lights together so you can control all of them with one app.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486400"/>
          </a:xfrm>
        </p:spPr>
        <p:txBody>
          <a:bodyPr/>
          <a:lstStyle/>
          <a:p>
            <a:r>
              <a:rPr lang="en-US" dirty="0" smtClean="0"/>
              <a:t>Smart bulbs also saves our time and energy.</a:t>
            </a:r>
          </a:p>
          <a:p>
            <a:endParaRPr lang="en-US" dirty="0" smtClean="0"/>
          </a:p>
          <a:p>
            <a:r>
              <a:rPr lang="en-US" dirty="0" smtClean="0"/>
              <a:t>There is no need to be same Network connection  for both bulb and the mobile from which we are operating that respective bulb. </a:t>
            </a:r>
          </a:p>
          <a:p>
            <a:endParaRPr lang="en-US" dirty="0" smtClean="0"/>
          </a:p>
          <a:p>
            <a:r>
              <a:rPr lang="en-US" dirty="0" smtClean="0"/>
              <a:t>LED lighting doesn’t just use less energy than traditional incandescent lighting, it also lasts up to 25 times longer. What’s more, almost all smart lights use LED bulbs.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New Bitmap Image (2)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571500"/>
            <a:ext cx="79629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NodeRED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Node-RED is a programming tool for wiring together hardware devices,APIs and online services in new and interesting ways.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BlynkApp: </a:t>
            </a:r>
          </a:p>
          <a:p>
            <a:pPr>
              <a:buNone/>
            </a:pPr>
            <a:r>
              <a:rPr lang="en-US" dirty="0" smtClean="0"/>
              <a:t>               It is a platform with iOS and Android apps to       control Arduino,Raspberry pi etc,.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used: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Rpi or Arduino or </a:t>
            </a:r>
            <a:r>
              <a:rPr lang="en-US" dirty="0" smtClean="0"/>
              <a:t>NodeMCU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Bulb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3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87</TotalTime>
  <Words>270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SMART BULB</vt:lpstr>
      <vt:lpstr>MOTIVATION</vt:lpstr>
      <vt:lpstr>Use cases:</vt:lpstr>
      <vt:lpstr>Slide 4</vt:lpstr>
      <vt:lpstr>Slide 5</vt:lpstr>
      <vt:lpstr>Technology used:</vt:lpstr>
      <vt:lpstr>Requirements:</vt:lpstr>
      <vt:lpstr>Thank You!!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BULB</dc:title>
  <dc:creator>Harshith</dc:creator>
  <cp:lastModifiedBy>admin</cp:lastModifiedBy>
  <cp:revision>11</cp:revision>
  <dcterms:created xsi:type="dcterms:W3CDTF">2006-08-16T00:00:00Z</dcterms:created>
  <dcterms:modified xsi:type="dcterms:W3CDTF">2019-02-27T07:25:11Z</dcterms:modified>
</cp:coreProperties>
</file>