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CF35F-8C0A-455E-8CB8-C18A063450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68391-FAB2-4D5A-A9C4-F0D7D315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DA74-5BB2-4A68-9597-BF18817B4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1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5BD8-E1EF-430D-9570-1892EF7D18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DCC4-114F-447F-ADE3-C30D1DD6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5448"/>
            <a:ext cx="10515600" cy="602151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Test Driven Development (TDD) Explained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TDD is a design technique, writing test before functional code is delivered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TDD = Refactoring + TFD (Test First Design)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 -&gt; Green -&gt; Refactor mantra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JUnits are the perfect example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 include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TDD shortens the programming feedback loop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Concrete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evidence that code works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 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repeated bugs and helps in better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TDD helps to ensure design is clean by focusing on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perations that are callable and testable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9795" y="5046110"/>
            <a:ext cx="1169111" cy="521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9001" y="5048845"/>
            <a:ext cx="1291336" cy="521208"/>
          </a:xfrm>
          <a:prstGeom prst="rect">
            <a:avLst/>
          </a:prstGeom>
          <a:solidFill>
            <a:srgbClr val="FF66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failed 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4108" y="5052825"/>
            <a:ext cx="1088136" cy="521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244743" y="5056183"/>
            <a:ext cx="1003827" cy="521208"/>
          </a:xfrm>
          <a:prstGeom prst="flowChartDecision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499978" y="4877367"/>
            <a:ext cx="1007460" cy="8788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Repeat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2229468" y="5309449"/>
            <a:ext cx="20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3681656" y="5313429"/>
            <a:ext cx="312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69732" y="5307138"/>
            <a:ext cx="181991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>
            <a:off x="6224792" y="5312723"/>
            <a:ext cx="275186" cy="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/>
          <p:nvPr/>
        </p:nvCxnSpPr>
        <p:spPr>
          <a:xfrm rot="10800000" flipV="1">
            <a:off x="4538176" y="5561023"/>
            <a:ext cx="1221494" cy="527923"/>
          </a:xfrm>
          <a:prstGeom prst="bentConnector3">
            <a:avLst>
              <a:gd name="adj1" fmla="val 2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/>
          <p:nvPr/>
        </p:nvCxnSpPr>
        <p:spPr>
          <a:xfrm flipV="1">
            <a:off x="4538176" y="5577391"/>
            <a:ext cx="0" cy="51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81453" y="5760271"/>
            <a:ext cx="791971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Refactor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94594" y="4873303"/>
            <a:ext cx="494508" cy="2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54" name="Picture 10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76" y="1669926"/>
            <a:ext cx="4611624" cy="2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4008"/>
            <a:ext cx="11241024" cy="629234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00B0F0"/>
                </a:solidFill>
              </a:rPr>
              <a:t>Why TDD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enables you to take small steps while writing software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Much easier to find and fix defects, which cause the TDD tests to break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traditional testing, more focus is on test case design, in TDD more focus is to verify whether testing will work properly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TDD, you achieve 100% coverage test. Every single line of code is tested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per recent survey of agile teams, 53% implementing TDD and 44% implementing ATDD</a:t>
            </a:r>
          </a:p>
          <a:p>
            <a:pPr lvl="1"/>
            <a:endParaRPr lang="en-US" sz="2800" dirty="0">
              <a:solidFill>
                <a:srgbClr val="00B0F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Disadvantages </a:t>
            </a:r>
            <a:r>
              <a:rPr lang="en-US" sz="2800" dirty="0">
                <a:solidFill>
                  <a:srgbClr val="00B0F0"/>
                </a:solidFill>
              </a:rPr>
              <a:t>of TDD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should we start?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completeness is difficult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judge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TDD is time taking to learn and implement initially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in TDD approach are far more detailed, but nothing on behavior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Expanded feedback loop between Business and Development team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4008"/>
            <a:ext cx="11241024" cy="6292342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Comparison of TDD and ATDD</a:t>
            </a:r>
            <a:endParaRPr lang="en-US" sz="2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43079"/>
              </p:ext>
            </p:extLst>
          </p:nvPr>
        </p:nvGraphicFramePr>
        <p:xfrm>
          <a:off x="2032000" y="719666"/>
          <a:ext cx="8127999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171">
                  <a:extLst>
                    <a:ext uri="{9D8B030D-6E8A-4147-A177-3AD203B41FA5}">
                      <a16:colId xmlns:a16="http://schemas.microsoft.com/office/drawing/2014/main" val="1331991669"/>
                    </a:ext>
                  </a:extLst>
                </a:gridCol>
                <a:gridCol w="3290495">
                  <a:extLst>
                    <a:ext uri="{9D8B030D-6E8A-4147-A177-3AD203B41FA5}">
                      <a16:colId xmlns:a16="http://schemas.microsoft.com/office/drawing/2014/main" val="29552757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396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Users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 and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User, Developer and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TDD is model and 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Focus on capturing requirement in Acceptance test and use to drive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Agile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Code</a:t>
                      </a:r>
                    </a:p>
                    <a:p>
                      <a:r>
                        <a:rPr lang="en-US" dirty="0" smtClean="0"/>
                        <a:t>Step 2: Test</a:t>
                      </a:r>
                    </a:p>
                    <a:p>
                      <a:r>
                        <a:rPr lang="en-US" dirty="0" smtClean="0"/>
                        <a:t>Step 3: 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Discuss</a:t>
                      </a:r>
                    </a:p>
                    <a:p>
                      <a:r>
                        <a:rPr lang="en-US" dirty="0" smtClean="0"/>
                        <a:t>Step 2: Develop</a:t>
                      </a:r>
                    </a:p>
                    <a:p>
                      <a:r>
                        <a:rPr lang="en-US" dirty="0" smtClean="0"/>
                        <a:t>Step 3: Deliver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1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Input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 document</a:t>
                      </a:r>
                      <a:r>
                        <a:rPr lang="en-US" baseline="0" dirty="0" smtClean="0"/>
                        <a:t> is base SRS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Acceptance Criteria +Examples</a:t>
                      </a:r>
                      <a:r>
                        <a:rPr lang="en-US" baseline="0" dirty="0" smtClean="0"/>
                        <a:t> (Data &amp; Scenarios) = Acceptance Test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Test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Functionality should have test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Each story should have acceptance</a:t>
                      </a:r>
                      <a:r>
                        <a:rPr lang="en-US" baseline="0" dirty="0" smtClean="0"/>
                        <a:t> test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Target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Implementation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bound shared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7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325</Words>
  <Application>Microsoft Office PowerPoint</Application>
  <PresentationFormat>Widescreen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Irshad</dc:creator>
  <cp:lastModifiedBy>Ali, Irshad</cp:lastModifiedBy>
  <cp:revision>6</cp:revision>
  <dcterms:created xsi:type="dcterms:W3CDTF">2019-03-07T03:09:40Z</dcterms:created>
  <dcterms:modified xsi:type="dcterms:W3CDTF">2019-03-07T03:30:55Z</dcterms:modified>
</cp:coreProperties>
</file>