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8" r:id="rId4"/>
    <p:sldId id="270" r:id="rId5"/>
    <p:sldId id="261" r:id="rId6"/>
    <p:sldId id="260" r:id="rId7"/>
    <p:sldId id="262" r:id="rId8"/>
    <p:sldId id="265" r:id="rId9"/>
    <p:sldId id="272" r:id="rId10"/>
    <p:sldId id="266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B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-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1FB9-AC1D-4F06-BECD-147429D3969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DA74-5BB2-4A68-9597-BF18817B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DA74-5BB2-4A68-9597-BF18817B4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36DA-4D50-4088-8706-C2C06705F6BD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DEB-7887-4EDA-94EB-7A1CF83776B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C13-D510-4C45-807C-1DC0BBD40F5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4398-14B0-42F0-8A6A-EF734246F86A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185A-C8F8-4CA9-A68F-66D7F39F24E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1644-06D1-4D75-8C3C-C3DD456EAFB0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5DDB-1D88-47D4-9B0D-8C3641F40296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23C2-C5D6-405D-A32D-4B60CCF1093B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17B9-8ABC-4FA8-A1FE-8A9F662F58D7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077-8AA4-4B24-BBAB-E512AFE483E9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AA02-D4F2-4AF6-9017-00685A0C68A0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025C-39EA-40BB-AF56-7BCCDFE866AA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1C1A-2870-4531-BEEB-44094B0A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420624" y="0"/>
            <a:ext cx="11658600" cy="635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We are going to discuss:</a:t>
            </a: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60994"/>
              </p:ext>
            </p:extLst>
          </p:nvPr>
        </p:nvGraphicFramePr>
        <p:xfrm>
          <a:off x="420624" y="713232"/>
          <a:ext cx="918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BDD/TDD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Introduction to TDD</a:t>
                      </a:r>
                      <a:endParaRPr 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Irshad Ali/Naveen</a:t>
                      </a:r>
                      <a:endParaRPr lang="en-US" sz="18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Advantages of using BDD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l">
                        <a:spcBef>
                          <a:spcPts val="1200"/>
                        </a:spcBef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Implementation of 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Gherkin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Irshad Ali/Naveen</a:t>
                      </a:r>
                      <a:endParaRPr 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Cucumber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33000" y="371547"/>
            <a:ext cx="1136392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Keywords are: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“ “ (Doc Strings)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(Data Tables)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 (Tags)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(Comments)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aspects of Gherkin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You can also pass parameters from a file, that part of the code should be written in Step File.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 Hooks: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</a:p>
          <a:p>
            <a:pPr lvl="2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The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shown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for taking screenshots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93464" y="2300776"/>
            <a:ext cx="5005070" cy="1660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565" y="4656144"/>
            <a:ext cx="6782149" cy="145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0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838200" y="64008"/>
            <a:ext cx="11241024" cy="6292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Exercise: Creating Scenarios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1: Signup for an Email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Navigate to Signup page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duplicate email address chosen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Successfully email is created</a:t>
            </a: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2: Machine serving Coffee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 orders when coffee left in machine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Reject order when coffee is not available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 for payment before dispensing coffee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payment, go back to displaying welcome message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Accepted payment for 2 coffees but only 1 available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370" y="64008"/>
            <a:ext cx="4470630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88264" y="70104"/>
            <a:ext cx="9689592" cy="552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3600" dirty="0">
                <a:solidFill>
                  <a:schemeClr val="accent2"/>
                </a:solidFill>
                <a:latin typeface="+mj-lt"/>
              </a:rPr>
              <a:t>SpecFlow/Cucumber: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2" y="887286"/>
            <a:ext cx="5472006" cy="514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52" y="887286"/>
            <a:ext cx="6356417" cy="51401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8900" y="6099842"/>
            <a:ext cx="7307580" cy="24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is a sample step file definition in </a:t>
            </a:r>
            <a:r>
              <a:rPr lang="en-US" sz="1400" dirty="0" err="1" smtClean="0">
                <a:solidFill>
                  <a:schemeClr val="tx1"/>
                </a:solidFill>
              </a:rPr>
              <a:t>SpecFlow</a:t>
            </a:r>
            <a:r>
              <a:rPr lang="en-US" sz="1400" dirty="0" smtClean="0">
                <a:solidFill>
                  <a:schemeClr val="tx1"/>
                </a:solidFill>
              </a:rPr>
              <a:t> and Cucumber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40" y="320040"/>
            <a:ext cx="5694586" cy="2994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http://blogs.psychcentral.com/mentoring-recovery/files/2012/07/doubt_d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91" y="2799432"/>
            <a:ext cx="3264281" cy="21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5448"/>
            <a:ext cx="10515600" cy="602151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Test Driven Development (TDD) Explained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solve the problem. Then, write the code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 -&gt; Green -&gt; Refactor mantra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JUnits are the perfect example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a demo of TDD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 include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Concrete evidence that code works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 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repeated bugs and helps in better design</a:t>
            </a: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ING Direct project, strictly for internal use in Deloitte only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9795" y="4313199"/>
            <a:ext cx="1169111" cy="521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9001" y="4315934"/>
            <a:ext cx="1291336" cy="521208"/>
          </a:xfrm>
          <a:prstGeom prst="rect">
            <a:avLst/>
          </a:prstGeom>
          <a:solidFill>
            <a:srgbClr val="FF66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failed 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4108" y="4319914"/>
            <a:ext cx="1088136" cy="521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244743" y="4323272"/>
            <a:ext cx="1003827" cy="521208"/>
          </a:xfrm>
          <a:prstGeom prst="flowChartDecision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499978" y="4144456"/>
            <a:ext cx="1007460" cy="8788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Repeat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229468" y="4576538"/>
            <a:ext cx="20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3681656" y="4580518"/>
            <a:ext cx="312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5062752" y="4574224"/>
            <a:ext cx="181991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>
            <a:off x="6224792" y="4579812"/>
            <a:ext cx="275186" cy="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/>
          <p:nvPr/>
        </p:nvCxnSpPr>
        <p:spPr>
          <a:xfrm rot="10800000" flipV="1">
            <a:off x="4538176" y="4828112"/>
            <a:ext cx="1221494" cy="527923"/>
          </a:xfrm>
          <a:prstGeom prst="bentConnector3">
            <a:avLst>
              <a:gd name="adj1" fmla="val 2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/>
          <p:nvPr/>
        </p:nvCxnSpPr>
        <p:spPr>
          <a:xfrm flipV="1">
            <a:off x="4538176" y="4844480"/>
            <a:ext cx="0" cy="51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81453" y="5027360"/>
            <a:ext cx="791971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Refactor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94594" y="4140392"/>
            <a:ext cx="494508" cy="2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54" name="Picture 10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76" y="860234"/>
            <a:ext cx="4611624" cy="29822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4008"/>
            <a:ext cx="11241024" cy="629234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00B0F0"/>
                </a:solidFill>
              </a:rPr>
              <a:t>Disadvantages of TDD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should we start?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completeness is difficult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judge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is time taking to learn and implement initially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in TDD approach are far more detailed, but nothing on behavior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Expanded feedback loop between Business and Development team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2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4008"/>
            <a:ext cx="11241024" cy="629234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What is ATDD ? How different from TDD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34" y="737419"/>
            <a:ext cx="10752834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838200" y="64008"/>
            <a:ext cx="11241024" cy="6292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Behavior Driven Development (BDD)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Domain-driven design + TDD = BDD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Extends TDD by utilizing natural language that non-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Stakeholders can understand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specified in terms of desired behavior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Hoare logic ----&gt; {P} C {Q}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 – Pre-condition, C – Condition, Q – Post-Condition 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implementation P is always true, C triggers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 is the expected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outcome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should be human readable and understandable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04" y="0"/>
            <a:ext cx="4273296" cy="26412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51537" y="4845812"/>
            <a:ext cx="1169111" cy="521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1890" y="4845812"/>
            <a:ext cx="1291336" cy="521208"/>
          </a:xfrm>
          <a:prstGeom prst="rect">
            <a:avLst/>
          </a:prstGeom>
          <a:solidFill>
            <a:srgbClr val="FF66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failed test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20648" y="5106416"/>
            <a:ext cx="381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74468" y="4845812"/>
            <a:ext cx="1088136" cy="521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code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93226" y="5106416"/>
            <a:ext cx="381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6243846" y="4845812"/>
            <a:ext cx="1003827" cy="521208"/>
          </a:xfrm>
          <a:prstGeom prst="flowChartDecision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2604" y="5106416"/>
            <a:ext cx="381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7649670" y="4666996"/>
            <a:ext cx="1007460" cy="8788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Repeat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68428" y="5106416"/>
            <a:ext cx="381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318536" y="5357367"/>
            <a:ext cx="1433686" cy="540513"/>
          </a:xfrm>
          <a:prstGeom prst="bentConnector3">
            <a:avLst>
              <a:gd name="adj1" fmla="val 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41701" y="5367020"/>
            <a:ext cx="4697" cy="54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79736" y="5521452"/>
            <a:ext cx="791971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Refactor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5162" y="4811618"/>
            <a:ext cx="494508" cy="2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7" idx="0"/>
          </p:cNvCxnSpPr>
          <p:nvPr/>
        </p:nvCxnSpPr>
        <p:spPr>
          <a:xfrm rot="5400000" flipH="1" flipV="1">
            <a:off x="3888894" y="4151264"/>
            <a:ext cx="553212" cy="835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3" idx="0"/>
          </p:cNvCxnSpPr>
          <p:nvPr/>
        </p:nvCxnSpPr>
        <p:spPr>
          <a:xfrm>
            <a:off x="6135624" y="4292600"/>
            <a:ext cx="2017776" cy="3743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83442" y="4041650"/>
            <a:ext cx="1660404" cy="521208"/>
          </a:xfrm>
          <a:prstGeom prst="rect">
            <a:avLst/>
          </a:prstGeom>
          <a:solidFill>
            <a:srgbClr val="FF66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failing Acceptance Test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2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838200" y="64008"/>
            <a:ext cx="11241024" cy="6292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Advantages of BDD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over TDD: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collaboration between Business Analysts,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Developers, QA and Stake holders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Driven by Business value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Frameworks like Cucumber, SpecFlow act as “bridge”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Between business &amp; technical team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story and Acceptance Criteria defined in Feature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Developers implements Acceptance Criteria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0"/>
            <a:ext cx="3779520" cy="3265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7872"/>
            <a:ext cx="4930463" cy="2376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624" y="3210179"/>
            <a:ext cx="5782056" cy="2831608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0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838200" y="786384"/>
            <a:ext cx="11241024" cy="5569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Gherkin: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English with little extra structure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Every new line starts with special keyword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Keywords are: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Given, When, Then, And, But</a:t>
            </a: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88264" y="70104"/>
            <a:ext cx="9689592" cy="552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Implementation of BDD: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56" y="0"/>
            <a:ext cx="4885944" cy="3103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231136" y="3593592"/>
            <a:ext cx="6135624" cy="2029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8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838200" y="210312"/>
            <a:ext cx="11241024" cy="6146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Examples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11" y="3499231"/>
            <a:ext cx="5943600" cy="2698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60520" y="210312"/>
            <a:ext cx="5291328" cy="25331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30468" y="3479609"/>
            <a:ext cx="5961888" cy="25587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420358"/>
            <a:ext cx="1265998" cy="4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531942" y="1850923"/>
            <a:ext cx="258097" cy="1917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9025" y="4567246"/>
            <a:ext cx="258097" cy="1917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11362" y="4567245"/>
            <a:ext cx="258097" cy="1917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3784" y="343074"/>
            <a:ext cx="2613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Did you notice: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13195" y="788897"/>
            <a:ext cx="11241024" cy="58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700"/>
              </a:spcBef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1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picture, we have a ‘Background’ and under that we have written some pre conditions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done when we need a set of conditions need to be executed across all scenario’s of feature file</a:t>
            </a:r>
          </a:p>
          <a:p>
            <a:pPr marL="914400" lvl="2" indent="0">
              <a:buNone/>
            </a:pP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order for me to test the calculator functionality,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should be a calculator application created with some input constraints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 step file is created, underlying scenario statements change color from purple to black as shown below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700"/>
              </a:spcBef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700"/>
              </a:spcBef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3rd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are passing parameters in the same feature file, this is done when we know the input set of parameters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fixed. 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04" y="4006443"/>
            <a:ext cx="4280120" cy="14732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1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569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Irshad</dc:creator>
  <cp:lastModifiedBy>Ali, Irshad</cp:lastModifiedBy>
  <cp:revision>127</cp:revision>
  <dcterms:created xsi:type="dcterms:W3CDTF">2016-06-24T10:41:33Z</dcterms:created>
  <dcterms:modified xsi:type="dcterms:W3CDTF">2017-12-04T14:42:03Z</dcterms:modified>
</cp:coreProperties>
</file>