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1a29e2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1a29e2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e496248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e496248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84283b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f84283b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e496248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e496248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e4962488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e4962488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e496248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e496248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e496248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e496248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e4962488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e4962488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034900" cy="17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DECServer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An Asynchronous Autograding Server with Simulation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24050" y="3384475"/>
            <a:ext cx="53256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Irshad Khan  | 23m0824	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Suchit Meshram | 23m0814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04625" y="2030550"/>
            <a:ext cx="80559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C++ 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began the project using C till version 3 . However, as we progressed, we recognized that C++ significantly has better string handling and STL Libraries(eg Maps ,Queues used in </a:t>
            </a:r>
            <a:r>
              <a:rPr lang="en"/>
              <a:t>version 4</a:t>
            </a:r>
            <a:r>
              <a:rPr lang="en"/>
              <a:t>). </a:t>
            </a:r>
            <a:r>
              <a:rPr lang="en"/>
              <a:t>Because</a:t>
            </a:r>
            <a:r>
              <a:rPr lang="en"/>
              <a:t> of this c++ become our preferred choice. </a:t>
            </a:r>
            <a:endParaRPr/>
          </a:p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804625" y="1247450"/>
            <a:ext cx="4477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Overall coding choices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804625" y="1298700"/>
            <a:ext cx="79860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type="ctrTitle"/>
          </p:nvPr>
        </p:nvSpPr>
        <p:spPr>
          <a:xfrm>
            <a:off x="1717050" y="508200"/>
            <a:ext cx="58623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Asynchronous application design</a:t>
            </a:r>
            <a:endParaRPr sz="20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5" y="1306938"/>
            <a:ext cx="8308151" cy="35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727950" y="1260850"/>
            <a:ext cx="76881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choices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9625" y="1832575"/>
            <a:ext cx="8153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RequestId</a:t>
            </a:r>
            <a:r>
              <a:rPr lang="en" sz="1700"/>
              <a:t>(Token) Was generated using Timestamp + thread_id to get </a:t>
            </a:r>
            <a:r>
              <a:rPr lang="en" sz="1700"/>
              <a:t>unique.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Unbounded Queue was used to store client request.We stored Token in the queue before return response token to client.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Map was used to store status fields in status.txt .Where status .txt is present in directory same as token.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Results of particular client is stored in ./Submissions/&lt;token_id&gt;/*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client checks for status along with its token ,status.txt fields are checked and based on that correct output files content is send to client 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Currently Server is not resilient to reboots ,client needs to submit requests again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subTitle"/>
          </p:nvPr>
        </p:nvSpPr>
        <p:spPr>
          <a:xfrm>
            <a:off x="726425" y="688075"/>
            <a:ext cx="47910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Performance  Analysis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2" name="Google Shape;112;p17"/>
          <p:cNvSpPr txBox="1"/>
          <p:nvPr>
            <p:ph idx="4294967295" type="subTitle"/>
          </p:nvPr>
        </p:nvSpPr>
        <p:spPr>
          <a:xfrm>
            <a:off x="770475" y="1558425"/>
            <a:ext cx="57651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During this analysis we have kept the parameters as follows.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Load Testing starts from 1 → 100 </a:t>
            </a:r>
            <a:r>
              <a:rPr b="1" lang="en" sz="1600">
                <a:solidFill>
                  <a:schemeClr val="dk2"/>
                </a:solidFill>
              </a:rPr>
              <a:t>clients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Number of </a:t>
            </a:r>
            <a:r>
              <a:rPr b="1" lang="en" sz="1600">
                <a:solidFill>
                  <a:schemeClr val="dk2"/>
                </a:solidFill>
              </a:rPr>
              <a:t>loops</a:t>
            </a:r>
            <a:r>
              <a:rPr lang="en" sz="1600">
                <a:solidFill>
                  <a:schemeClr val="dk2"/>
                </a:solidFill>
              </a:rPr>
              <a:t>: 10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Sleep</a:t>
            </a:r>
            <a:r>
              <a:rPr lang="en" sz="1600">
                <a:solidFill>
                  <a:schemeClr val="dk2"/>
                </a:solidFill>
              </a:rPr>
              <a:t> Time: 1sec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Threads :4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subTitle"/>
          </p:nvPr>
        </p:nvSpPr>
        <p:spPr>
          <a:xfrm>
            <a:off x="726425" y="688075"/>
            <a:ext cx="32100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Throughput/ Goodput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>
            <p:ph idx="4294967295" type="subTitle"/>
          </p:nvPr>
        </p:nvSpPr>
        <p:spPr>
          <a:xfrm>
            <a:off x="770475" y="1558425"/>
            <a:ext cx="25740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For 4 cores and 4 threads ,with each request taking </a:t>
            </a:r>
            <a:r>
              <a:rPr lang="en">
                <a:solidFill>
                  <a:schemeClr val="dk2"/>
                </a:solidFill>
              </a:rPr>
              <a:t>around 100ms we achieve around 40 request/sec.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425" y="429600"/>
            <a:ext cx="483869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subTitle"/>
          </p:nvPr>
        </p:nvSpPr>
        <p:spPr>
          <a:xfrm>
            <a:off x="726425" y="688075"/>
            <a:ext cx="32100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Average</a:t>
            </a:r>
            <a:r>
              <a:rPr b="1" lang="en" sz="2000">
                <a:solidFill>
                  <a:schemeClr val="dk2"/>
                </a:solidFill>
              </a:rPr>
              <a:t> CPU Utilization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5" name="Google Shape;125;p19"/>
          <p:cNvSpPr txBox="1"/>
          <p:nvPr>
            <p:ph idx="4294967295" type="subTitle"/>
          </p:nvPr>
        </p:nvSpPr>
        <p:spPr>
          <a:xfrm>
            <a:off x="770475" y="1558425"/>
            <a:ext cx="27228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As Number of clients increases,cpu utilization increases.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425" y="501450"/>
            <a:ext cx="483869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4294967295" type="subTitle"/>
          </p:nvPr>
        </p:nvSpPr>
        <p:spPr>
          <a:xfrm>
            <a:off x="726425" y="688075"/>
            <a:ext cx="36660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Average Number of  Threads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>
            <p:ph idx="4294967295" type="subTitle"/>
          </p:nvPr>
        </p:nvSpPr>
        <p:spPr>
          <a:xfrm>
            <a:off x="770475" y="1558425"/>
            <a:ext cx="28932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have thread pool of size 4 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825" y="626100"/>
            <a:ext cx="4364997" cy="436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subTitle"/>
          </p:nvPr>
        </p:nvSpPr>
        <p:spPr>
          <a:xfrm>
            <a:off x="726425" y="688075"/>
            <a:ext cx="42552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Average Response Time taken 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9" name="Google Shape;139;p21"/>
          <p:cNvSpPr txBox="1"/>
          <p:nvPr>
            <p:ph idx="4294967295" type="subTitle"/>
          </p:nvPr>
        </p:nvSpPr>
        <p:spPr>
          <a:xfrm>
            <a:off x="770475" y="1558425"/>
            <a:ext cx="2574000" cy="21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As the number of clients increases time taken to process clients also increases.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4625"/>
            <a:ext cx="3857574" cy="38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