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4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8FA2-C410-E049-9D4A-CB93DA1B2782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9C0F-9424-D148-9230-7110CF5FF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&amp; Searching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Wiggle sort</a:t>
            </a:r>
          </a:p>
          <a:p>
            <a:r>
              <a:rPr lang="en-US" dirty="0" smtClean="0"/>
              <a:t>Given a list of strings, group strings that are anagrams of each other together.</a:t>
            </a:r>
          </a:p>
          <a:p>
            <a:r>
              <a:rPr lang="en-US" dirty="0" smtClean="0"/>
              <a:t>Sort a nearly sorted array, </a:t>
            </a:r>
            <a:r>
              <a:rPr lang="en-US" dirty="0" err="1" smtClean="0"/>
              <a:t>i.e</a:t>
            </a:r>
            <a:r>
              <a:rPr lang="en-US" dirty="0" smtClean="0"/>
              <a:t>, every element is only k positions from is original positions.</a:t>
            </a:r>
          </a:p>
          <a:p>
            <a:r>
              <a:rPr lang="en-US" dirty="0" smtClean="0"/>
              <a:t>Merge ‘k’ sorted array’s</a:t>
            </a:r>
          </a:p>
          <a:p>
            <a:r>
              <a:rPr lang="en-US" dirty="0" smtClean="0"/>
              <a:t>Sort one array based on another.</a:t>
            </a:r>
          </a:p>
          <a:p>
            <a:r>
              <a:rPr lang="en-US" dirty="0" smtClean="0"/>
              <a:t>Sort a string consisting of only letters from ‘a’ to ‘z’, feel free to use extra memory to decrease time complexity.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4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Count the first index a number occurs in a sorted array.</a:t>
            </a:r>
          </a:p>
          <a:p>
            <a:r>
              <a:rPr lang="en-US" dirty="0" smtClean="0"/>
              <a:t>Count the number of times a number occurs in a sorted array</a:t>
            </a:r>
          </a:p>
          <a:p>
            <a:r>
              <a:rPr lang="en-US" dirty="0" smtClean="0"/>
              <a:t>Given a sorted array, find if two numbers add </a:t>
            </a:r>
            <a:r>
              <a:rPr lang="en-US" dirty="0" err="1" smtClean="0"/>
              <a:t>upto</a:t>
            </a:r>
            <a:r>
              <a:rPr lang="en-US" dirty="0" smtClean="0"/>
              <a:t> ‘k’.</a:t>
            </a:r>
          </a:p>
          <a:p>
            <a:r>
              <a:rPr lang="en-US" dirty="0" smtClean="0"/>
              <a:t>Find ‘k’ smallest elements in an array</a:t>
            </a:r>
          </a:p>
          <a:p>
            <a:r>
              <a:rPr lang="en-US" dirty="0" smtClean="0"/>
              <a:t>You have infinite eggs in a basket, that break when dropped from a certain height or higher. If you are at a building of ‘n’ floors, find the minimum floor from which they must be thrown to be broken.</a:t>
            </a:r>
          </a:p>
          <a:p>
            <a:r>
              <a:rPr lang="en-US" dirty="0" smtClean="0"/>
              <a:t>Square root of the number to the nearest integer.</a:t>
            </a:r>
          </a:p>
          <a:p>
            <a:r>
              <a:rPr lang="en-US" dirty="0" smtClean="0"/>
              <a:t>Find the magic index in a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196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Sorting &amp; Searching Questions</vt:lpstr>
      <vt:lpstr>Sorting Questions</vt:lpstr>
      <vt:lpstr>Searching Questions 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Questions</dc:title>
  <dc:creator>Ashwin Murthy</dc:creator>
  <cp:lastModifiedBy>Ashwin Murthy</cp:lastModifiedBy>
  <cp:revision>6</cp:revision>
  <dcterms:created xsi:type="dcterms:W3CDTF">2015-06-28T16:21:46Z</dcterms:created>
  <dcterms:modified xsi:type="dcterms:W3CDTF">2015-06-29T22:51:24Z</dcterms:modified>
</cp:coreProperties>
</file>