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1A6C-24FC-5049-B3F6-3E52A5A89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EEEA1-BF90-5F40-AB9E-583B1756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E7294-F548-0442-8F77-91EBDAB5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2F0B7-22EF-E14C-97AE-783B7622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C7CA-23AD-984F-9F52-94AEC7D6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D54B-07FA-6044-AF98-7703456B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6101-C974-7247-A26F-159E92A1A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9731-F411-3D42-BEA2-357FE3FB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F753-9185-B549-8A4F-1746B2B5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61C2-3364-384A-9339-D93F35A2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3AABD-8DA6-314F-802A-ACFBDF483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9DE8C-B5D3-714F-91F7-946E03225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F7D1-A35C-A94C-A5A7-11EBB934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AB41-C0F7-A043-979B-5E10BDB7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85BF9-8670-9C4E-B0ED-A86237A5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3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1F9A-0000-0741-BF18-F47916D6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B1EE-AC52-034A-A3D8-236EB75B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5D1E-5121-DD4E-A8FF-1FB0E3DA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7536-3A54-5848-878D-7222372D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1EC86-B046-294E-B021-CBF2718E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F993-EFE9-D444-AC3D-9DC32DD7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73345-C93E-A145-87C8-CFC44E511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0CE8-C1E3-914E-8E87-D7D0839E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12F4-2D14-074F-96C1-2872685B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D4F42-8BB4-8D4C-BF54-F97B2E4C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32DC-6C76-BC41-97BD-1076C2C2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D666-E4B6-C948-88CE-91480E088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AFFD-D251-C04A-BA1F-D48FCB11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9B21F-74D2-E14B-AC8E-4220318D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C01AB-36BF-AD4E-9EAA-94251921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ECB72-85C8-2045-B8AF-9FEFA31C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2378-A6FB-EE42-A785-2F926841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05C3B-1C61-A64C-A3B5-C36DF07E2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AAA9C-2D38-DD40-AD1D-88053D13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16324-AA73-B64A-86BF-480FF5AF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C6E59-2E67-AD4F-83F1-5A4D821F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CDC3A-B69E-C845-8602-F89C1401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B7730-313C-8647-A980-F6E63BE4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FD4EA-E1A7-D84C-A608-57A73266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23AB-7061-8849-A784-FC56883E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A5B04-8043-A541-90AB-9049DB2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90CC7-A166-144B-88BE-FBA671F4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2E2ED-D2F9-1C4F-B05C-303D200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6F40E-AE04-F244-99DB-04353C71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BF77C-FFF1-254F-A892-AA9F1227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477DD-F8EB-7746-83C7-26BE3F6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8ED4-0576-F649-B5BD-31DF4022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80AA-D1E2-6346-A8D8-C9D4B3492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69B37-1E78-7F4D-A2E4-84AEC09E4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F33AF-E8DD-0C42-AF77-20951C1E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95E33-E6C2-DA41-8814-A0D27304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395F9-1DAB-884F-BD12-C5739D84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910E-7900-DD47-80F2-8D1B9626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67FF3-2E07-A348-BC65-10C610AAE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53977-2571-0F4E-B19E-7F19A681F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2E665-184E-1849-B4F7-4E964BDA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09AE-A2AE-3641-8F5D-56F3D1AF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6DF79-6E0F-F149-BD03-ADB98AB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4F70E-5927-DF45-A9F9-DF7D5FB7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9A318-EE1C-F445-BECA-CC528282B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853B2-AA1A-F447-BD03-F3BE4BE9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33DB1-3F7F-3941-AFFF-CF12AC57A061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54A0-EA18-E14F-A7F3-C10083F6E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8368-C1B6-E24B-80A0-B96FD2EEA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C321EED-4B72-C44E-B0CE-D4C2195A8A83}"/>
              </a:ext>
            </a:extLst>
          </p:cNvPr>
          <p:cNvGrpSpPr/>
          <p:nvPr/>
        </p:nvGrpSpPr>
        <p:grpSpPr>
          <a:xfrm>
            <a:off x="3503287" y="2010048"/>
            <a:ext cx="2521593" cy="2318112"/>
            <a:chOff x="638166" y="89808"/>
            <a:chExt cx="7402749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7A2399-F1DA-7449-B020-4D3188A26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166" y="89808"/>
              <a:ext cx="7402749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4E9E509-E745-AC4A-A644-9656A57DA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8283" y="2135587"/>
              <a:ext cx="3443806" cy="273176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52E3D42-AEF7-5C44-8E19-0BDCDC9133E1}"/>
              </a:ext>
            </a:extLst>
          </p:cNvPr>
          <p:cNvSpPr txBox="1"/>
          <p:nvPr/>
        </p:nvSpPr>
        <p:spPr>
          <a:xfrm>
            <a:off x="3466077" y="2010048"/>
            <a:ext cx="2558803" cy="284580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969321"/>
              </a:avLst>
            </a:prstTxWarp>
            <a:spAutoFit/>
          </a:bodyPr>
          <a:lstStyle/>
          <a:p>
            <a:r>
              <a:rPr lang="en-US" sz="2800" dirty="0"/>
              <a:t>Industrial Recommendation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BDA19-77F0-2144-AB0A-B85FD55FEBC8}"/>
              </a:ext>
            </a:extLst>
          </p:cNvPr>
          <p:cNvSpPr txBox="1"/>
          <p:nvPr/>
        </p:nvSpPr>
        <p:spPr>
          <a:xfrm>
            <a:off x="3584497" y="1981200"/>
            <a:ext cx="2359103" cy="243077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585631"/>
              </a:avLst>
            </a:prstTxWarp>
            <a:spAutoFit/>
          </a:bodyPr>
          <a:lstStyle/>
          <a:p>
            <a:r>
              <a:rPr lang="en-US" sz="2000" dirty="0"/>
              <a:t>International Workshop</a:t>
            </a:r>
          </a:p>
        </p:txBody>
      </p:sp>
    </p:spTree>
    <p:extLst>
      <p:ext uri="{BB962C8B-B14F-4D97-AF65-F5344CB8AC3E}">
        <p14:creationId xmlns:p14="http://schemas.microsoft.com/office/powerpoint/2010/main" val="73784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7AF98F-3E14-9147-84F7-77399E20F54E}"/>
              </a:ext>
            </a:extLst>
          </p:cNvPr>
          <p:cNvGrpSpPr/>
          <p:nvPr/>
        </p:nvGrpSpPr>
        <p:grpSpPr>
          <a:xfrm>
            <a:off x="3247726" y="2527065"/>
            <a:ext cx="5412632" cy="2731767"/>
            <a:chOff x="2127539" y="1309367"/>
            <a:chExt cx="7936922" cy="3810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6D4DDF-A339-6248-9E54-BA0A69DC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7539" y="1309367"/>
              <a:ext cx="7936922" cy="381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918D73-7D5C-534D-B478-93AEB5844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1148" y="2463800"/>
              <a:ext cx="1383752" cy="1479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4F880B-BBE2-5B47-94C6-03349DA2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7147" y="2463800"/>
              <a:ext cx="1315155" cy="147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959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856CD8-A31E-6145-ABD7-7C4E68AFA02D}"/>
              </a:ext>
            </a:extLst>
          </p:cNvPr>
          <p:cNvGrpSpPr/>
          <p:nvPr/>
        </p:nvGrpSpPr>
        <p:grpSpPr>
          <a:xfrm>
            <a:off x="0" y="957648"/>
            <a:ext cx="12192000" cy="4942703"/>
            <a:chOff x="0" y="957648"/>
            <a:chExt cx="12192000" cy="4942703"/>
          </a:xfrm>
        </p:grpSpPr>
        <p:pic>
          <p:nvPicPr>
            <p:cNvPr id="3" name="Picture 2" descr="A picture containing sitting, black, table, player&#10;&#10;Description automatically generated">
              <a:extLst>
                <a:ext uri="{FF2B5EF4-FFF2-40B4-BE49-F238E27FC236}">
                  <a16:creationId xmlns:a16="http://schemas.microsoft.com/office/drawing/2014/main" id="{69039A9E-0179-D148-8EBC-6826216D3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57648"/>
              <a:ext cx="12192000" cy="4942703"/>
            </a:xfrm>
            <a:prstGeom prst="rect">
              <a:avLst/>
            </a:prstGeom>
          </p:spPr>
        </p:pic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D139F86B-A9FA-8F44-9DFF-279AD7FE2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103" y="1196931"/>
              <a:ext cx="1491916" cy="1379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63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30CC06-2935-544E-B5F4-D794605D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978"/>
            <a:ext cx="12192000" cy="443605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139F86B-A9FA-8F44-9DFF-279AD7FE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03" y="1196931"/>
            <a:ext cx="1491916" cy="13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2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5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Jianpeng Xu</dc:creator>
  <cp:lastModifiedBy>Microsoft Office User</cp:lastModifiedBy>
  <cp:revision>17</cp:revision>
  <dcterms:created xsi:type="dcterms:W3CDTF">2020-01-16T06:49:09Z</dcterms:created>
  <dcterms:modified xsi:type="dcterms:W3CDTF">2021-02-19T06:44:34Z</dcterms:modified>
</cp:coreProperties>
</file>