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FFFD"/>
    <a:srgbClr val="D8FFFE"/>
    <a:srgbClr val="EFF0CB"/>
    <a:srgbClr val="006B33"/>
    <a:srgbClr val="96A35C"/>
    <a:srgbClr val="060CBD"/>
    <a:srgbClr val="AB5959"/>
    <a:srgbClr val="FF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129B-90E9-06B0-8728-F885BF3D5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89172-0EC3-E282-F531-D914D280A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1B8E-017B-A713-5D2B-4BE600378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25F25-1D09-5C8D-C0DA-7130E2717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8B03-9EF4-A216-E187-0C04598D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1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60D4-0891-4A15-5B7D-7CAE19DC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2C292-118F-C11F-880F-30FFDEBC8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B558-3F45-C3DB-A446-6EB5971A1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F7E8E-DBCE-779A-DA17-5F0F1FA8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3DE90-6F09-82CE-0AC2-875AAAA1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11C949-ACB7-9771-AC5C-A940B1B55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56A31-C168-49C4-A4C9-7B8961F6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09516-69A3-E513-76A4-77050AA8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4689-3726-BB24-604D-96E21C92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C778-8CF6-E495-D70A-40DEC54F8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7E63-E726-5D7E-E537-91DDD652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1325-5CB8-DCBE-B761-99F182C55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D9B3-585F-7A12-19C5-7E58DFEF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B439-CED2-81F6-221E-41A0C1D1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5D978-232F-E75F-A3F0-49F2085F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7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DDB4-8D39-C656-2591-1E72FB5E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65F24-F55C-5976-7FCF-1027D899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A723-DE00-7036-81A7-89757625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F5232-CECF-D86E-6A66-C7E952A3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B04AD-D962-AEE3-6142-45665FD5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0D41-3FA9-FCE0-4DDF-0EC631ED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E87F-E832-4A6B-ED85-DB6DF162B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55C65-598B-A070-67F3-9569C39BF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EF48B-B507-E882-FECE-9BB86068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FC7F-9629-E027-1AD7-9BF5988A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556B2-0A35-49A7-6514-BF5CC1E5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4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6CCF-FAA9-503D-A835-31DA5529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61CE1-3F5C-79E5-0E09-85FB313D6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AFD78-BE32-559A-DE90-4B67C39D5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BAA4D-4FC5-61D7-559E-94DE07295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610DB-0738-65FB-FD55-E8842B0F0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E2AEE8-390A-5AD8-7AA9-5F798BE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A8E91-0349-AB9A-1B86-C8A1C1FC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77E33-9FAA-396D-F37C-6C82EC92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20CD-6B22-C369-6534-C66DBF9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1D63-69CC-DB10-86EE-7B907992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1EBAC-A8EE-83A2-2EB9-05805D9F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F416E-19A8-0F59-E130-70B4CD59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4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512CD-4097-9780-59FC-0EDADD37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C0D2A-C9AF-2135-4F09-DB5B1997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ADF4B-0E0A-AF88-7E05-31C8FBBC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C453-1FFA-556C-6A1C-A5E4526D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954E-9A63-1358-9CC9-D05304CD5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CD455-E525-62A1-7AA2-E259E1777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1D473-23C2-B685-AAA0-0C53A8F9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2FE55-84A6-DBD8-79AF-54BD3A99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02BCF-1CBF-0AE8-69DB-7ACA8C6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55954-9E82-6306-B733-C360455DE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C5E37-0D18-70F9-C8DC-567CC919B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3ADC5-B474-B0C8-81DB-B2361A13F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8233A-7677-7AF0-14F5-674D13CF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41D51-0208-CC2D-C128-80AEB5B2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ADAAD-EB98-758F-26AB-9D3E4AAE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320CF-6B62-2D5A-B626-9B0985BD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2E2C4-F5B4-15FF-2D7A-A0701A517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3128-F993-4E9F-EF32-59E8F4C5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A3B3-E7A5-4AB9-8CAF-16BE0137D506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B4B8-F85B-0F7A-518A-2B6CB2204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53971-78DD-013B-ED73-3F319BA8F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1135A-0489-4ABB-B97F-104DC632A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6467-2E23-3F27-BFF7-3043C66B8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3E2A1-EFED-83C5-46D1-22677856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D3194-486B-1FA2-370A-122F2E04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501499"/>
            <a:ext cx="7004410" cy="585500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F5484B-CBFC-F63D-49AC-C8F8BDB1D12E}"/>
              </a:ext>
            </a:extLst>
          </p:cNvPr>
          <p:cNvSpPr/>
          <p:nvPr/>
        </p:nvSpPr>
        <p:spPr>
          <a:xfrm>
            <a:off x="406400" y="680720"/>
            <a:ext cx="1818640" cy="1087120"/>
          </a:xfrm>
          <a:prstGeom prst="roundRect">
            <a:avLst/>
          </a:prstGeom>
          <a:solidFill>
            <a:srgbClr val="FF00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#FF00EE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A849D5-FDD6-652B-71C7-31CFABC1D9C6}"/>
              </a:ext>
            </a:extLst>
          </p:cNvPr>
          <p:cNvSpPr/>
          <p:nvPr/>
        </p:nvSpPr>
        <p:spPr>
          <a:xfrm>
            <a:off x="406400" y="2661920"/>
            <a:ext cx="1818640" cy="1087120"/>
          </a:xfrm>
          <a:prstGeom prst="roundRect">
            <a:avLst/>
          </a:prstGeom>
          <a:solidFill>
            <a:srgbClr val="AB59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#AB5959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8DD0FB-E799-A6C5-DB66-B2EB7FADD19F}"/>
              </a:ext>
            </a:extLst>
          </p:cNvPr>
          <p:cNvSpPr/>
          <p:nvPr/>
        </p:nvSpPr>
        <p:spPr>
          <a:xfrm>
            <a:off x="406400" y="4643120"/>
            <a:ext cx="1818640" cy="1087120"/>
          </a:xfrm>
          <a:prstGeom prst="roundRect">
            <a:avLst/>
          </a:prstGeom>
          <a:solidFill>
            <a:srgbClr val="060C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#060CBD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33BA2A-EBF5-EFA9-A2E6-A22FE2E2A5DF}"/>
              </a:ext>
            </a:extLst>
          </p:cNvPr>
          <p:cNvSpPr/>
          <p:nvPr/>
        </p:nvSpPr>
        <p:spPr>
          <a:xfrm>
            <a:off x="9966960" y="812800"/>
            <a:ext cx="1818640" cy="1087120"/>
          </a:xfrm>
          <a:prstGeom prst="roundRect">
            <a:avLst/>
          </a:prstGeom>
          <a:solidFill>
            <a:srgbClr val="96A35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#96A35C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AA9CF9-7F69-323E-F4B3-96AF14CD8554}"/>
              </a:ext>
            </a:extLst>
          </p:cNvPr>
          <p:cNvSpPr/>
          <p:nvPr/>
        </p:nvSpPr>
        <p:spPr>
          <a:xfrm>
            <a:off x="9966960" y="2794000"/>
            <a:ext cx="1818640" cy="1087120"/>
          </a:xfrm>
          <a:prstGeom prst="roundRect">
            <a:avLst/>
          </a:prstGeom>
          <a:solidFill>
            <a:srgbClr val="006B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#006B33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CDB454-3556-CCE3-1922-3BE87EFF8057}"/>
              </a:ext>
            </a:extLst>
          </p:cNvPr>
          <p:cNvSpPr/>
          <p:nvPr/>
        </p:nvSpPr>
        <p:spPr>
          <a:xfrm>
            <a:off x="9966960" y="4775200"/>
            <a:ext cx="1818640" cy="1087120"/>
          </a:xfrm>
          <a:prstGeom prst="roundRect">
            <a:avLst/>
          </a:prstGeom>
          <a:solidFill>
            <a:srgbClr val="98FFFD"/>
          </a:solidFill>
          <a:ln>
            <a:solidFill>
              <a:srgbClr val="D8FF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#98FFFD</a:t>
            </a:r>
          </a:p>
        </p:txBody>
      </p:sp>
    </p:spTree>
    <p:extLst>
      <p:ext uri="{BB962C8B-B14F-4D97-AF65-F5344CB8AC3E}">
        <p14:creationId xmlns:p14="http://schemas.microsoft.com/office/powerpoint/2010/main" val="150599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Irsyad Agung Ramadhan</dc:creator>
  <cp:lastModifiedBy>Muhammad Irsyad Agung Ramadhan</cp:lastModifiedBy>
  <cp:revision>2</cp:revision>
  <dcterms:created xsi:type="dcterms:W3CDTF">2022-12-25T04:26:52Z</dcterms:created>
  <dcterms:modified xsi:type="dcterms:W3CDTF">2022-12-25T04:44:47Z</dcterms:modified>
</cp:coreProperties>
</file>