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3004800" cy="9753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642"/>
  </p:normalViewPr>
  <p:slideViewPr>
    <p:cSldViewPr snapToGrid="0" snapToObjects="1">
      <p:cViewPr varScale="1">
        <p:scale>
          <a:sx n="69" d="100"/>
          <a:sy n="69" d="100"/>
        </p:scale>
        <p:origin x="20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D" sz="4400" b="0" strike="noStrike" spc="-1">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D"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ID" sz="1400" b="0" strike="noStrike" spc="-1">
                <a:latin typeface="Times New Roman"/>
              </a:rPr>
              <a:t> </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D" sz="1400" b="0" strike="noStrike" spc="-1">
                <a:latin typeface="Times New Roman"/>
              </a:rPr>
              <a:t> </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D" sz="1400" b="0" strike="noStrike" spc="-1">
                <a:latin typeface="Times New Roman"/>
              </a:rPr>
              <a:t> </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7D47A3B-9BB5-496C-A10E-9BABFFE5FC50}" type="slidenum">
              <a:rPr lang="en-ID" sz="1400" b="0" strike="noStrike" spc="-1">
                <a:latin typeface="Times New Roman"/>
              </a:rPr>
              <a:t>‹#›</a:t>
            </a:fld>
            <a:endParaRPr lang="en-ID"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noRot="1" noChangeAspect="1"/>
          </p:cNvSpPr>
          <p:nvPr>
            <p:ph type="sldImg"/>
          </p:nvPr>
        </p:nvSpPr>
        <p:spPr>
          <a:xfrm>
            <a:off x="1108075" y="812800"/>
            <a:ext cx="5341938" cy="4006850"/>
          </a:xfrm>
          <a:prstGeom prst="rect">
            <a:avLst/>
          </a:prstGeom>
        </p:spPr>
      </p:sp>
      <p:sp>
        <p:nvSpPr>
          <p:cNvPr id="198" name="PlaceHolder 2"/>
          <p:cNvSpPr>
            <a:spLocks noGrp="1"/>
          </p:cNvSpPr>
          <p:nvPr>
            <p:ph type="body"/>
          </p:nvPr>
        </p:nvSpPr>
        <p:spPr>
          <a:xfrm>
            <a:off x="756000" y="5078520"/>
            <a:ext cx="6046200" cy="4809600"/>
          </a:xfrm>
          <a:prstGeom prst="rect">
            <a:avLst/>
          </a:prstGeom>
        </p:spPr>
        <p:txBody>
          <a:bodyPr lIns="0" tIns="0" rIns="0" bIns="0">
            <a:noAutofit/>
          </a:bodyPr>
          <a:lstStyle/>
          <a:p>
            <a:pPr marL="216000" indent="-214920">
              <a:lnSpc>
                <a:spcPct val="100000"/>
              </a:lnSpc>
            </a:pPr>
            <a:r>
              <a:rPr lang="en-ID" sz="2000" b="0" strike="noStrike" spc="-1">
                <a:latin typeface="Arial"/>
              </a:rPr>
              <a:t>ikan hias merupakan salah satu komoditas ikan hidup yang dominan dilalulintaskan antar provinsi di Indonesia. Hal ini seiring dengan terus membaiknya kinerja ekspor ikan hias Indonesia. Tahun 2017 nilai ekspor ikan hias Indonesia mencapai USD 27,61 Juta (sekitar Rp.386 M) dan merupakan nilai ekspor ikan hias tertinggi dalam enam tahun terakhir (BPS, 2018).</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1371600" y="764280"/>
            <a:ext cx="5026680" cy="3769560"/>
          </a:xfrm>
          <a:prstGeom prst="rect">
            <a:avLst/>
          </a:prstGeom>
        </p:spPr>
      </p:sp>
      <p:sp>
        <p:nvSpPr>
          <p:cNvPr id="200" name="PlaceHolder 2"/>
          <p:cNvSpPr>
            <a:spLocks noGrp="1"/>
          </p:cNvSpPr>
          <p:nvPr>
            <p:ph type="body"/>
          </p:nvPr>
        </p:nvSpPr>
        <p:spPr>
          <a:xfrm>
            <a:off x="777240" y="4777560"/>
            <a:ext cx="6215760" cy="4524840"/>
          </a:xfrm>
          <a:prstGeom prst="rect">
            <a:avLst/>
          </a:prstGeom>
        </p:spPr>
        <p:txBody>
          <a:bodyPr lIns="0" tIns="0" rIns="0" bIns="0">
            <a:noAutofit/>
          </a:bodyPr>
          <a:lstStyle/>
          <a:p>
            <a:pPr marL="216000" indent="-214560">
              <a:lnSpc>
                <a:spcPct val="100000"/>
              </a:lnSpc>
            </a:pPr>
            <a:r>
              <a:rPr lang="en-ID" sz="1600" b="0" strike="noStrike" spc="-1">
                <a:latin typeface="Arial"/>
              </a:rPr>
              <a:t>Top tier dari ikan hias di indonesia di dominasi oleh 6 jenis ikan diatas.Dengan harga ikan seperti ini tentu saja penghobby akan melakukan perawatakn maksimal untuk menjaga ikannya tetap hidup, namun ada kalanya mereka hanya bisa pasrah dikarenakan ada beberapa fenomena di indonesia yang menyebabkan perawatan ikan hias menjadi terbengkalai. Seperti terlalu sibuk, pemadaman listrik, mudik  setiap lebaran</a:t>
            </a:r>
          </a:p>
          <a:p>
            <a:pPr marL="216000" indent="-214560">
              <a:lnSpc>
                <a:spcPct val="100000"/>
              </a:lnSpc>
            </a:pPr>
            <a:endParaRPr lang="en-ID" sz="1600" b="0" strike="noStrike" spc="-1">
              <a:latin typeface="Arial"/>
            </a:endParaRPr>
          </a:p>
          <a:p>
            <a:pPr marL="216000" indent="-214560">
              <a:lnSpc>
                <a:spcPct val="100000"/>
              </a:lnSpc>
            </a:pPr>
            <a:r>
              <a:rPr lang="en-ID" sz="1600" b="0" strike="noStrike" spc="-1">
                <a:latin typeface="Arial"/>
              </a:rPr>
              <a:t>Ikan koki termahal terjual di cina seharga 150 yuan atau sekitar 3 juta</a:t>
            </a:r>
          </a:p>
          <a:p>
            <a:pPr marL="216000" indent="-214560">
              <a:lnSpc>
                <a:spcPct val="100000"/>
              </a:lnSpc>
            </a:pPr>
            <a:endParaRPr lang="en-ID" sz="1600" b="0" strike="noStrike" spc="-1">
              <a:latin typeface="Arial"/>
            </a:endParaRPr>
          </a:p>
          <a:p>
            <a:pPr marL="216000" indent="-214560">
              <a:lnSpc>
                <a:spcPct val="100000"/>
              </a:lnSpc>
            </a:pPr>
            <a:r>
              <a:rPr lang="en-ID" sz="1600" b="0" strike="noStrike" spc="-1">
                <a:latin typeface="Arial"/>
              </a:rPr>
              <a:t>Ikan arwana 200 juta yang jenis super platinum</a:t>
            </a:r>
          </a:p>
          <a:p>
            <a:pPr marL="216000" indent="-214560">
              <a:lnSpc>
                <a:spcPct val="100000"/>
              </a:lnSpc>
            </a:pPr>
            <a:endParaRPr lang="en-ID" sz="1600" b="0" strike="noStrike" spc="-1">
              <a:latin typeface="Arial"/>
            </a:endParaRPr>
          </a:p>
          <a:p>
            <a:pPr marL="216000" indent="-214560">
              <a:lnSpc>
                <a:spcPct val="100000"/>
              </a:lnSpc>
            </a:pPr>
            <a:r>
              <a:rPr lang="en-ID" sz="1600" b="0" strike="noStrike" spc="-1">
                <a:latin typeface="Arial"/>
              </a:rPr>
              <a:t>Ikan louhan Golden Red Trimacatus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noRot="1" noChangeAspect="1"/>
          </p:cNvSpPr>
          <p:nvPr>
            <p:ph type="sldImg"/>
          </p:nvPr>
        </p:nvSpPr>
        <p:spPr>
          <a:xfrm>
            <a:off x="1107000" y="812520"/>
            <a:ext cx="5343840" cy="4007520"/>
          </a:xfrm>
          <a:prstGeom prst="rect">
            <a:avLst/>
          </a:prstGeom>
        </p:spPr>
      </p:sp>
      <p:sp>
        <p:nvSpPr>
          <p:cNvPr id="202" name="PlaceHolder 2"/>
          <p:cNvSpPr>
            <a:spLocks noGrp="1"/>
          </p:cNvSpPr>
          <p:nvPr>
            <p:ph type="body"/>
          </p:nvPr>
        </p:nvSpPr>
        <p:spPr>
          <a:xfrm>
            <a:off x="756000" y="5078520"/>
            <a:ext cx="6046200" cy="4809600"/>
          </a:xfrm>
          <a:prstGeom prst="rect">
            <a:avLst/>
          </a:prstGeom>
        </p:spPr>
        <p:txBody>
          <a:bodyPr lIns="0" tIns="0" rIns="0" bIns="0">
            <a:noAutofit/>
          </a:bodyPr>
          <a:lstStyle/>
          <a:p>
            <a:pPr marL="216000" indent="-214920">
              <a:lnSpc>
                <a:spcPct val="100000"/>
              </a:lnSpc>
            </a:pPr>
            <a:r>
              <a:rPr lang="en-ID" sz="2000" b="0" strike="noStrike" spc="-1">
                <a:latin typeface="Arial"/>
              </a:rPr>
              <a:t>Perawatan ikan hias yang sering terbengkalai adalah 5 poin diatas</a:t>
            </a:r>
          </a:p>
          <a:p>
            <a:pPr marL="216000" indent="-214920">
              <a:lnSpc>
                <a:spcPct val="100000"/>
              </a:lnSpc>
            </a:pPr>
            <a:endParaRPr lang="en-ID" sz="2000" b="0" strike="noStrike" spc="-1">
              <a:latin typeface="Arial"/>
            </a:endParaRPr>
          </a:p>
          <a:p>
            <a:pPr marL="216000" indent="-214920">
              <a:lnSpc>
                <a:spcPct val="100000"/>
              </a:lnSpc>
            </a:pPr>
            <a:r>
              <a:rPr lang="en-ID" sz="2000" b="0" strike="noStrike" spc="-1">
                <a:latin typeface="Arial"/>
              </a:rPr>
              <a:t>Sebenarnya, perawatan diatas masih bisa dibilang simpel, namun pada umumnya yang terjadi adalah....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noRot="1" noChangeAspect="1"/>
          </p:cNvSpPr>
          <p:nvPr>
            <p:ph type="sldImg"/>
          </p:nvPr>
        </p:nvSpPr>
        <p:spPr>
          <a:xfrm>
            <a:off x="1107000" y="812520"/>
            <a:ext cx="5343840" cy="4007520"/>
          </a:xfrm>
          <a:prstGeom prst="rect">
            <a:avLst/>
          </a:prstGeom>
        </p:spPr>
      </p:sp>
      <p:sp>
        <p:nvSpPr>
          <p:cNvPr id="204" name="PlaceHolder 2"/>
          <p:cNvSpPr>
            <a:spLocks noGrp="1"/>
          </p:cNvSpPr>
          <p:nvPr>
            <p:ph type="body"/>
          </p:nvPr>
        </p:nvSpPr>
        <p:spPr>
          <a:xfrm>
            <a:off x="756000" y="5078520"/>
            <a:ext cx="6046200" cy="4809600"/>
          </a:xfrm>
          <a:prstGeom prst="rect">
            <a:avLst/>
          </a:prstGeom>
        </p:spPr>
        <p:txBody>
          <a:bodyPr lIns="0" tIns="0" rIns="0" bIns="0">
            <a:noAutofit/>
          </a:bodyPr>
          <a:lstStyle/>
          <a:p>
            <a:pPr marL="216000" indent="-214920">
              <a:lnSpc>
                <a:spcPct val="100000"/>
              </a:lnSpc>
            </a:pPr>
            <a:r>
              <a:rPr lang="en-ID" sz="2000" b="0" strike="noStrike" spc="-1">
                <a:latin typeface="Arial"/>
              </a:rPr>
              <a:t>Penghobi ikan hias biasanya memiliki lebih dari satu akuarium, sehingga perawatan ikan hias yang sebenarnya sederhana, menjadi sangat merepotkan.</a:t>
            </a:r>
          </a:p>
          <a:p>
            <a:pPr marL="216000" indent="-214920">
              <a:lnSpc>
                <a:spcPct val="100000"/>
              </a:lnSpc>
            </a:pPr>
            <a:endParaRPr lang="en-ID" sz="2000" b="0" strike="noStrike" spc="-1">
              <a:latin typeface="Arial"/>
            </a:endParaRPr>
          </a:p>
          <a:p>
            <a:pPr marL="216000" indent="-214920">
              <a:lnSpc>
                <a:spcPct val="100000"/>
              </a:lnSpc>
            </a:pPr>
            <a:r>
              <a:rPr lang="en-ID" sz="2000" b="0" strike="noStrike" spc="-1">
                <a:latin typeface="Arial"/>
              </a:rPr>
              <a:t>Berhubung, sifat perawatannya bersifat berulang, saya optimis bahwa hal ini bisa di otomatisasi menggunakan bantuan teknologi untuk mengontrol komponen pendukung kehidupan di akuarium seperti pompa air, water heater, lampu,  aerator ,dll.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1107000" y="812520"/>
            <a:ext cx="5343840" cy="4007520"/>
          </a:xfrm>
          <a:prstGeom prst="rect">
            <a:avLst/>
          </a:prstGeom>
        </p:spPr>
      </p:sp>
      <p:sp>
        <p:nvSpPr>
          <p:cNvPr id="206" name="PlaceHolder 2"/>
          <p:cNvSpPr>
            <a:spLocks noGrp="1"/>
          </p:cNvSpPr>
          <p:nvPr>
            <p:ph type="body"/>
          </p:nvPr>
        </p:nvSpPr>
        <p:spPr>
          <a:xfrm>
            <a:off x="756000" y="5078520"/>
            <a:ext cx="6046200" cy="4809600"/>
          </a:xfrm>
          <a:prstGeom prst="rect">
            <a:avLst/>
          </a:prstGeom>
        </p:spPr>
        <p:txBody>
          <a:bodyPr lIns="0" tIns="0" rIns="0" bIns="0">
            <a:noAutofit/>
          </a:bodyPr>
          <a:lstStyle/>
          <a:p>
            <a:pPr marL="216000" indent="-214920">
              <a:lnSpc>
                <a:spcPct val="100000"/>
              </a:lnSpc>
            </a:pPr>
            <a:r>
              <a:rPr lang="en-ID" sz="2000" b="0" strike="noStrike" spc="-1">
                <a:latin typeface="Arial"/>
              </a:rPr>
              <a:t>Adapun untuk merancang sistem ini saya merumuskannya ke tiga masalah inti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noRot="1" noChangeAspect="1"/>
          </p:cNvSpPr>
          <p:nvPr>
            <p:ph type="sldImg"/>
          </p:nvPr>
        </p:nvSpPr>
        <p:spPr>
          <a:xfrm>
            <a:off x="1371600" y="764280"/>
            <a:ext cx="5027400" cy="3770280"/>
          </a:xfrm>
          <a:prstGeom prst="rect">
            <a:avLst/>
          </a:prstGeom>
        </p:spPr>
      </p:sp>
      <p:sp>
        <p:nvSpPr>
          <p:cNvPr id="208" name="PlaceHolder 2"/>
          <p:cNvSpPr>
            <a:spLocks noGrp="1"/>
          </p:cNvSpPr>
          <p:nvPr>
            <p:ph type="body"/>
          </p:nvPr>
        </p:nvSpPr>
        <p:spPr>
          <a:xfrm>
            <a:off x="777240" y="4777560"/>
            <a:ext cx="6216480" cy="4525920"/>
          </a:xfrm>
          <a:prstGeom prst="rect">
            <a:avLst/>
          </a:prstGeom>
        </p:spPr>
        <p:txBody>
          <a:bodyPr lIns="0" tIns="0" rIns="0" bIns="0">
            <a:noAutofit/>
          </a:bodyPr>
          <a:lstStyle/>
          <a:p>
            <a:pPr marL="216000" indent="-215280">
              <a:lnSpc>
                <a:spcPct val="100000"/>
              </a:lnSpc>
            </a:pPr>
            <a:r>
              <a:rPr lang="en-ID" sz="1600" b="0" strike="noStrike" spc="-1">
                <a:latin typeface="Arial"/>
              </a:rPr>
              <a:t>UWSGI adalah jembatan ketika web server(Nginx) menerima request dari web browser untuk melanjutkan request tersebut ke flask application karena ia tidak bisa berinteraksi dengan aplikasi python secara langsung</a:t>
            </a:r>
          </a:p>
          <a:p>
            <a:pPr marL="216000" indent="-215280">
              <a:lnSpc>
                <a:spcPct val="100000"/>
              </a:lnSpc>
            </a:pPr>
            <a:endParaRPr lang="en-ID" sz="1600" b="0" strike="noStrike" spc="-1">
              <a:latin typeface="Arial"/>
            </a:endParaRPr>
          </a:p>
          <a:p>
            <a:pPr marL="216000" indent="-215280">
              <a:lnSpc>
                <a:spcPct val="100000"/>
              </a:lnSpc>
            </a:pPr>
            <a:r>
              <a:rPr lang="en-ID" sz="1600" b="0" strike="noStrike" spc="-1">
                <a:latin typeface="Arial"/>
              </a:rPr>
              <a:t>Nginx sangat populer karena cepat dan hanya memerlukan sedikit memori (low memory requierement) sehingga ideal dipasang di computer berkonsumsi daya rendah seperti MiniPC. Nginx lah yang membuat request web page</a:t>
            </a:r>
          </a:p>
          <a:p>
            <a:pPr marL="216000" indent="-215280">
              <a:lnSpc>
                <a:spcPct val="100000"/>
              </a:lnSpc>
            </a:pPr>
            <a:endParaRPr lang="en-ID" sz="1600" b="0" strike="noStrike" spc="-1">
              <a:latin typeface="Arial"/>
            </a:endParaRPr>
          </a:p>
          <a:p>
            <a:pPr marL="216000" indent="-215280">
              <a:lnSpc>
                <a:spcPct val="100000"/>
              </a:lnSpc>
            </a:pPr>
            <a:r>
              <a:rPr lang="en-ID" sz="1600" b="0" strike="noStrike" spc="-1">
                <a:latin typeface="Arial"/>
              </a:rPr>
              <a:t>Flask framework tidak mengandung web server di dalamnya (hanya menyediakan infrastruktur untuk membangun aplikasi .</a:t>
            </a:r>
          </a:p>
          <a:p>
            <a:pPr marL="216000" indent="-215280">
              <a:lnSpc>
                <a:spcPct val="100000"/>
              </a:lnSpc>
            </a:pPr>
            <a:endParaRPr lang="en-ID" sz="1600" b="0" strike="noStrike" spc="-1">
              <a:latin typeface="Arial"/>
            </a:endParaRPr>
          </a:p>
          <a:p>
            <a:pPr marL="216000" indent="-215280">
              <a:lnSpc>
                <a:spcPct val="100000"/>
              </a:lnSpc>
            </a:pPr>
            <a:r>
              <a:rPr lang="en-ID" sz="1600" b="0" strike="noStrike" spc="-1">
                <a:latin typeface="Arial"/>
                <a:ea typeface="Microsoft YaHei"/>
              </a:rPr>
              <a:t>Port forwarding adalah teknik untuk menyamakan IP address dan port number luar  dengan IP address dan port number local</a:t>
            </a:r>
            <a:endParaRPr lang="en-ID" sz="16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noRot="1" noChangeAspect="1"/>
          </p:cNvSpPr>
          <p:nvPr>
            <p:ph type="sldImg"/>
          </p:nvPr>
        </p:nvSpPr>
        <p:spPr>
          <a:xfrm>
            <a:off x="1371600" y="764280"/>
            <a:ext cx="5027400" cy="3770280"/>
          </a:xfrm>
          <a:prstGeom prst="rect">
            <a:avLst/>
          </a:prstGeom>
        </p:spPr>
      </p:sp>
      <p:sp>
        <p:nvSpPr>
          <p:cNvPr id="210" name="PlaceHolder 2"/>
          <p:cNvSpPr>
            <a:spLocks noGrp="1"/>
          </p:cNvSpPr>
          <p:nvPr>
            <p:ph type="body"/>
          </p:nvPr>
        </p:nvSpPr>
        <p:spPr>
          <a:xfrm>
            <a:off x="777240" y="4777560"/>
            <a:ext cx="6216480" cy="4525920"/>
          </a:xfrm>
          <a:prstGeom prst="rect">
            <a:avLst/>
          </a:prstGeom>
        </p:spPr>
        <p:txBody>
          <a:bodyPr lIns="0" tIns="0" rIns="0" bIns="0">
            <a:noAutofit/>
          </a:bodyPr>
          <a:lstStyle/>
          <a:p>
            <a:pPr marL="216000" indent="-215280">
              <a:lnSpc>
                <a:spcPct val="100000"/>
              </a:lnSpc>
            </a:pPr>
            <a:r>
              <a:rPr lang="en-ID" sz="1600" b="0" strike="noStrike" spc="-1">
                <a:latin typeface="Arial"/>
              </a:rPr>
              <a:t>Vaibharaj :</a:t>
            </a:r>
          </a:p>
          <a:p>
            <a:pPr marL="216000" indent="-215280">
              <a:lnSpc>
                <a:spcPct val="100000"/>
              </a:lnSpc>
            </a:pPr>
            <a:r>
              <a:rPr lang="en-ID" sz="1600" b="0" strike="noStrike" spc="-1">
                <a:latin typeface="Arial"/>
              </a:rPr>
              <a:t>The system collects various climatic parameters like temperature, humidity, illumination, voltage etc. from greenhouse and from there it transmits the data to nearest server via GPRS. The system includes a web application which is using Google Maps to show the greenhouse status and provide regular voice and SMS alarm service. Since, it requires lots of power so it is powered by solar and storage batteries. This results that low power system has better scalability and can provide better service</a:t>
            </a:r>
          </a:p>
          <a:p>
            <a:pPr marL="216000" indent="-215280">
              <a:lnSpc>
                <a:spcPct val="100000"/>
              </a:lnSpc>
            </a:pPr>
            <a:endParaRPr lang="en-ID" sz="1600" b="0" strike="noStrike" spc="-1">
              <a:latin typeface="Arial"/>
            </a:endParaRPr>
          </a:p>
          <a:p>
            <a:pPr marL="216000" indent="-215280">
              <a:lnSpc>
                <a:spcPct val="100000"/>
              </a:lnSpc>
            </a:pPr>
            <a:r>
              <a:rPr lang="en-ID" sz="1600" b="0" strike="noStrike" spc="-1">
                <a:latin typeface="Arial"/>
              </a:rPr>
              <a:t>Sivakannu : Menggunakan SBC bernama BeagleBone dengan menginstall Zigbee Web Application sebagai web server kemudian pake VB untuk app desktop dan pake androi studio untuk mobile app.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29" name="PlaceHolder 2"/>
          <p:cNvSpPr>
            <a:spLocks noGrp="1"/>
          </p:cNvSpPr>
          <p:nvPr>
            <p:ph type="body"/>
          </p:nvPr>
        </p:nvSpPr>
        <p:spPr>
          <a:xfrm>
            <a:off x="650160" y="2282040"/>
            <a:ext cx="11703600" cy="2697840"/>
          </a:xfrm>
          <a:prstGeom prst="rect">
            <a:avLst/>
          </a:prstGeom>
        </p:spPr>
        <p:txBody>
          <a:bodyPr lIns="0" tIns="0" rIns="0" bIns="0">
            <a:normAutofit/>
          </a:bodyPr>
          <a:lstStyle/>
          <a:p>
            <a:endParaRPr lang="en-ID" sz="3200" b="0" strike="noStrike" spc="-1">
              <a:latin typeface="Arial"/>
            </a:endParaRPr>
          </a:p>
        </p:txBody>
      </p:sp>
      <p:sp>
        <p:nvSpPr>
          <p:cNvPr id="30" name="PlaceHolder 3"/>
          <p:cNvSpPr>
            <a:spLocks noGrp="1"/>
          </p:cNvSpPr>
          <p:nvPr>
            <p:ph type="body"/>
          </p:nvPr>
        </p:nvSpPr>
        <p:spPr>
          <a:xfrm>
            <a:off x="650160" y="5236560"/>
            <a:ext cx="11703600" cy="269784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32"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en-ID" sz="3200" b="0" strike="noStrike" spc="-1">
              <a:latin typeface="Arial"/>
            </a:endParaRPr>
          </a:p>
        </p:txBody>
      </p:sp>
      <p:sp>
        <p:nvSpPr>
          <p:cNvPr id="33"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en-ID" sz="3200" b="0" strike="noStrike" spc="-1">
              <a:latin typeface="Arial"/>
            </a:endParaRPr>
          </a:p>
        </p:txBody>
      </p:sp>
      <p:sp>
        <p:nvSpPr>
          <p:cNvPr id="34" name="PlaceHolder 4"/>
          <p:cNvSpPr>
            <a:spLocks noGrp="1"/>
          </p:cNvSpPr>
          <p:nvPr>
            <p:ph type="body"/>
          </p:nvPr>
        </p:nvSpPr>
        <p:spPr>
          <a:xfrm>
            <a:off x="650160" y="5236560"/>
            <a:ext cx="5711040" cy="2697840"/>
          </a:xfrm>
          <a:prstGeom prst="rect">
            <a:avLst/>
          </a:prstGeom>
        </p:spPr>
        <p:txBody>
          <a:bodyPr lIns="0" tIns="0" rIns="0" bIns="0">
            <a:normAutofit/>
          </a:bodyPr>
          <a:lstStyle/>
          <a:p>
            <a:endParaRPr lang="en-ID" sz="3200" b="0" strike="noStrike" spc="-1">
              <a:latin typeface="Arial"/>
            </a:endParaRPr>
          </a:p>
        </p:txBody>
      </p:sp>
      <p:sp>
        <p:nvSpPr>
          <p:cNvPr id="35" name="PlaceHolder 5"/>
          <p:cNvSpPr>
            <a:spLocks noGrp="1"/>
          </p:cNvSpPr>
          <p:nvPr>
            <p:ph type="body"/>
          </p:nvPr>
        </p:nvSpPr>
        <p:spPr>
          <a:xfrm>
            <a:off x="6647040" y="5236560"/>
            <a:ext cx="5711040" cy="269784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37" name="PlaceHolder 2"/>
          <p:cNvSpPr>
            <a:spLocks noGrp="1"/>
          </p:cNvSpPr>
          <p:nvPr>
            <p:ph type="body"/>
          </p:nvPr>
        </p:nvSpPr>
        <p:spPr>
          <a:xfrm>
            <a:off x="650160" y="2282040"/>
            <a:ext cx="3768480" cy="2697840"/>
          </a:xfrm>
          <a:prstGeom prst="rect">
            <a:avLst/>
          </a:prstGeom>
        </p:spPr>
        <p:txBody>
          <a:bodyPr lIns="0" tIns="0" rIns="0" bIns="0">
            <a:normAutofit/>
          </a:bodyPr>
          <a:lstStyle/>
          <a:p>
            <a:endParaRPr lang="en-ID" sz="3200" b="0" strike="noStrike" spc="-1">
              <a:latin typeface="Arial"/>
            </a:endParaRPr>
          </a:p>
        </p:txBody>
      </p:sp>
      <p:sp>
        <p:nvSpPr>
          <p:cNvPr id="38" name="PlaceHolder 3"/>
          <p:cNvSpPr>
            <a:spLocks noGrp="1"/>
          </p:cNvSpPr>
          <p:nvPr>
            <p:ph type="body"/>
          </p:nvPr>
        </p:nvSpPr>
        <p:spPr>
          <a:xfrm>
            <a:off x="4607280" y="2282040"/>
            <a:ext cx="3768480" cy="2697840"/>
          </a:xfrm>
          <a:prstGeom prst="rect">
            <a:avLst/>
          </a:prstGeom>
        </p:spPr>
        <p:txBody>
          <a:bodyPr lIns="0" tIns="0" rIns="0" bIns="0">
            <a:normAutofit/>
          </a:bodyPr>
          <a:lstStyle/>
          <a:p>
            <a:endParaRPr lang="en-ID" sz="3200" b="0" strike="noStrike" spc="-1">
              <a:latin typeface="Arial"/>
            </a:endParaRPr>
          </a:p>
        </p:txBody>
      </p:sp>
      <p:sp>
        <p:nvSpPr>
          <p:cNvPr id="39" name="PlaceHolder 4"/>
          <p:cNvSpPr>
            <a:spLocks noGrp="1"/>
          </p:cNvSpPr>
          <p:nvPr>
            <p:ph type="body"/>
          </p:nvPr>
        </p:nvSpPr>
        <p:spPr>
          <a:xfrm>
            <a:off x="8564760" y="2282040"/>
            <a:ext cx="3768480" cy="2697840"/>
          </a:xfrm>
          <a:prstGeom prst="rect">
            <a:avLst/>
          </a:prstGeom>
        </p:spPr>
        <p:txBody>
          <a:bodyPr lIns="0" tIns="0" rIns="0" bIns="0">
            <a:normAutofit/>
          </a:bodyPr>
          <a:lstStyle/>
          <a:p>
            <a:endParaRPr lang="en-ID" sz="3200" b="0" strike="noStrike" spc="-1">
              <a:latin typeface="Arial"/>
            </a:endParaRPr>
          </a:p>
        </p:txBody>
      </p:sp>
      <p:sp>
        <p:nvSpPr>
          <p:cNvPr id="40" name="PlaceHolder 5"/>
          <p:cNvSpPr>
            <a:spLocks noGrp="1"/>
          </p:cNvSpPr>
          <p:nvPr>
            <p:ph type="body"/>
          </p:nvPr>
        </p:nvSpPr>
        <p:spPr>
          <a:xfrm>
            <a:off x="650160" y="5236560"/>
            <a:ext cx="3768480" cy="2697840"/>
          </a:xfrm>
          <a:prstGeom prst="rect">
            <a:avLst/>
          </a:prstGeom>
        </p:spPr>
        <p:txBody>
          <a:bodyPr lIns="0" tIns="0" rIns="0" bIns="0">
            <a:normAutofit/>
          </a:bodyPr>
          <a:lstStyle/>
          <a:p>
            <a:endParaRPr lang="en-ID" sz="3200" b="0" strike="noStrike" spc="-1">
              <a:latin typeface="Arial"/>
            </a:endParaRPr>
          </a:p>
        </p:txBody>
      </p:sp>
      <p:sp>
        <p:nvSpPr>
          <p:cNvPr id="41" name="PlaceHolder 6"/>
          <p:cNvSpPr>
            <a:spLocks noGrp="1"/>
          </p:cNvSpPr>
          <p:nvPr>
            <p:ph type="body"/>
          </p:nvPr>
        </p:nvSpPr>
        <p:spPr>
          <a:xfrm>
            <a:off x="4607280" y="5236560"/>
            <a:ext cx="3768480" cy="2697840"/>
          </a:xfrm>
          <a:prstGeom prst="rect">
            <a:avLst/>
          </a:prstGeom>
        </p:spPr>
        <p:txBody>
          <a:bodyPr lIns="0" tIns="0" rIns="0" bIns="0">
            <a:normAutofit/>
          </a:bodyPr>
          <a:lstStyle/>
          <a:p>
            <a:endParaRPr lang="en-ID" sz="3200" b="0" strike="noStrike" spc="-1">
              <a:latin typeface="Arial"/>
            </a:endParaRPr>
          </a:p>
        </p:txBody>
      </p:sp>
      <p:sp>
        <p:nvSpPr>
          <p:cNvPr id="42" name="PlaceHolder 7"/>
          <p:cNvSpPr>
            <a:spLocks noGrp="1"/>
          </p:cNvSpPr>
          <p:nvPr>
            <p:ph type="body"/>
          </p:nvPr>
        </p:nvSpPr>
        <p:spPr>
          <a:xfrm>
            <a:off x="8564760" y="5236560"/>
            <a:ext cx="3768480" cy="269784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48" name="PlaceHolder 2"/>
          <p:cNvSpPr>
            <a:spLocks noGrp="1"/>
          </p:cNvSpPr>
          <p:nvPr>
            <p:ph type="subTitle"/>
          </p:nvPr>
        </p:nvSpPr>
        <p:spPr>
          <a:xfrm>
            <a:off x="650160" y="2282040"/>
            <a:ext cx="11703600" cy="5656320"/>
          </a:xfrm>
          <a:prstGeom prst="rect">
            <a:avLst/>
          </a:prstGeom>
        </p:spPr>
        <p:txBody>
          <a:bodyPr lIns="0" tIns="0" rIns="0" bIns="0" anchor="ctr">
            <a:noAutofit/>
          </a:bodyPr>
          <a:lstStyle/>
          <a:p>
            <a:pPr algn="ctr"/>
            <a:endParaRPr lang="en-ID"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50" name="PlaceHolder 2"/>
          <p:cNvSpPr>
            <a:spLocks noGrp="1"/>
          </p:cNvSpPr>
          <p:nvPr>
            <p:ph type="body"/>
          </p:nvPr>
        </p:nvSpPr>
        <p:spPr>
          <a:xfrm>
            <a:off x="650160" y="2282040"/>
            <a:ext cx="11703600" cy="565632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52" name="PlaceHolder 2"/>
          <p:cNvSpPr>
            <a:spLocks noGrp="1"/>
          </p:cNvSpPr>
          <p:nvPr>
            <p:ph type="body"/>
          </p:nvPr>
        </p:nvSpPr>
        <p:spPr>
          <a:xfrm>
            <a:off x="650160" y="2282040"/>
            <a:ext cx="5711040" cy="5656320"/>
          </a:xfrm>
          <a:prstGeom prst="rect">
            <a:avLst/>
          </a:prstGeom>
        </p:spPr>
        <p:txBody>
          <a:bodyPr lIns="0" tIns="0" rIns="0" bIns="0">
            <a:normAutofit/>
          </a:bodyPr>
          <a:lstStyle/>
          <a:p>
            <a:endParaRPr lang="en-ID" sz="3200" b="0" strike="noStrike" spc="-1">
              <a:latin typeface="Arial"/>
            </a:endParaRPr>
          </a:p>
        </p:txBody>
      </p:sp>
      <p:sp>
        <p:nvSpPr>
          <p:cNvPr id="53" name="PlaceHolder 3"/>
          <p:cNvSpPr>
            <a:spLocks noGrp="1"/>
          </p:cNvSpPr>
          <p:nvPr>
            <p:ph type="body"/>
          </p:nvPr>
        </p:nvSpPr>
        <p:spPr>
          <a:xfrm>
            <a:off x="6647040" y="2282040"/>
            <a:ext cx="5711040" cy="565632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50160" y="389160"/>
            <a:ext cx="11703600" cy="7549200"/>
          </a:xfrm>
          <a:prstGeom prst="rect">
            <a:avLst/>
          </a:prstGeom>
        </p:spPr>
        <p:txBody>
          <a:bodyPr lIns="0" tIns="0" rIns="0" bIns="0" anchor="ctr">
            <a:noAutofit/>
          </a:bodyPr>
          <a:lstStyle/>
          <a:p>
            <a:pPr algn="ctr"/>
            <a:endParaRPr lang="en-ID"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57"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en-ID" sz="3200" b="0" strike="noStrike" spc="-1">
              <a:latin typeface="Arial"/>
            </a:endParaRPr>
          </a:p>
        </p:txBody>
      </p:sp>
      <p:sp>
        <p:nvSpPr>
          <p:cNvPr id="58" name="PlaceHolder 3"/>
          <p:cNvSpPr>
            <a:spLocks noGrp="1"/>
          </p:cNvSpPr>
          <p:nvPr>
            <p:ph type="body"/>
          </p:nvPr>
        </p:nvSpPr>
        <p:spPr>
          <a:xfrm>
            <a:off x="6647040" y="2282040"/>
            <a:ext cx="5711040" cy="5656320"/>
          </a:xfrm>
          <a:prstGeom prst="rect">
            <a:avLst/>
          </a:prstGeom>
        </p:spPr>
        <p:txBody>
          <a:bodyPr lIns="0" tIns="0" rIns="0" bIns="0">
            <a:normAutofit/>
          </a:bodyPr>
          <a:lstStyle/>
          <a:p>
            <a:endParaRPr lang="en-ID" sz="3200" b="0" strike="noStrike" spc="-1">
              <a:latin typeface="Arial"/>
            </a:endParaRPr>
          </a:p>
        </p:txBody>
      </p:sp>
      <p:sp>
        <p:nvSpPr>
          <p:cNvPr id="59" name="PlaceHolder 4"/>
          <p:cNvSpPr>
            <a:spLocks noGrp="1"/>
          </p:cNvSpPr>
          <p:nvPr>
            <p:ph type="body"/>
          </p:nvPr>
        </p:nvSpPr>
        <p:spPr>
          <a:xfrm>
            <a:off x="650160" y="5236560"/>
            <a:ext cx="5711040" cy="269784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8" name="PlaceHolder 2"/>
          <p:cNvSpPr>
            <a:spLocks noGrp="1"/>
          </p:cNvSpPr>
          <p:nvPr>
            <p:ph type="subTitle"/>
          </p:nvPr>
        </p:nvSpPr>
        <p:spPr>
          <a:xfrm>
            <a:off x="650160" y="2282040"/>
            <a:ext cx="11703600" cy="5656320"/>
          </a:xfrm>
          <a:prstGeom prst="rect">
            <a:avLst/>
          </a:prstGeom>
        </p:spPr>
        <p:txBody>
          <a:bodyPr lIns="0" tIns="0" rIns="0" bIns="0" anchor="ctr">
            <a:noAutofit/>
          </a:bodyPr>
          <a:lstStyle/>
          <a:p>
            <a:pPr algn="ctr"/>
            <a:endParaRPr lang="en-ID"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61" name="PlaceHolder 2"/>
          <p:cNvSpPr>
            <a:spLocks noGrp="1"/>
          </p:cNvSpPr>
          <p:nvPr>
            <p:ph type="body"/>
          </p:nvPr>
        </p:nvSpPr>
        <p:spPr>
          <a:xfrm>
            <a:off x="650160" y="2282040"/>
            <a:ext cx="5711040" cy="5656320"/>
          </a:xfrm>
          <a:prstGeom prst="rect">
            <a:avLst/>
          </a:prstGeom>
        </p:spPr>
        <p:txBody>
          <a:bodyPr lIns="0" tIns="0" rIns="0" bIns="0">
            <a:normAutofit/>
          </a:bodyPr>
          <a:lstStyle/>
          <a:p>
            <a:endParaRPr lang="en-ID" sz="3200" b="0" strike="noStrike" spc="-1">
              <a:latin typeface="Arial"/>
            </a:endParaRPr>
          </a:p>
        </p:txBody>
      </p:sp>
      <p:sp>
        <p:nvSpPr>
          <p:cNvPr id="62"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en-ID" sz="3200" b="0" strike="noStrike" spc="-1">
              <a:latin typeface="Arial"/>
            </a:endParaRPr>
          </a:p>
        </p:txBody>
      </p:sp>
      <p:sp>
        <p:nvSpPr>
          <p:cNvPr id="63" name="PlaceHolder 4"/>
          <p:cNvSpPr>
            <a:spLocks noGrp="1"/>
          </p:cNvSpPr>
          <p:nvPr>
            <p:ph type="body"/>
          </p:nvPr>
        </p:nvSpPr>
        <p:spPr>
          <a:xfrm>
            <a:off x="6647040" y="5236560"/>
            <a:ext cx="5711040" cy="269784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65"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en-ID" sz="3200" b="0" strike="noStrike" spc="-1">
              <a:latin typeface="Arial"/>
            </a:endParaRPr>
          </a:p>
        </p:txBody>
      </p:sp>
      <p:sp>
        <p:nvSpPr>
          <p:cNvPr id="66"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en-ID" sz="3200" b="0" strike="noStrike" spc="-1">
              <a:latin typeface="Arial"/>
            </a:endParaRPr>
          </a:p>
        </p:txBody>
      </p:sp>
      <p:sp>
        <p:nvSpPr>
          <p:cNvPr id="67" name="PlaceHolder 4"/>
          <p:cNvSpPr>
            <a:spLocks noGrp="1"/>
          </p:cNvSpPr>
          <p:nvPr>
            <p:ph type="body"/>
          </p:nvPr>
        </p:nvSpPr>
        <p:spPr>
          <a:xfrm>
            <a:off x="650160" y="5236560"/>
            <a:ext cx="11703600" cy="269784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69" name="PlaceHolder 2"/>
          <p:cNvSpPr>
            <a:spLocks noGrp="1"/>
          </p:cNvSpPr>
          <p:nvPr>
            <p:ph type="body"/>
          </p:nvPr>
        </p:nvSpPr>
        <p:spPr>
          <a:xfrm>
            <a:off x="650160" y="2282040"/>
            <a:ext cx="11703600" cy="2697840"/>
          </a:xfrm>
          <a:prstGeom prst="rect">
            <a:avLst/>
          </a:prstGeom>
        </p:spPr>
        <p:txBody>
          <a:bodyPr lIns="0" tIns="0" rIns="0" bIns="0">
            <a:normAutofit/>
          </a:bodyPr>
          <a:lstStyle/>
          <a:p>
            <a:endParaRPr lang="en-ID" sz="3200" b="0" strike="noStrike" spc="-1">
              <a:latin typeface="Arial"/>
            </a:endParaRPr>
          </a:p>
        </p:txBody>
      </p:sp>
      <p:sp>
        <p:nvSpPr>
          <p:cNvPr id="70" name="PlaceHolder 3"/>
          <p:cNvSpPr>
            <a:spLocks noGrp="1"/>
          </p:cNvSpPr>
          <p:nvPr>
            <p:ph type="body"/>
          </p:nvPr>
        </p:nvSpPr>
        <p:spPr>
          <a:xfrm>
            <a:off x="650160" y="5236560"/>
            <a:ext cx="11703600" cy="269784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72"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en-ID" sz="3200" b="0" strike="noStrike" spc="-1">
              <a:latin typeface="Arial"/>
            </a:endParaRPr>
          </a:p>
        </p:txBody>
      </p:sp>
      <p:sp>
        <p:nvSpPr>
          <p:cNvPr id="73"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en-ID" sz="3200" b="0" strike="noStrike" spc="-1">
              <a:latin typeface="Arial"/>
            </a:endParaRPr>
          </a:p>
        </p:txBody>
      </p:sp>
      <p:sp>
        <p:nvSpPr>
          <p:cNvPr id="74" name="PlaceHolder 4"/>
          <p:cNvSpPr>
            <a:spLocks noGrp="1"/>
          </p:cNvSpPr>
          <p:nvPr>
            <p:ph type="body"/>
          </p:nvPr>
        </p:nvSpPr>
        <p:spPr>
          <a:xfrm>
            <a:off x="650160" y="5236560"/>
            <a:ext cx="5711040" cy="2697840"/>
          </a:xfrm>
          <a:prstGeom prst="rect">
            <a:avLst/>
          </a:prstGeom>
        </p:spPr>
        <p:txBody>
          <a:bodyPr lIns="0" tIns="0" rIns="0" bIns="0">
            <a:normAutofit/>
          </a:bodyPr>
          <a:lstStyle/>
          <a:p>
            <a:endParaRPr lang="en-ID" sz="3200" b="0" strike="noStrike" spc="-1">
              <a:latin typeface="Arial"/>
            </a:endParaRPr>
          </a:p>
        </p:txBody>
      </p:sp>
      <p:sp>
        <p:nvSpPr>
          <p:cNvPr id="75" name="PlaceHolder 5"/>
          <p:cNvSpPr>
            <a:spLocks noGrp="1"/>
          </p:cNvSpPr>
          <p:nvPr>
            <p:ph type="body"/>
          </p:nvPr>
        </p:nvSpPr>
        <p:spPr>
          <a:xfrm>
            <a:off x="6647040" y="5236560"/>
            <a:ext cx="5711040" cy="269784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77" name="PlaceHolder 2"/>
          <p:cNvSpPr>
            <a:spLocks noGrp="1"/>
          </p:cNvSpPr>
          <p:nvPr>
            <p:ph type="body"/>
          </p:nvPr>
        </p:nvSpPr>
        <p:spPr>
          <a:xfrm>
            <a:off x="650160" y="2282040"/>
            <a:ext cx="3768480" cy="2697840"/>
          </a:xfrm>
          <a:prstGeom prst="rect">
            <a:avLst/>
          </a:prstGeom>
        </p:spPr>
        <p:txBody>
          <a:bodyPr lIns="0" tIns="0" rIns="0" bIns="0">
            <a:normAutofit/>
          </a:bodyPr>
          <a:lstStyle/>
          <a:p>
            <a:endParaRPr lang="en-ID" sz="3200" b="0" strike="noStrike" spc="-1">
              <a:latin typeface="Arial"/>
            </a:endParaRPr>
          </a:p>
        </p:txBody>
      </p:sp>
      <p:sp>
        <p:nvSpPr>
          <p:cNvPr id="78" name="PlaceHolder 3"/>
          <p:cNvSpPr>
            <a:spLocks noGrp="1"/>
          </p:cNvSpPr>
          <p:nvPr>
            <p:ph type="body"/>
          </p:nvPr>
        </p:nvSpPr>
        <p:spPr>
          <a:xfrm>
            <a:off x="4607280" y="2282040"/>
            <a:ext cx="3768480" cy="2697840"/>
          </a:xfrm>
          <a:prstGeom prst="rect">
            <a:avLst/>
          </a:prstGeom>
        </p:spPr>
        <p:txBody>
          <a:bodyPr lIns="0" tIns="0" rIns="0" bIns="0">
            <a:normAutofit/>
          </a:bodyPr>
          <a:lstStyle/>
          <a:p>
            <a:endParaRPr lang="en-ID" sz="3200" b="0" strike="noStrike" spc="-1">
              <a:latin typeface="Arial"/>
            </a:endParaRPr>
          </a:p>
        </p:txBody>
      </p:sp>
      <p:sp>
        <p:nvSpPr>
          <p:cNvPr id="79" name="PlaceHolder 4"/>
          <p:cNvSpPr>
            <a:spLocks noGrp="1"/>
          </p:cNvSpPr>
          <p:nvPr>
            <p:ph type="body"/>
          </p:nvPr>
        </p:nvSpPr>
        <p:spPr>
          <a:xfrm>
            <a:off x="8564760" y="2282040"/>
            <a:ext cx="3768480" cy="2697840"/>
          </a:xfrm>
          <a:prstGeom prst="rect">
            <a:avLst/>
          </a:prstGeom>
        </p:spPr>
        <p:txBody>
          <a:bodyPr lIns="0" tIns="0" rIns="0" bIns="0">
            <a:normAutofit/>
          </a:bodyPr>
          <a:lstStyle/>
          <a:p>
            <a:endParaRPr lang="en-ID" sz="3200" b="0" strike="noStrike" spc="-1">
              <a:latin typeface="Arial"/>
            </a:endParaRPr>
          </a:p>
        </p:txBody>
      </p:sp>
      <p:sp>
        <p:nvSpPr>
          <p:cNvPr id="80" name="PlaceHolder 5"/>
          <p:cNvSpPr>
            <a:spLocks noGrp="1"/>
          </p:cNvSpPr>
          <p:nvPr>
            <p:ph type="body"/>
          </p:nvPr>
        </p:nvSpPr>
        <p:spPr>
          <a:xfrm>
            <a:off x="650160" y="5236560"/>
            <a:ext cx="3768480" cy="2697840"/>
          </a:xfrm>
          <a:prstGeom prst="rect">
            <a:avLst/>
          </a:prstGeom>
        </p:spPr>
        <p:txBody>
          <a:bodyPr lIns="0" tIns="0" rIns="0" bIns="0">
            <a:normAutofit/>
          </a:bodyPr>
          <a:lstStyle/>
          <a:p>
            <a:endParaRPr lang="en-ID" sz="3200" b="0" strike="noStrike" spc="-1">
              <a:latin typeface="Arial"/>
            </a:endParaRPr>
          </a:p>
        </p:txBody>
      </p:sp>
      <p:sp>
        <p:nvSpPr>
          <p:cNvPr id="81" name="PlaceHolder 6"/>
          <p:cNvSpPr>
            <a:spLocks noGrp="1"/>
          </p:cNvSpPr>
          <p:nvPr>
            <p:ph type="body"/>
          </p:nvPr>
        </p:nvSpPr>
        <p:spPr>
          <a:xfrm>
            <a:off x="4607280" y="5236560"/>
            <a:ext cx="3768480" cy="2697840"/>
          </a:xfrm>
          <a:prstGeom prst="rect">
            <a:avLst/>
          </a:prstGeom>
        </p:spPr>
        <p:txBody>
          <a:bodyPr lIns="0" tIns="0" rIns="0" bIns="0">
            <a:normAutofit/>
          </a:bodyPr>
          <a:lstStyle/>
          <a:p>
            <a:endParaRPr lang="en-ID" sz="3200" b="0" strike="noStrike" spc="-1">
              <a:latin typeface="Arial"/>
            </a:endParaRPr>
          </a:p>
        </p:txBody>
      </p:sp>
      <p:sp>
        <p:nvSpPr>
          <p:cNvPr id="82" name="PlaceHolder 7"/>
          <p:cNvSpPr>
            <a:spLocks noGrp="1"/>
          </p:cNvSpPr>
          <p:nvPr>
            <p:ph type="body"/>
          </p:nvPr>
        </p:nvSpPr>
        <p:spPr>
          <a:xfrm>
            <a:off x="8564760" y="5236560"/>
            <a:ext cx="3768480" cy="269784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10" name="PlaceHolder 2"/>
          <p:cNvSpPr>
            <a:spLocks noGrp="1"/>
          </p:cNvSpPr>
          <p:nvPr>
            <p:ph type="body"/>
          </p:nvPr>
        </p:nvSpPr>
        <p:spPr>
          <a:xfrm>
            <a:off x="650160" y="2282040"/>
            <a:ext cx="11703600" cy="565632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12" name="PlaceHolder 2"/>
          <p:cNvSpPr>
            <a:spLocks noGrp="1"/>
          </p:cNvSpPr>
          <p:nvPr>
            <p:ph type="body"/>
          </p:nvPr>
        </p:nvSpPr>
        <p:spPr>
          <a:xfrm>
            <a:off x="650160" y="2282040"/>
            <a:ext cx="5711040" cy="5656320"/>
          </a:xfrm>
          <a:prstGeom prst="rect">
            <a:avLst/>
          </a:prstGeom>
        </p:spPr>
        <p:txBody>
          <a:bodyPr lIns="0" tIns="0" rIns="0" bIns="0">
            <a:normAutofit/>
          </a:bodyPr>
          <a:lstStyle/>
          <a:p>
            <a:endParaRPr lang="en-ID" sz="3200" b="0" strike="noStrike" spc="-1">
              <a:latin typeface="Arial"/>
            </a:endParaRPr>
          </a:p>
        </p:txBody>
      </p:sp>
      <p:sp>
        <p:nvSpPr>
          <p:cNvPr id="13" name="PlaceHolder 3"/>
          <p:cNvSpPr>
            <a:spLocks noGrp="1"/>
          </p:cNvSpPr>
          <p:nvPr>
            <p:ph type="body"/>
          </p:nvPr>
        </p:nvSpPr>
        <p:spPr>
          <a:xfrm>
            <a:off x="6647040" y="2282040"/>
            <a:ext cx="5711040" cy="565632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50160" y="389160"/>
            <a:ext cx="11703600" cy="7549200"/>
          </a:xfrm>
          <a:prstGeom prst="rect">
            <a:avLst/>
          </a:prstGeom>
        </p:spPr>
        <p:txBody>
          <a:bodyPr lIns="0" tIns="0" rIns="0" bIns="0" anchor="ctr">
            <a:noAutofit/>
          </a:bodyPr>
          <a:lstStyle/>
          <a:p>
            <a:pPr algn="ctr"/>
            <a:endParaRPr lang="en-ID"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17"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en-ID" sz="3200" b="0" strike="noStrike" spc="-1">
              <a:latin typeface="Arial"/>
            </a:endParaRPr>
          </a:p>
        </p:txBody>
      </p:sp>
      <p:sp>
        <p:nvSpPr>
          <p:cNvPr id="18" name="PlaceHolder 3"/>
          <p:cNvSpPr>
            <a:spLocks noGrp="1"/>
          </p:cNvSpPr>
          <p:nvPr>
            <p:ph type="body"/>
          </p:nvPr>
        </p:nvSpPr>
        <p:spPr>
          <a:xfrm>
            <a:off x="6647040" y="2282040"/>
            <a:ext cx="5711040" cy="5656320"/>
          </a:xfrm>
          <a:prstGeom prst="rect">
            <a:avLst/>
          </a:prstGeom>
        </p:spPr>
        <p:txBody>
          <a:bodyPr lIns="0" tIns="0" rIns="0" bIns="0">
            <a:normAutofit/>
          </a:bodyPr>
          <a:lstStyle/>
          <a:p>
            <a:endParaRPr lang="en-ID" sz="3200" b="0" strike="noStrike" spc="-1">
              <a:latin typeface="Arial"/>
            </a:endParaRPr>
          </a:p>
        </p:txBody>
      </p:sp>
      <p:sp>
        <p:nvSpPr>
          <p:cNvPr id="19" name="PlaceHolder 4"/>
          <p:cNvSpPr>
            <a:spLocks noGrp="1"/>
          </p:cNvSpPr>
          <p:nvPr>
            <p:ph type="body"/>
          </p:nvPr>
        </p:nvSpPr>
        <p:spPr>
          <a:xfrm>
            <a:off x="650160" y="5236560"/>
            <a:ext cx="5711040" cy="269784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21" name="PlaceHolder 2"/>
          <p:cNvSpPr>
            <a:spLocks noGrp="1"/>
          </p:cNvSpPr>
          <p:nvPr>
            <p:ph type="body"/>
          </p:nvPr>
        </p:nvSpPr>
        <p:spPr>
          <a:xfrm>
            <a:off x="650160" y="2282040"/>
            <a:ext cx="5711040" cy="5656320"/>
          </a:xfrm>
          <a:prstGeom prst="rect">
            <a:avLst/>
          </a:prstGeom>
        </p:spPr>
        <p:txBody>
          <a:bodyPr lIns="0" tIns="0" rIns="0" bIns="0">
            <a:normAutofit/>
          </a:bodyPr>
          <a:lstStyle/>
          <a:p>
            <a:endParaRPr lang="en-ID" sz="3200" b="0" strike="noStrike" spc="-1">
              <a:latin typeface="Arial"/>
            </a:endParaRPr>
          </a:p>
        </p:txBody>
      </p:sp>
      <p:sp>
        <p:nvSpPr>
          <p:cNvPr id="22"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en-ID" sz="3200" b="0" strike="noStrike" spc="-1">
              <a:latin typeface="Arial"/>
            </a:endParaRPr>
          </a:p>
        </p:txBody>
      </p:sp>
      <p:sp>
        <p:nvSpPr>
          <p:cNvPr id="23" name="PlaceHolder 4"/>
          <p:cNvSpPr>
            <a:spLocks noGrp="1"/>
          </p:cNvSpPr>
          <p:nvPr>
            <p:ph type="body"/>
          </p:nvPr>
        </p:nvSpPr>
        <p:spPr>
          <a:xfrm>
            <a:off x="6647040" y="5236560"/>
            <a:ext cx="5711040" cy="269784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50160" y="389160"/>
            <a:ext cx="11703600" cy="1628280"/>
          </a:xfrm>
          <a:prstGeom prst="rect">
            <a:avLst/>
          </a:prstGeom>
        </p:spPr>
        <p:txBody>
          <a:bodyPr lIns="0" tIns="0" rIns="0" bIns="0" anchor="ctr">
            <a:noAutofit/>
          </a:bodyPr>
          <a:lstStyle/>
          <a:p>
            <a:pPr algn="ctr"/>
            <a:endParaRPr lang="en-ID" sz="4400" b="0" strike="noStrike" spc="-1">
              <a:latin typeface="Arial"/>
            </a:endParaRPr>
          </a:p>
        </p:txBody>
      </p:sp>
      <p:sp>
        <p:nvSpPr>
          <p:cNvPr id="25"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en-ID" sz="3200" b="0" strike="noStrike" spc="-1">
              <a:latin typeface="Arial"/>
            </a:endParaRPr>
          </a:p>
        </p:txBody>
      </p:sp>
      <p:sp>
        <p:nvSpPr>
          <p:cNvPr id="26"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en-ID" sz="3200" b="0" strike="noStrike" spc="-1">
              <a:latin typeface="Arial"/>
            </a:endParaRPr>
          </a:p>
        </p:txBody>
      </p:sp>
      <p:sp>
        <p:nvSpPr>
          <p:cNvPr id="27" name="PlaceHolder 4"/>
          <p:cNvSpPr>
            <a:spLocks noGrp="1"/>
          </p:cNvSpPr>
          <p:nvPr>
            <p:ph type="body"/>
          </p:nvPr>
        </p:nvSpPr>
        <p:spPr>
          <a:xfrm>
            <a:off x="650160" y="5236560"/>
            <a:ext cx="11703600" cy="2697840"/>
          </a:xfrm>
          <a:prstGeom prst="rect">
            <a:avLst/>
          </a:prstGeom>
        </p:spPr>
        <p:txBody>
          <a:bodyPr lIns="0" tIns="0" rIns="0" bIns="0">
            <a:normAutofit/>
          </a:bodyPr>
          <a:lstStyle/>
          <a:p>
            <a:endParaRPr lang="en-ID"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 name="Line 1"/>
          <p:cNvSpPr/>
          <p:nvPr/>
        </p:nvSpPr>
        <p:spPr>
          <a:xfrm>
            <a:off x="507960" y="2171520"/>
            <a:ext cx="11997000" cy="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8" name="Line 2"/>
          <p:cNvSpPr/>
          <p:nvPr/>
        </p:nvSpPr>
        <p:spPr>
          <a:xfrm>
            <a:off x="507960" y="634680"/>
            <a:ext cx="11997000" cy="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2" name="Line 3"/>
          <p:cNvSpPr/>
          <p:nvPr/>
        </p:nvSpPr>
        <p:spPr>
          <a:xfrm>
            <a:off x="507960" y="6591240"/>
            <a:ext cx="11999160" cy="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3" name="Line 4"/>
          <p:cNvSpPr/>
          <p:nvPr/>
        </p:nvSpPr>
        <p:spPr>
          <a:xfrm>
            <a:off x="507960" y="4089240"/>
            <a:ext cx="11999880" cy="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4" name="Line 5"/>
          <p:cNvSpPr/>
          <p:nvPr/>
        </p:nvSpPr>
        <p:spPr>
          <a:xfrm flipV="1">
            <a:off x="7994160" y="4525920"/>
            <a:ext cx="0" cy="164304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5" name="PlaceHolder 6"/>
          <p:cNvSpPr>
            <a:spLocks noGrp="1"/>
          </p:cNvSpPr>
          <p:nvPr>
            <p:ph type="title"/>
          </p:nvPr>
        </p:nvSpPr>
        <p:spPr>
          <a:xfrm>
            <a:off x="650160" y="389160"/>
            <a:ext cx="11703240" cy="1627920"/>
          </a:xfrm>
          <a:prstGeom prst="rect">
            <a:avLst/>
          </a:prstGeom>
        </p:spPr>
        <p:txBody>
          <a:bodyPr lIns="0" tIns="0" rIns="0" bIns="0" anchor="ctr">
            <a:noAutofit/>
          </a:bodyPr>
          <a:lstStyle/>
          <a:p>
            <a:r>
              <a:rPr lang="en-ID" sz="1800" b="0" strike="noStrike" spc="-1">
                <a:latin typeface="Arial"/>
              </a:rPr>
              <a:t>Click to edit the title text format</a:t>
            </a:r>
          </a:p>
        </p:txBody>
      </p:sp>
      <p:sp>
        <p:nvSpPr>
          <p:cNvPr id="6" name="PlaceHolder 7"/>
          <p:cNvSpPr>
            <a:spLocks noGrp="1"/>
          </p:cNvSpPr>
          <p:nvPr>
            <p:ph type="body"/>
          </p:nvPr>
        </p:nvSpPr>
        <p:spPr>
          <a:xfrm>
            <a:off x="650160" y="2282040"/>
            <a:ext cx="11703600" cy="5656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D" sz="2800" b="0" strike="noStrike" spc="-1">
                <a:latin typeface="Arial"/>
              </a:rPr>
              <a:t>Second Outline Level</a:t>
            </a:r>
          </a:p>
          <a:p>
            <a:pPr marL="1296000" lvl="2" indent="-288000">
              <a:spcBef>
                <a:spcPts val="850"/>
              </a:spcBef>
              <a:buClr>
                <a:srgbClr val="000000"/>
              </a:buClr>
              <a:buSzPct val="45000"/>
              <a:buFont typeface="Wingdings" charset="2"/>
              <a:buChar char=""/>
            </a:pPr>
            <a:r>
              <a:rPr lang="en-ID" sz="2400" b="0" strike="noStrike" spc="-1">
                <a:latin typeface="Arial"/>
              </a:rPr>
              <a:t>Third Outline Level</a:t>
            </a:r>
          </a:p>
          <a:p>
            <a:pPr marL="1728000" lvl="3" indent="-216000">
              <a:spcBef>
                <a:spcPts val="567"/>
              </a:spcBef>
              <a:buClr>
                <a:srgbClr val="000000"/>
              </a:buClr>
              <a:buSzPct val="75000"/>
              <a:buFont typeface="Symbol" charset="2"/>
              <a:buChar char=""/>
            </a:pPr>
            <a:r>
              <a:rPr lang="en-ID" sz="2000" b="0" strike="noStrike" spc="-1">
                <a:latin typeface="Arial"/>
              </a:rPr>
              <a:t>Fourth Outline Level</a:t>
            </a:r>
          </a:p>
          <a:p>
            <a:pPr marL="2160000" lvl="4" indent="-216000">
              <a:spcBef>
                <a:spcPts val="283"/>
              </a:spcBef>
              <a:buClr>
                <a:srgbClr val="000000"/>
              </a:buClr>
              <a:buSzPct val="45000"/>
              <a:buFont typeface="Wingdings" charset="2"/>
              <a:buChar char=""/>
            </a:pPr>
            <a:r>
              <a:rPr lang="en-ID" sz="2000" b="0" strike="noStrike" spc="-1">
                <a:latin typeface="Arial"/>
              </a:rPr>
              <a:t>Fifth Outline Level</a:t>
            </a:r>
          </a:p>
          <a:p>
            <a:pPr marL="2592000" lvl="5" indent="-216000">
              <a:spcBef>
                <a:spcPts val="283"/>
              </a:spcBef>
              <a:buClr>
                <a:srgbClr val="000000"/>
              </a:buClr>
              <a:buSzPct val="45000"/>
              <a:buFont typeface="Wingdings" charset="2"/>
              <a:buChar char=""/>
            </a:pPr>
            <a:r>
              <a:rPr lang="en-ID" sz="2000" b="0" strike="noStrike" spc="-1">
                <a:latin typeface="Arial"/>
              </a:rPr>
              <a:t>Sixth Outline Level</a:t>
            </a:r>
          </a:p>
          <a:p>
            <a:pPr marL="3024000" lvl="6" indent="-216000">
              <a:spcBef>
                <a:spcPts val="283"/>
              </a:spcBef>
              <a:buClr>
                <a:srgbClr val="000000"/>
              </a:buClr>
              <a:buSzPct val="45000"/>
              <a:buFont typeface="Wingdings" charset="2"/>
              <a:buChar char=""/>
            </a:pPr>
            <a:r>
              <a:rPr lang="en-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3" name="Line 1"/>
          <p:cNvSpPr/>
          <p:nvPr/>
        </p:nvSpPr>
        <p:spPr>
          <a:xfrm>
            <a:off x="507960" y="2171520"/>
            <a:ext cx="11997000" cy="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44" name="Line 2"/>
          <p:cNvSpPr/>
          <p:nvPr/>
        </p:nvSpPr>
        <p:spPr>
          <a:xfrm>
            <a:off x="507960" y="634680"/>
            <a:ext cx="11997000" cy="0"/>
          </a:xfrm>
          <a:prstGeom prst="line">
            <a:avLst/>
          </a:prstGeom>
          <a:ln w="12600">
            <a:solidFill>
              <a:srgbClr val="444444"/>
            </a:solidFill>
            <a:miter/>
          </a:ln>
        </p:spPr>
        <p:style>
          <a:lnRef idx="0">
            <a:scrgbClr r="0" g="0" b="0"/>
          </a:lnRef>
          <a:fillRef idx="0">
            <a:scrgbClr r="0" g="0" b="0"/>
          </a:fillRef>
          <a:effectRef idx="0">
            <a:scrgbClr r="0" g="0" b="0"/>
          </a:effectRef>
          <a:fontRef idx="minor"/>
        </p:style>
      </p:sp>
      <p:sp>
        <p:nvSpPr>
          <p:cNvPr id="45" name="PlaceHolder 3"/>
          <p:cNvSpPr>
            <a:spLocks noGrp="1"/>
          </p:cNvSpPr>
          <p:nvPr>
            <p:ph type="title"/>
          </p:nvPr>
        </p:nvSpPr>
        <p:spPr>
          <a:xfrm>
            <a:off x="650160" y="389160"/>
            <a:ext cx="11703600" cy="1628280"/>
          </a:xfrm>
          <a:prstGeom prst="rect">
            <a:avLst/>
          </a:prstGeom>
        </p:spPr>
        <p:txBody>
          <a:bodyPr lIns="0" tIns="0" rIns="0" bIns="0" anchor="ctr">
            <a:noAutofit/>
          </a:bodyPr>
          <a:lstStyle/>
          <a:p>
            <a:pPr algn="ctr"/>
            <a:r>
              <a:rPr lang="en-ID" sz="4400" b="0" strike="noStrike" spc="-1">
                <a:latin typeface="Arial"/>
              </a:rPr>
              <a:t>Click to edit the title text format</a:t>
            </a:r>
          </a:p>
        </p:txBody>
      </p:sp>
      <p:sp>
        <p:nvSpPr>
          <p:cNvPr id="46" name="PlaceHolder 4"/>
          <p:cNvSpPr>
            <a:spLocks noGrp="1"/>
          </p:cNvSpPr>
          <p:nvPr>
            <p:ph type="body"/>
          </p:nvPr>
        </p:nvSpPr>
        <p:spPr>
          <a:xfrm>
            <a:off x="650160" y="2282040"/>
            <a:ext cx="11703600" cy="5656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D" sz="2800" b="0" strike="noStrike" spc="-1">
                <a:latin typeface="Arial"/>
              </a:rPr>
              <a:t>Second Outline Level</a:t>
            </a:r>
          </a:p>
          <a:p>
            <a:pPr marL="1296000" lvl="2" indent="-288000">
              <a:spcBef>
                <a:spcPts val="850"/>
              </a:spcBef>
              <a:buClr>
                <a:srgbClr val="000000"/>
              </a:buClr>
              <a:buSzPct val="45000"/>
              <a:buFont typeface="Wingdings" charset="2"/>
              <a:buChar char=""/>
            </a:pPr>
            <a:r>
              <a:rPr lang="en-ID" sz="2400" b="0" strike="noStrike" spc="-1">
                <a:latin typeface="Arial"/>
              </a:rPr>
              <a:t>Third Outline Level</a:t>
            </a:r>
          </a:p>
          <a:p>
            <a:pPr marL="1728000" lvl="3" indent="-216000">
              <a:spcBef>
                <a:spcPts val="567"/>
              </a:spcBef>
              <a:buClr>
                <a:srgbClr val="000000"/>
              </a:buClr>
              <a:buSzPct val="75000"/>
              <a:buFont typeface="Symbol" charset="2"/>
              <a:buChar char=""/>
            </a:pPr>
            <a:r>
              <a:rPr lang="en-ID" sz="2000" b="0" strike="noStrike" spc="-1">
                <a:latin typeface="Arial"/>
              </a:rPr>
              <a:t>Fourth Outline Level</a:t>
            </a:r>
          </a:p>
          <a:p>
            <a:pPr marL="2160000" lvl="4" indent="-216000">
              <a:spcBef>
                <a:spcPts val="283"/>
              </a:spcBef>
              <a:buClr>
                <a:srgbClr val="000000"/>
              </a:buClr>
              <a:buSzPct val="45000"/>
              <a:buFont typeface="Wingdings" charset="2"/>
              <a:buChar char=""/>
            </a:pPr>
            <a:r>
              <a:rPr lang="en-ID" sz="2000" b="0" strike="noStrike" spc="-1">
                <a:latin typeface="Arial"/>
              </a:rPr>
              <a:t>Fifth Outline Level</a:t>
            </a:r>
          </a:p>
          <a:p>
            <a:pPr marL="2592000" lvl="5" indent="-216000">
              <a:spcBef>
                <a:spcPts val="283"/>
              </a:spcBef>
              <a:buClr>
                <a:srgbClr val="000000"/>
              </a:buClr>
              <a:buSzPct val="45000"/>
              <a:buFont typeface="Wingdings" charset="2"/>
              <a:buChar char=""/>
            </a:pPr>
            <a:r>
              <a:rPr lang="en-ID" sz="2000" b="0" strike="noStrike" spc="-1">
                <a:latin typeface="Arial"/>
              </a:rPr>
              <a:t>Sixth Outline Level</a:t>
            </a:r>
          </a:p>
          <a:p>
            <a:pPr marL="3024000" lvl="6" indent="-216000">
              <a:spcBef>
                <a:spcPts val="283"/>
              </a:spcBef>
              <a:buClr>
                <a:srgbClr val="000000"/>
              </a:buClr>
              <a:buSzPct val="45000"/>
              <a:buFont typeface="Wingdings" charset="2"/>
              <a:buChar char=""/>
            </a:pPr>
            <a:r>
              <a:rPr lang="en-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9C3BA"/>
        </a:solidFill>
        <a:effectLst/>
      </p:bgPr>
    </p:bg>
    <p:spTree>
      <p:nvGrpSpPr>
        <p:cNvPr id="1" name=""/>
        <p:cNvGrpSpPr/>
        <p:nvPr/>
      </p:nvGrpSpPr>
      <p:grpSpPr>
        <a:xfrm>
          <a:off x="0" y="0"/>
          <a:ext cx="0" cy="0"/>
          <a:chOff x="0" y="0"/>
          <a:chExt cx="0" cy="0"/>
        </a:xfrm>
      </p:grpSpPr>
      <p:sp>
        <p:nvSpPr>
          <p:cNvPr id="89" name="CustomShape 1"/>
          <p:cNvSpPr/>
          <p:nvPr/>
        </p:nvSpPr>
        <p:spPr>
          <a:xfrm>
            <a:off x="507960" y="3505320"/>
            <a:ext cx="7198920" cy="50580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nSpc>
                <a:spcPct val="110000"/>
              </a:lnSpc>
            </a:pPr>
            <a:r>
              <a:rPr lang="en-ID" sz="2400" b="1" strike="noStrike" spc="-1">
                <a:solidFill>
                  <a:srgbClr val="414141"/>
                </a:solidFill>
                <a:latin typeface="Palatino"/>
                <a:ea typeface="Palatino"/>
              </a:rPr>
              <a:t>MUHAMMAD IRSYAD ASHARI | D421 16 305</a:t>
            </a:r>
            <a:endParaRPr lang="en-ID" sz="2400" b="0" strike="noStrike" spc="-1">
              <a:latin typeface="Arial"/>
            </a:endParaRPr>
          </a:p>
        </p:txBody>
      </p:sp>
      <p:sp>
        <p:nvSpPr>
          <p:cNvPr id="90" name="CustomShape 2"/>
          <p:cNvSpPr/>
          <p:nvPr/>
        </p:nvSpPr>
        <p:spPr>
          <a:xfrm>
            <a:off x="8046720" y="4114800"/>
            <a:ext cx="4387320" cy="24670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marL="469800" indent="-467640" algn="ctr">
              <a:lnSpc>
                <a:spcPct val="150000"/>
              </a:lnSpc>
              <a:spcBef>
                <a:spcPts val="2401"/>
              </a:spcBef>
              <a:buClr>
                <a:srgbClr val="000000"/>
              </a:buClr>
              <a:buSzPct val="60000"/>
              <a:buFont typeface="Zapf Dingbats"/>
              <a:buChar char="❖"/>
            </a:pPr>
            <a:r>
              <a:rPr lang="en-ID" sz="2250" b="1" strike="noStrike" spc="-1">
                <a:solidFill>
                  <a:srgbClr val="000000"/>
                </a:solidFill>
                <a:latin typeface="Times New Roman"/>
                <a:ea typeface="Avenir Book"/>
              </a:rPr>
              <a:t>SISTEM PEMANTAUAN DAN PEMELIHARAAN AKUARIUM TEROTOMATISASI</a:t>
            </a:r>
            <a:endParaRPr lang="en-ID" sz="2250" b="0" strike="noStrike" spc="-1">
              <a:latin typeface="Arial"/>
            </a:endParaRPr>
          </a:p>
        </p:txBody>
      </p:sp>
      <p:sp>
        <p:nvSpPr>
          <p:cNvPr id="91" name="CustomShape 3"/>
          <p:cNvSpPr/>
          <p:nvPr/>
        </p:nvSpPr>
        <p:spPr>
          <a:xfrm>
            <a:off x="-1828800" y="4724640"/>
            <a:ext cx="11986560" cy="121716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90000"/>
              </a:lnSpc>
              <a:spcBef>
                <a:spcPts val="1599"/>
              </a:spcBef>
            </a:pPr>
            <a:r>
              <a:rPr lang="en-ID" sz="5400" b="0" strike="noStrike" spc="-1">
                <a:solidFill>
                  <a:srgbClr val="FFFFFF"/>
                </a:solidFill>
                <a:latin typeface="Times New Roman"/>
                <a:ea typeface="Avenir Heavy"/>
              </a:rPr>
              <a:t>SEMINAR PROPOSAL</a:t>
            </a:r>
            <a:endParaRPr lang="en-ID"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honeycomb/>
      </p:transition>
    </mc:Choice>
    <mc:Fallback xmlns:p15="http://schemas.microsoft.com/office/powerpoint/2012/main"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9C3BA"/>
        </a:solidFill>
        <a:effectLst/>
      </p:bgPr>
    </p:bg>
    <p:spTree>
      <p:nvGrpSpPr>
        <p:cNvPr id="1" name=""/>
        <p:cNvGrpSpPr/>
        <p:nvPr/>
      </p:nvGrpSpPr>
      <p:grpSpPr>
        <a:xfrm>
          <a:off x="0" y="0"/>
          <a:ext cx="0" cy="0"/>
          <a:chOff x="0" y="0"/>
          <a:chExt cx="0" cy="0"/>
        </a:xfrm>
      </p:grpSpPr>
      <p:sp>
        <p:nvSpPr>
          <p:cNvPr id="159" name="CustomShape 1"/>
          <p:cNvSpPr/>
          <p:nvPr/>
        </p:nvSpPr>
        <p:spPr>
          <a:xfrm>
            <a:off x="507960" y="595440"/>
            <a:ext cx="11986560" cy="1627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D" sz="6600" b="0" strike="noStrike" spc="-1">
                <a:solidFill>
                  <a:srgbClr val="FFFFFF"/>
                </a:solidFill>
                <a:latin typeface="Arial"/>
                <a:ea typeface="DejaVu Sans"/>
              </a:rPr>
              <a:t>Model Sistem</a:t>
            </a:r>
            <a:endParaRPr lang="en-ID" sz="6600" b="0" strike="noStrike" spc="-1">
              <a:latin typeface="Arial"/>
            </a:endParaRPr>
          </a:p>
        </p:txBody>
      </p:sp>
      <p:sp>
        <p:nvSpPr>
          <p:cNvPr id="160" name="CustomShape 2"/>
          <p:cNvSpPr/>
          <p:nvPr/>
        </p:nvSpPr>
        <p:spPr>
          <a:xfrm>
            <a:off x="365760" y="2468880"/>
            <a:ext cx="3107880" cy="1635120"/>
          </a:xfrm>
          <a:custGeom>
            <a:avLst/>
            <a:gdLst/>
            <a:ahLst/>
            <a:cxnLst/>
            <a:rect l="l" t="t" r="r" b="b"/>
            <a:pathLst>
              <a:path w="8638" h="3812">
                <a:moveTo>
                  <a:pt x="635" y="0"/>
                </a:moveTo>
                <a:cubicBezTo>
                  <a:pt x="635" y="317"/>
                  <a:pt x="317" y="635"/>
                  <a:pt x="0" y="635"/>
                </a:cubicBezTo>
                <a:lnTo>
                  <a:pt x="0" y="3175"/>
                </a:lnTo>
                <a:cubicBezTo>
                  <a:pt x="317" y="3175"/>
                  <a:pt x="635" y="3493"/>
                  <a:pt x="635" y="3811"/>
                </a:cubicBezTo>
                <a:lnTo>
                  <a:pt x="8001" y="3811"/>
                </a:lnTo>
                <a:cubicBezTo>
                  <a:pt x="8001" y="3493"/>
                  <a:pt x="8319" y="3175"/>
                  <a:pt x="8637" y="3175"/>
                </a:cubicBezTo>
                <a:lnTo>
                  <a:pt x="8637" y="635"/>
                </a:lnTo>
                <a:cubicBezTo>
                  <a:pt x="8319" y="635"/>
                  <a:pt x="8001" y="317"/>
                  <a:pt x="8001" y="0"/>
                </a:cubicBezTo>
                <a:lnTo>
                  <a:pt x="635"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61" name="CustomShape 3"/>
          <p:cNvSpPr/>
          <p:nvPr/>
        </p:nvSpPr>
        <p:spPr>
          <a:xfrm>
            <a:off x="640080" y="2827080"/>
            <a:ext cx="1283040" cy="14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1300" b="0" strike="noStrike" spc="-1">
                <a:solidFill>
                  <a:srgbClr val="FFFFFF"/>
                </a:solidFill>
                <a:latin typeface="Arial"/>
                <a:ea typeface="DejaVu Sans"/>
              </a:rPr>
              <a:t>1. Turbiditas</a:t>
            </a:r>
            <a:endParaRPr lang="en-ID" sz="1300" b="0" strike="noStrike" spc="-1">
              <a:latin typeface="Arial"/>
            </a:endParaRPr>
          </a:p>
          <a:p>
            <a:pPr>
              <a:lnSpc>
                <a:spcPct val="100000"/>
              </a:lnSpc>
            </a:pPr>
            <a:r>
              <a:rPr lang="en-ID" sz="1300" b="0" strike="noStrike" spc="-1">
                <a:solidFill>
                  <a:srgbClr val="FFFFFF"/>
                </a:solidFill>
                <a:latin typeface="Arial"/>
                <a:ea typeface="DejaVu Sans"/>
              </a:rPr>
              <a:t>2. Water Level</a:t>
            </a:r>
            <a:endParaRPr lang="en-ID" sz="1300" b="0" strike="noStrike" spc="-1">
              <a:latin typeface="Arial"/>
            </a:endParaRPr>
          </a:p>
          <a:p>
            <a:pPr>
              <a:lnSpc>
                <a:spcPct val="100000"/>
              </a:lnSpc>
            </a:pPr>
            <a:r>
              <a:rPr lang="en-ID" sz="1300" b="0" strike="noStrike" spc="-1">
                <a:solidFill>
                  <a:srgbClr val="FFFFFF"/>
                </a:solidFill>
                <a:latin typeface="Arial"/>
                <a:ea typeface="DejaVu Sans"/>
              </a:rPr>
              <a:t>3. Temperature</a:t>
            </a:r>
            <a:endParaRPr lang="en-ID" sz="1300" b="0" strike="noStrike" spc="-1">
              <a:latin typeface="Arial"/>
            </a:endParaRPr>
          </a:p>
          <a:p>
            <a:pPr>
              <a:lnSpc>
                <a:spcPct val="100000"/>
              </a:lnSpc>
            </a:pPr>
            <a:r>
              <a:rPr lang="en-ID" sz="1300" b="0" strike="noStrike" spc="-1">
                <a:solidFill>
                  <a:srgbClr val="FFFFFF"/>
                </a:solidFill>
                <a:latin typeface="Arial"/>
                <a:ea typeface="DejaVu Sans"/>
              </a:rPr>
              <a:t>4. Arus Listrik</a:t>
            </a:r>
            <a:endParaRPr lang="en-ID" sz="1300" b="0" strike="noStrike" spc="-1">
              <a:latin typeface="Arial"/>
            </a:endParaRPr>
          </a:p>
          <a:p>
            <a:pPr>
              <a:lnSpc>
                <a:spcPct val="100000"/>
              </a:lnSpc>
            </a:pPr>
            <a:endParaRPr lang="en-ID" sz="1300" b="0" strike="noStrike" spc="-1">
              <a:latin typeface="Arial"/>
            </a:endParaRPr>
          </a:p>
          <a:p>
            <a:pPr>
              <a:lnSpc>
                <a:spcPct val="100000"/>
              </a:lnSpc>
            </a:pPr>
            <a:endParaRPr lang="en-ID" sz="1300" b="0" strike="noStrike" spc="-1">
              <a:latin typeface="Arial"/>
            </a:endParaRPr>
          </a:p>
        </p:txBody>
      </p:sp>
      <p:sp>
        <p:nvSpPr>
          <p:cNvPr id="162" name="CustomShape 4"/>
          <p:cNvSpPr/>
          <p:nvPr/>
        </p:nvSpPr>
        <p:spPr>
          <a:xfrm>
            <a:off x="1188720" y="2559960"/>
            <a:ext cx="1596960" cy="48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1300" b="0" strike="noStrike" spc="-1">
                <a:solidFill>
                  <a:srgbClr val="FFFFFF"/>
                </a:solidFill>
                <a:latin typeface="Arial"/>
                <a:ea typeface="DejaVu Sans"/>
              </a:rPr>
              <a:t>Sensor &amp; Aktuator :</a:t>
            </a:r>
            <a:endParaRPr lang="en-ID" sz="1300" b="0" strike="noStrike" spc="-1">
              <a:latin typeface="Arial"/>
            </a:endParaRPr>
          </a:p>
        </p:txBody>
      </p:sp>
      <p:sp>
        <p:nvSpPr>
          <p:cNvPr id="163" name="CustomShape 5"/>
          <p:cNvSpPr/>
          <p:nvPr/>
        </p:nvSpPr>
        <p:spPr>
          <a:xfrm>
            <a:off x="2011680" y="2791080"/>
            <a:ext cx="1334880" cy="14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1300" b="0" strike="noStrike" spc="-1">
                <a:solidFill>
                  <a:srgbClr val="FFFFFF"/>
                </a:solidFill>
                <a:latin typeface="Arial"/>
                <a:ea typeface="DejaVu Sans"/>
              </a:rPr>
              <a:t>5. Pompa</a:t>
            </a:r>
            <a:endParaRPr lang="en-ID" sz="1300" b="0" strike="noStrike" spc="-1">
              <a:latin typeface="Arial"/>
            </a:endParaRPr>
          </a:p>
          <a:p>
            <a:pPr>
              <a:lnSpc>
                <a:spcPct val="100000"/>
              </a:lnSpc>
            </a:pPr>
            <a:r>
              <a:rPr lang="en-ID" sz="1300" b="0" strike="noStrike" spc="-1">
                <a:solidFill>
                  <a:srgbClr val="FFFFFF"/>
                </a:solidFill>
                <a:latin typeface="Arial"/>
                <a:ea typeface="DejaVu Sans"/>
              </a:rPr>
              <a:t>6. Feeder</a:t>
            </a:r>
            <a:endParaRPr lang="en-ID" sz="1300" b="0" strike="noStrike" spc="-1">
              <a:latin typeface="Arial"/>
            </a:endParaRPr>
          </a:p>
          <a:p>
            <a:pPr>
              <a:lnSpc>
                <a:spcPct val="100000"/>
              </a:lnSpc>
            </a:pPr>
            <a:r>
              <a:rPr lang="en-ID" sz="1300" b="0" strike="noStrike" spc="-1">
                <a:solidFill>
                  <a:srgbClr val="FFFFFF"/>
                </a:solidFill>
                <a:latin typeface="Arial"/>
                <a:ea typeface="DejaVu Sans"/>
              </a:rPr>
              <a:t>7. Lampu</a:t>
            </a:r>
            <a:endParaRPr lang="en-ID" sz="1300" b="0" strike="noStrike" spc="-1">
              <a:latin typeface="Arial"/>
            </a:endParaRPr>
          </a:p>
          <a:p>
            <a:pPr>
              <a:lnSpc>
                <a:spcPct val="100000"/>
              </a:lnSpc>
            </a:pPr>
            <a:r>
              <a:rPr lang="en-ID" sz="1300" b="0" strike="noStrike" spc="-1">
                <a:solidFill>
                  <a:srgbClr val="FFFFFF"/>
                </a:solidFill>
                <a:latin typeface="Arial"/>
                <a:ea typeface="DejaVu Sans"/>
              </a:rPr>
              <a:t>8. Water Heater</a:t>
            </a:r>
            <a:endParaRPr lang="en-ID" sz="1300" b="0" strike="noStrike" spc="-1">
              <a:latin typeface="Arial"/>
            </a:endParaRPr>
          </a:p>
          <a:p>
            <a:pPr>
              <a:lnSpc>
                <a:spcPct val="100000"/>
              </a:lnSpc>
            </a:pPr>
            <a:r>
              <a:rPr lang="en-ID" sz="1300" b="0" strike="noStrike" spc="-1">
                <a:solidFill>
                  <a:srgbClr val="FFFFFF"/>
                </a:solidFill>
                <a:latin typeface="Arial"/>
                <a:ea typeface="DejaVu Sans"/>
              </a:rPr>
              <a:t>9. Aerator</a:t>
            </a:r>
            <a:endParaRPr lang="en-ID" sz="1300" b="0" strike="noStrike" spc="-1">
              <a:latin typeface="Arial"/>
            </a:endParaRPr>
          </a:p>
          <a:p>
            <a:pPr>
              <a:lnSpc>
                <a:spcPct val="100000"/>
              </a:lnSpc>
            </a:pPr>
            <a:endParaRPr lang="en-ID" sz="1300" b="0" strike="noStrike" spc="-1">
              <a:latin typeface="Arial"/>
            </a:endParaRPr>
          </a:p>
        </p:txBody>
      </p:sp>
      <p:sp>
        <p:nvSpPr>
          <p:cNvPr id="164" name="CustomShape 6"/>
          <p:cNvSpPr/>
          <p:nvPr/>
        </p:nvSpPr>
        <p:spPr>
          <a:xfrm>
            <a:off x="5159520" y="2651760"/>
            <a:ext cx="2112840" cy="931320"/>
          </a:xfrm>
          <a:custGeom>
            <a:avLst/>
            <a:gdLst/>
            <a:ahLst/>
            <a:cxnLst/>
            <a:rect l="l" t="t" r="r" b="b"/>
            <a:pathLst>
              <a:path w="5874" h="2592">
                <a:moveTo>
                  <a:pt x="431" y="0"/>
                </a:moveTo>
                <a:cubicBezTo>
                  <a:pt x="431" y="215"/>
                  <a:pt x="215" y="431"/>
                  <a:pt x="0" y="431"/>
                </a:cubicBezTo>
                <a:lnTo>
                  <a:pt x="0" y="2159"/>
                </a:lnTo>
                <a:cubicBezTo>
                  <a:pt x="215" y="2159"/>
                  <a:pt x="431" y="2375"/>
                  <a:pt x="431" y="2591"/>
                </a:cubicBezTo>
                <a:lnTo>
                  <a:pt x="5441" y="2591"/>
                </a:lnTo>
                <a:cubicBezTo>
                  <a:pt x="5441" y="2375"/>
                  <a:pt x="5657" y="2159"/>
                  <a:pt x="5873" y="2159"/>
                </a:cubicBezTo>
                <a:lnTo>
                  <a:pt x="5873" y="431"/>
                </a:lnTo>
                <a:cubicBezTo>
                  <a:pt x="5657" y="431"/>
                  <a:pt x="5441" y="215"/>
                  <a:pt x="5441" y="0"/>
                </a:cubicBezTo>
                <a:lnTo>
                  <a:pt x="431"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txBody>
          <a:bodyPr wrap="none" lIns="128160" tIns="83160" rIns="128160" bIns="83160" anchor="ctr">
            <a:noAutofit/>
          </a:bodyPr>
          <a:lstStyle/>
          <a:p>
            <a:pPr algn="ctr">
              <a:lnSpc>
                <a:spcPct val="100000"/>
              </a:lnSpc>
            </a:pPr>
            <a:r>
              <a:rPr lang="en-ID" sz="1800" b="0" strike="noStrike" spc="-1">
                <a:solidFill>
                  <a:srgbClr val="FFFFFF"/>
                </a:solidFill>
                <a:latin typeface="Arial"/>
                <a:ea typeface="DejaVu Sans"/>
              </a:rPr>
              <a:t>ESP8266/ESP32</a:t>
            </a:r>
            <a:endParaRPr lang="en-ID" sz="1800" b="0" strike="noStrike" spc="-1">
              <a:latin typeface="Arial"/>
            </a:endParaRPr>
          </a:p>
          <a:p>
            <a:pPr algn="ctr">
              <a:lnSpc>
                <a:spcPct val="100000"/>
              </a:lnSpc>
            </a:pPr>
            <a:r>
              <a:rPr lang="en-ID" sz="1800" b="0" strike="noStrike" spc="-1">
                <a:solidFill>
                  <a:srgbClr val="FFFFFF"/>
                </a:solidFill>
                <a:latin typeface="Arial"/>
                <a:ea typeface="DejaVu Sans"/>
              </a:rPr>
              <a:t>Mikrokontroller</a:t>
            </a:r>
            <a:endParaRPr lang="en-ID" sz="1800" b="0" strike="noStrike" spc="-1">
              <a:latin typeface="Arial"/>
            </a:endParaRPr>
          </a:p>
        </p:txBody>
      </p:sp>
      <p:sp>
        <p:nvSpPr>
          <p:cNvPr id="165" name="CustomShape 7"/>
          <p:cNvSpPr/>
          <p:nvPr/>
        </p:nvSpPr>
        <p:spPr>
          <a:xfrm>
            <a:off x="532440" y="5669280"/>
            <a:ext cx="4678560" cy="3565080"/>
          </a:xfrm>
          <a:custGeom>
            <a:avLst/>
            <a:gdLst/>
            <a:ahLst/>
            <a:cxnLst/>
            <a:rect l="l" t="t" r="r" b="b"/>
            <a:pathLst>
              <a:path w="13001" h="9908">
                <a:moveTo>
                  <a:pt x="1651" y="0"/>
                </a:moveTo>
                <a:cubicBezTo>
                  <a:pt x="1651" y="825"/>
                  <a:pt x="825" y="1651"/>
                  <a:pt x="0" y="1651"/>
                </a:cubicBezTo>
                <a:lnTo>
                  <a:pt x="0" y="8255"/>
                </a:lnTo>
                <a:cubicBezTo>
                  <a:pt x="825" y="8255"/>
                  <a:pt x="1651" y="9081"/>
                  <a:pt x="1651" y="9907"/>
                </a:cubicBezTo>
                <a:lnTo>
                  <a:pt x="11348" y="9907"/>
                </a:lnTo>
                <a:cubicBezTo>
                  <a:pt x="11348" y="9081"/>
                  <a:pt x="12174" y="8255"/>
                  <a:pt x="13000" y="8255"/>
                </a:cubicBezTo>
                <a:lnTo>
                  <a:pt x="13000" y="1651"/>
                </a:lnTo>
                <a:cubicBezTo>
                  <a:pt x="12174" y="1651"/>
                  <a:pt x="11348" y="825"/>
                  <a:pt x="11348" y="0"/>
                </a:cubicBezTo>
                <a:lnTo>
                  <a:pt x="1651" y="0"/>
                </a:lnTo>
              </a:path>
            </a:pathLst>
          </a:custGeom>
          <a:solidFill>
            <a:srgbClr val="A7074B"/>
          </a:solidFill>
          <a:ln w="76320">
            <a:solidFill>
              <a:srgbClr val="FFFFFF"/>
            </a:solidFill>
            <a:round/>
          </a:ln>
        </p:spPr>
        <p:style>
          <a:lnRef idx="0">
            <a:scrgbClr r="0" g="0" b="0"/>
          </a:lnRef>
          <a:fillRef idx="0">
            <a:scrgbClr r="0" g="0" b="0"/>
          </a:fillRef>
          <a:effectRef idx="0">
            <a:scrgbClr r="0" g="0" b="0"/>
          </a:effectRef>
          <a:fontRef idx="minor"/>
        </p:style>
      </p:sp>
      <p:sp>
        <p:nvSpPr>
          <p:cNvPr id="166" name="CustomShape 8"/>
          <p:cNvSpPr/>
          <p:nvPr/>
        </p:nvSpPr>
        <p:spPr>
          <a:xfrm>
            <a:off x="1116720" y="8869680"/>
            <a:ext cx="3565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D" sz="1800" b="0" strike="noStrike" spc="-1">
                <a:solidFill>
                  <a:srgbClr val="FFFFFF"/>
                </a:solidFill>
                <a:latin typeface="Arial"/>
                <a:ea typeface="DejaVu Sans"/>
              </a:rPr>
              <a:t>MINI PC SERVER </a:t>
            </a:r>
            <a:endParaRPr lang="en-ID" sz="1800" b="0" strike="noStrike" spc="-1">
              <a:latin typeface="Arial"/>
            </a:endParaRPr>
          </a:p>
        </p:txBody>
      </p:sp>
      <p:sp>
        <p:nvSpPr>
          <p:cNvPr id="167" name="CustomShape 9"/>
          <p:cNvSpPr/>
          <p:nvPr/>
        </p:nvSpPr>
        <p:spPr>
          <a:xfrm>
            <a:off x="1191600" y="5760720"/>
            <a:ext cx="3359880" cy="730440"/>
          </a:xfrm>
          <a:custGeom>
            <a:avLst/>
            <a:gdLst/>
            <a:ahLst/>
            <a:cxnLst/>
            <a:rect l="l" t="t" r="r" b="b"/>
            <a:pathLst>
              <a:path w="9338" h="2034">
                <a:moveTo>
                  <a:pt x="338" y="0"/>
                </a:moveTo>
                <a:cubicBezTo>
                  <a:pt x="338" y="169"/>
                  <a:pt x="169" y="338"/>
                  <a:pt x="0" y="338"/>
                </a:cubicBezTo>
                <a:lnTo>
                  <a:pt x="0" y="1694"/>
                </a:lnTo>
                <a:cubicBezTo>
                  <a:pt x="169" y="1694"/>
                  <a:pt x="338" y="1863"/>
                  <a:pt x="338" y="2033"/>
                </a:cubicBezTo>
                <a:lnTo>
                  <a:pt x="8998" y="2033"/>
                </a:lnTo>
                <a:cubicBezTo>
                  <a:pt x="8998" y="1863"/>
                  <a:pt x="9167" y="1694"/>
                  <a:pt x="9337" y="1694"/>
                </a:cubicBezTo>
                <a:lnTo>
                  <a:pt x="9337" y="338"/>
                </a:lnTo>
                <a:cubicBezTo>
                  <a:pt x="9167" y="338"/>
                  <a:pt x="8998" y="169"/>
                  <a:pt x="8998" y="0"/>
                </a:cubicBezTo>
                <a:lnTo>
                  <a:pt x="338"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68" name="CustomShape 10"/>
          <p:cNvSpPr/>
          <p:nvPr/>
        </p:nvSpPr>
        <p:spPr>
          <a:xfrm>
            <a:off x="9875520" y="2651760"/>
            <a:ext cx="2112840" cy="931320"/>
          </a:xfrm>
          <a:custGeom>
            <a:avLst/>
            <a:gdLst/>
            <a:ahLst/>
            <a:cxnLst/>
            <a:rect l="l" t="t" r="r" b="b"/>
            <a:pathLst>
              <a:path w="5874" h="2592">
                <a:moveTo>
                  <a:pt x="431" y="0"/>
                </a:moveTo>
                <a:cubicBezTo>
                  <a:pt x="431" y="215"/>
                  <a:pt x="215" y="431"/>
                  <a:pt x="0" y="431"/>
                </a:cubicBezTo>
                <a:lnTo>
                  <a:pt x="0" y="2159"/>
                </a:lnTo>
                <a:cubicBezTo>
                  <a:pt x="215" y="2159"/>
                  <a:pt x="431" y="2375"/>
                  <a:pt x="431" y="2591"/>
                </a:cubicBezTo>
                <a:lnTo>
                  <a:pt x="5441" y="2591"/>
                </a:lnTo>
                <a:cubicBezTo>
                  <a:pt x="5441" y="2375"/>
                  <a:pt x="5657" y="2159"/>
                  <a:pt x="5873" y="2159"/>
                </a:cubicBezTo>
                <a:lnTo>
                  <a:pt x="5873" y="431"/>
                </a:lnTo>
                <a:cubicBezTo>
                  <a:pt x="5657" y="431"/>
                  <a:pt x="5441" y="215"/>
                  <a:pt x="5441" y="0"/>
                </a:cubicBezTo>
                <a:lnTo>
                  <a:pt x="431"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txBody>
          <a:bodyPr wrap="none" lIns="128160" tIns="83160" rIns="128160" bIns="83160" anchor="ctr">
            <a:noAutofit/>
          </a:bodyPr>
          <a:lstStyle/>
          <a:p>
            <a:pPr algn="ctr">
              <a:lnSpc>
                <a:spcPct val="100000"/>
              </a:lnSpc>
            </a:pPr>
            <a:r>
              <a:rPr lang="en-ID" sz="1800" b="0" strike="noStrike" spc="-1">
                <a:solidFill>
                  <a:srgbClr val="FFFFFF"/>
                </a:solidFill>
                <a:latin typeface="Arial"/>
                <a:ea typeface="DejaVu Sans"/>
              </a:rPr>
              <a:t>Clients :</a:t>
            </a:r>
            <a:endParaRPr lang="en-ID" sz="1800" b="0" strike="noStrike" spc="-1">
              <a:latin typeface="Arial"/>
            </a:endParaRPr>
          </a:p>
          <a:p>
            <a:pPr algn="ctr">
              <a:lnSpc>
                <a:spcPct val="100000"/>
              </a:lnSpc>
            </a:pPr>
            <a:r>
              <a:rPr lang="en-ID" sz="1800" b="0" strike="noStrike" spc="-1">
                <a:solidFill>
                  <a:srgbClr val="FFFFFF"/>
                </a:solidFill>
                <a:latin typeface="Arial"/>
                <a:ea typeface="DejaVu Sans"/>
              </a:rPr>
              <a:t>PC, gadgets, etc</a:t>
            </a:r>
            <a:endParaRPr lang="en-ID" sz="1800" b="0" strike="noStrike" spc="-1">
              <a:latin typeface="Arial"/>
            </a:endParaRPr>
          </a:p>
        </p:txBody>
      </p:sp>
      <p:sp>
        <p:nvSpPr>
          <p:cNvPr id="169" name="CustomShape 11"/>
          <p:cNvSpPr/>
          <p:nvPr/>
        </p:nvSpPr>
        <p:spPr>
          <a:xfrm>
            <a:off x="1211040" y="7290000"/>
            <a:ext cx="3359880" cy="1373400"/>
          </a:xfrm>
          <a:custGeom>
            <a:avLst/>
            <a:gdLst/>
            <a:ahLst/>
            <a:cxnLst/>
            <a:rect l="l" t="t" r="r" b="b"/>
            <a:pathLst>
              <a:path w="9337" h="3820">
                <a:moveTo>
                  <a:pt x="636" y="0"/>
                </a:moveTo>
                <a:cubicBezTo>
                  <a:pt x="636" y="318"/>
                  <a:pt x="318" y="636"/>
                  <a:pt x="0" y="636"/>
                </a:cubicBezTo>
                <a:lnTo>
                  <a:pt x="0" y="3182"/>
                </a:lnTo>
                <a:cubicBezTo>
                  <a:pt x="318" y="3182"/>
                  <a:pt x="636" y="3500"/>
                  <a:pt x="636" y="3819"/>
                </a:cubicBezTo>
                <a:lnTo>
                  <a:pt x="8700" y="3819"/>
                </a:lnTo>
                <a:cubicBezTo>
                  <a:pt x="8700" y="3500"/>
                  <a:pt x="9018" y="3182"/>
                  <a:pt x="9336" y="3182"/>
                </a:cubicBezTo>
                <a:lnTo>
                  <a:pt x="9336" y="636"/>
                </a:lnTo>
                <a:cubicBezTo>
                  <a:pt x="9018" y="636"/>
                  <a:pt x="8700" y="318"/>
                  <a:pt x="8700" y="0"/>
                </a:cubicBezTo>
                <a:lnTo>
                  <a:pt x="636"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70" name="CustomShape 12"/>
          <p:cNvSpPr/>
          <p:nvPr/>
        </p:nvSpPr>
        <p:spPr>
          <a:xfrm>
            <a:off x="1211040" y="6492240"/>
            <a:ext cx="3359880" cy="730440"/>
          </a:xfrm>
          <a:custGeom>
            <a:avLst/>
            <a:gdLst/>
            <a:ahLst/>
            <a:cxnLst/>
            <a:rect l="l" t="t" r="r" b="b"/>
            <a:pathLst>
              <a:path w="9338" h="2034">
                <a:moveTo>
                  <a:pt x="338" y="0"/>
                </a:moveTo>
                <a:cubicBezTo>
                  <a:pt x="338" y="169"/>
                  <a:pt x="169" y="338"/>
                  <a:pt x="0" y="338"/>
                </a:cubicBezTo>
                <a:lnTo>
                  <a:pt x="0" y="1694"/>
                </a:lnTo>
                <a:cubicBezTo>
                  <a:pt x="169" y="1694"/>
                  <a:pt x="338" y="1863"/>
                  <a:pt x="338" y="2033"/>
                </a:cubicBezTo>
                <a:lnTo>
                  <a:pt x="8998" y="2033"/>
                </a:lnTo>
                <a:cubicBezTo>
                  <a:pt x="8998" y="1863"/>
                  <a:pt x="9167" y="1694"/>
                  <a:pt x="9337" y="1694"/>
                </a:cubicBezTo>
                <a:lnTo>
                  <a:pt x="9337" y="338"/>
                </a:lnTo>
                <a:cubicBezTo>
                  <a:pt x="9167" y="338"/>
                  <a:pt x="8998" y="169"/>
                  <a:pt x="8998" y="0"/>
                </a:cubicBezTo>
                <a:lnTo>
                  <a:pt x="338"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71" name="CustomShape 13"/>
          <p:cNvSpPr/>
          <p:nvPr/>
        </p:nvSpPr>
        <p:spPr>
          <a:xfrm>
            <a:off x="1097280" y="7315200"/>
            <a:ext cx="3565080"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D" sz="1600" b="0" strike="noStrike" spc="-1">
                <a:solidFill>
                  <a:srgbClr val="FFFFFF"/>
                </a:solidFill>
                <a:latin typeface="Arial"/>
                <a:ea typeface="DejaVu Sans"/>
              </a:rPr>
              <a:t>WEB MICRO FRAMEWORK</a:t>
            </a:r>
            <a:endParaRPr lang="en-ID" sz="1600" b="0" strike="noStrike" spc="-1">
              <a:latin typeface="Arial"/>
            </a:endParaRPr>
          </a:p>
          <a:p>
            <a:pPr algn="ctr">
              <a:lnSpc>
                <a:spcPct val="100000"/>
              </a:lnSpc>
            </a:pPr>
            <a:r>
              <a:rPr lang="en-ID" sz="1600" b="0" strike="noStrike" spc="-1">
                <a:solidFill>
                  <a:srgbClr val="FFFFFF"/>
                </a:solidFill>
                <a:latin typeface="Arial"/>
                <a:ea typeface="DejaVu Sans"/>
              </a:rPr>
              <a:t>(FLASK)</a:t>
            </a:r>
            <a:endParaRPr lang="en-ID" sz="1600" b="0" strike="noStrike" spc="-1">
              <a:latin typeface="Arial"/>
            </a:endParaRPr>
          </a:p>
        </p:txBody>
      </p:sp>
      <p:sp>
        <p:nvSpPr>
          <p:cNvPr id="172" name="CustomShape 14"/>
          <p:cNvSpPr/>
          <p:nvPr/>
        </p:nvSpPr>
        <p:spPr>
          <a:xfrm>
            <a:off x="1165680" y="6572880"/>
            <a:ext cx="35650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D" sz="1800" b="0" strike="noStrike" spc="-1">
                <a:solidFill>
                  <a:srgbClr val="FFFFFF"/>
                </a:solidFill>
                <a:latin typeface="Arial"/>
                <a:ea typeface="DejaVu Sans"/>
              </a:rPr>
              <a:t>APPLICATION SERVER</a:t>
            </a:r>
            <a:endParaRPr lang="en-ID" sz="1800" b="0" strike="noStrike" spc="-1">
              <a:latin typeface="Arial"/>
            </a:endParaRPr>
          </a:p>
          <a:p>
            <a:pPr algn="ctr">
              <a:lnSpc>
                <a:spcPct val="100000"/>
              </a:lnSpc>
            </a:pPr>
            <a:r>
              <a:rPr lang="en-ID" sz="1800" b="0" strike="noStrike" spc="-1">
                <a:solidFill>
                  <a:srgbClr val="FFFFFF"/>
                </a:solidFill>
                <a:latin typeface="Arial"/>
                <a:ea typeface="DejaVu Sans"/>
              </a:rPr>
              <a:t>(uWSGI)</a:t>
            </a:r>
            <a:endParaRPr lang="en-ID" sz="1800" b="0" strike="noStrike" spc="-1">
              <a:latin typeface="Arial"/>
            </a:endParaRPr>
          </a:p>
        </p:txBody>
      </p:sp>
      <p:sp>
        <p:nvSpPr>
          <p:cNvPr id="173" name="CustomShape 15"/>
          <p:cNvSpPr/>
          <p:nvPr/>
        </p:nvSpPr>
        <p:spPr>
          <a:xfrm>
            <a:off x="1188720" y="5796720"/>
            <a:ext cx="35650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D" sz="1800" b="0" strike="noStrike" spc="-1">
                <a:solidFill>
                  <a:srgbClr val="FFFFFF"/>
                </a:solidFill>
                <a:latin typeface="Arial"/>
                <a:ea typeface="DejaVu Sans"/>
              </a:rPr>
              <a:t>WEB SERVER</a:t>
            </a:r>
            <a:endParaRPr lang="en-ID" sz="1800" b="0" strike="noStrike" spc="-1">
              <a:latin typeface="Arial"/>
            </a:endParaRPr>
          </a:p>
          <a:p>
            <a:pPr algn="ctr">
              <a:lnSpc>
                <a:spcPct val="100000"/>
              </a:lnSpc>
            </a:pPr>
            <a:r>
              <a:rPr lang="en-ID" sz="1800" b="0" strike="noStrike" spc="-1">
                <a:solidFill>
                  <a:srgbClr val="FFFFFF"/>
                </a:solidFill>
                <a:latin typeface="Arial"/>
                <a:ea typeface="DejaVu Sans"/>
              </a:rPr>
              <a:t>(Nginx)</a:t>
            </a:r>
            <a:endParaRPr lang="en-ID" sz="1800" b="0" strike="noStrike" spc="-1">
              <a:latin typeface="Arial"/>
            </a:endParaRPr>
          </a:p>
        </p:txBody>
      </p:sp>
      <p:sp>
        <p:nvSpPr>
          <p:cNvPr id="174" name="CustomShape 16"/>
          <p:cNvSpPr/>
          <p:nvPr/>
        </p:nvSpPr>
        <p:spPr>
          <a:xfrm>
            <a:off x="1211040" y="7955280"/>
            <a:ext cx="1096200" cy="456120"/>
          </a:xfrm>
          <a:custGeom>
            <a:avLst/>
            <a:gdLst/>
            <a:ahLst/>
            <a:cxnLst/>
            <a:rect l="l" t="t" r="r" b="b"/>
            <a:pathLst>
              <a:path w="3049" h="1272">
                <a:moveTo>
                  <a:pt x="211" y="0"/>
                </a:moveTo>
                <a:cubicBezTo>
                  <a:pt x="105" y="0"/>
                  <a:pt x="0" y="105"/>
                  <a:pt x="0" y="211"/>
                </a:cubicBezTo>
                <a:lnTo>
                  <a:pt x="0" y="1059"/>
                </a:lnTo>
                <a:cubicBezTo>
                  <a:pt x="0" y="1165"/>
                  <a:pt x="105" y="1271"/>
                  <a:pt x="211" y="1271"/>
                </a:cubicBezTo>
                <a:lnTo>
                  <a:pt x="2837" y="1271"/>
                </a:lnTo>
                <a:cubicBezTo>
                  <a:pt x="2942" y="1271"/>
                  <a:pt x="3048" y="1165"/>
                  <a:pt x="3048" y="1059"/>
                </a:cubicBezTo>
                <a:lnTo>
                  <a:pt x="3048" y="211"/>
                </a:lnTo>
                <a:cubicBezTo>
                  <a:pt x="3048" y="105"/>
                  <a:pt x="2942" y="0"/>
                  <a:pt x="2837" y="0"/>
                </a:cubicBezTo>
                <a:lnTo>
                  <a:pt x="211" y="0"/>
                </a:lnTo>
              </a:path>
            </a:pathLst>
          </a:custGeom>
          <a:solidFill>
            <a:srgbClr val="CCCCCC"/>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D" sz="1400" b="0" strike="noStrike" spc="-1">
                <a:solidFill>
                  <a:srgbClr val="000000"/>
                </a:solidFill>
                <a:latin typeface="Arial"/>
                <a:ea typeface="DejaVu Sans"/>
              </a:rPr>
              <a:t>Database</a:t>
            </a:r>
            <a:endParaRPr lang="en-ID" sz="1400" b="0" strike="noStrike" spc="-1">
              <a:latin typeface="Arial"/>
            </a:endParaRPr>
          </a:p>
          <a:p>
            <a:pPr algn="ctr">
              <a:lnSpc>
                <a:spcPct val="100000"/>
              </a:lnSpc>
            </a:pPr>
            <a:r>
              <a:rPr lang="en-ID" sz="1400" b="0" strike="noStrike" spc="-1">
                <a:solidFill>
                  <a:srgbClr val="000000"/>
                </a:solidFill>
                <a:latin typeface="Arial"/>
                <a:ea typeface="DejaVu Sans"/>
              </a:rPr>
              <a:t>SQL</a:t>
            </a:r>
            <a:endParaRPr lang="en-ID" sz="1400" b="0" strike="noStrike" spc="-1">
              <a:latin typeface="Arial"/>
            </a:endParaRPr>
          </a:p>
        </p:txBody>
      </p:sp>
      <p:sp>
        <p:nvSpPr>
          <p:cNvPr id="175" name="CustomShape 17"/>
          <p:cNvSpPr/>
          <p:nvPr/>
        </p:nvSpPr>
        <p:spPr>
          <a:xfrm>
            <a:off x="3405600" y="7955280"/>
            <a:ext cx="1096200" cy="456120"/>
          </a:xfrm>
          <a:custGeom>
            <a:avLst/>
            <a:gdLst/>
            <a:ahLst/>
            <a:cxnLst/>
            <a:rect l="l" t="t" r="r" b="b"/>
            <a:pathLst>
              <a:path w="3049" h="1272">
                <a:moveTo>
                  <a:pt x="211" y="0"/>
                </a:moveTo>
                <a:cubicBezTo>
                  <a:pt x="105" y="0"/>
                  <a:pt x="0" y="105"/>
                  <a:pt x="0" y="211"/>
                </a:cubicBezTo>
                <a:lnTo>
                  <a:pt x="0" y="1059"/>
                </a:lnTo>
                <a:cubicBezTo>
                  <a:pt x="0" y="1165"/>
                  <a:pt x="105" y="1271"/>
                  <a:pt x="211" y="1271"/>
                </a:cubicBezTo>
                <a:lnTo>
                  <a:pt x="2837" y="1271"/>
                </a:lnTo>
                <a:cubicBezTo>
                  <a:pt x="2942" y="1271"/>
                  <a:pt x="3048" y="1165"/>
                  <a:pt x="3048" y="1059"/>
                </a:cubicBezTo>
                <a:lnTo>
                  <a:pt x="3048" y="211"/>
                </a:lnTo>
                <a:cubicBezTo>
                  <a:pt x="3048" y="105"/>
                  <a:pt x="2942" y="0"/>
                  <a:pt x="2837" y="0"/>
                </a:cubicBezTo>
                <a:lnTo>
                  <a:pt x="211" y="0"/>
                </a:lnTo>
              </a:path>
            </a:pathLst>
          </a:custGeom>
          <a:solidFill>
            <a:srgbClr val="CCCCCC"/>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D" sz="1300" b="0" strike="noStrike" spc="-1">
                <a:solidFill>
                  <a:srgbClr val="000000"/>
                </a:solidFill>
                <a:latin typeface="Arial"/>
                <a:ea typeface="DejaVu Sans"/>
              </a:rPr>
              <a:t>3</a:t>
            </a:r>
            <a:r>
              <a:rPr lang="en-ID" sz="1300" b="0" strike="noStrike" spc="-1" baseline="101000">
                <a:solidFill>
                  <a:srgbClr val="000000"/>
                </a:solidFill>
                <a:latin typeface="Arial"/>
                <a:ea typeface="DejaVu Sans"/>
              </a:rPr>
              <a:t>rd</a:t>
            </a:r>
            <a:r>
              <a:rPr lang="en-ID" sz="1300" b="0" strike="noStrike" spc="-1">
                <a:solidFill>
                  <a:srgbClr val="000000"/>
                </a:solidFill>
                <a:latin typeface="Arial"/>
                <a:ea typeface="DejaVu Sans"/>
              </a:rPr>
              <a:t> party libs,</a:t>
            </a:r>
            <a:endParaRPr lang="en-ID" sz="1300" b="0" strike="noStrike" spc="-1">
              <a:latin typeface="Arial"/>
            </a:endParaRPr>
          </a:p>
        </p:txBody>
      </p:sp>
      <p:sp>
        <p:nvSpPr>
          <p:cNvPr id="176" name="CustomShape 18"/>
          <p:cNvSpPr/>
          <p:nvPr/>
        </p:nvSpPr>
        <p:spPr>
          <a:xfrm>
            <a:off x="2308320" y="7955280"/>
            <a:ext cx="1096200" cy="456120"/>
          </a:xfrm>
          <a:custGeom>
            <a:avLst/>
            <a:gdLst/>
            <a:ahLst/>
            <a:cxnLst/>
            <a:rect l="l" t="t" r="r" b="b"/>
            <a:pathLst>
              <a:path w="3049" h="1272">
                <a:moveTo>
                  <a:pt x="211" y="0"/>
                </a:moveTo>
                <a:cubicBezTo>
                  <a:pt x="105" y="0"/>
                  <a:pt x="0" y="105"/>
                  <a:pt x="0" y="211"/>
                </a:cubicBezTo>
                <a:lnTo>
                  <a:pt x="0" y="1059"/>
                </a:lnTo>
                <a:cubicBezTo>
                  <a:pt x="0" y="1165"/>
                  <a:pt x="105" y="1271"/>
                  <a:pt x="211" y="1271"/>
                </a:cubicBezTo>
                <a:lnTo>
                  <a:pt x="2837" y="1271"/>
                </a:lnTo>
                <a:cubicBezTo>
                  <a:pt x="2942" y="1271"/>
                  <a:pt x="3048" y="1165"/>
                  <a:pt x="3048" y="1059"/>
                </a:cubicBezTo>
                <a:lnTo>
                  <a:pt x="3048" y="211"/>
                </a:lnTo>
                <a:cubicBezTo>
                  <a:pt x="3048" y="105"/>
                  <a:pt x="2942" y="0"/>
                  <a:pt x="2837" y="0"/>
                </a:cubicBezTo>
                <a:lnTo>
                  <a:pt x="211" y="0"/>
                </a:lnTo>
              </a:path>
            </a:pathLst>
          </a:custGeom>
          <a:solidFill>
            <a:srgbClr val="CCCCCC"/>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D" sz="1400" b="0" strike="noStrike" spc="-1">
                <a:solidFill>
                  <a:srgbClr val="000000"/>
                </a:solidFill>
                <a:latin typeface="Arial"/>
                <a:ea typeface="DejaVu Sans"/>
              </a:rPr>
              <a:t>HTML,CSS,</a:t>
            </a:r>
            <a:endParaRPr lang="en-ID" sz="1400" b="0" strike="noStrike" spc="-1">
              <a:latin typeface="Arial"/>
            </a:endParaRPr>
          </a:p>
          <a:p>
            <a:pPr algn="ctr">
              <a:lnSpc>
                <a:spcPct val="100000"/>
              </a:lnSpc>
            </a:pPr>
            <a:r>
              <a:rPr lang="en-ID" sz="1400" b="0" strike="noStrike" spc="-1">
                <a:solidFill>
                  <a:srgbClr val="000000"/>
                </a:solidFill>
                <a:latin typeface="Arial"/>
                <a:ea typeface="DejaVu Sans"/>
              </a:rPr>
              <a:t>JS</a:t>
            </a:r>
            <a:endParaRPr lang="en-ID" sz="1400" b="0" strike="noStrike" spc="-1">
              <a:latin typeface="Arial"/>
            </a:endParaRPr>
          </a:p>
        </p:txBody>
      </p:sp>
      <p:sp>
        <p:nvSpPr>
          <p:cNvPr id="177" name="CustomShape 19"/>
          <p:cNvSpPr/>
          <p:nvPr/>
        </p:nvSpPr>
        <p:spPr>
          <a:xfrm>
            <a:off x="9875520" y="6982560"/>
            <a:ext cx="2112840" cy="931320"/>
          </a:xfrm>
          <a:custGeom>
            <a:avLst/>
            <a:gdLst/>
            <a:ahLst/>
            <a:cxnLst/>
            <a:rect l="l" t="t" r="r" b="b"/>
            <a:pathLst>
              <a:path w="5874" h="2592">
                <a:moveTo>
                  <a:pt x="431" y="0"/>
                </a:moveTo>
                <a:cubicBezTo>
                  <a:pt x="431" y="215"/>
                  <a:pt x="215" y="431"/>
                  <a:pt x="0" y="431"/>
                </a:cubicBezTo>
                <a:lnTo>
                  <a:pt x="0" y="2159"/>
                </a:lnTo>
                <a:cubicBezTo>
                  <a:pt x="215" y="2159"/>
                  <a:pt x="431" y="2375"/>
                  <a:pt x="431" y="2591"/>
                </a:cubicBezTo>
                <a:lnTo>
                  <a:pt x="5441" y="2591"/>
                </a:lnTo>
                <a:cubicBezTo>
                  <a:pt x="5441" y="2375"/>
                  <a:pt x="5657" y="2159"/>
                  <a:pt x="5873" y="2159"/>
                </a:cubicBezTo>
                <a:lnTo>
                  <a:pt x="5873" y="431"/>
                </a:lnTo>
                <a:cubicBezTo>
                  <a:pt x="5657" y="431"/>
                  <a:pt x="5441" y="215"/>
                  <a:pt x="5441" y="0"/>
                </a:cubicBezTo>
                <a:lnTo>
                  <a:pt x="431"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txBody>
          <a:bodyPr wrap="none" lIns="128160" tIns="83160" rIns="128160" bIns="83160" anchor="ctr">
            <a:noAutofit/>
          </a:bodyPr>
          <a:lstStyle/>
          <a:p>
            <a:pPr algn="ctr">
              <a:lnSpc>
                <a:spcPct val="100000"/>
              </a:lnSpc>
            </a:pPr>
            <a:r>
              <a:rPr lang="en-ID" sz="1800" b="0" strike="noStrike" spc="-1">
                <a:solidFill>
                  <a:srgbClr val="FFFFFF"/>
                </a:solidFill>
                <a:latin typeface="Arial"/>
                <a:ea typeface="DejaVu Sans"/>
              </a:rPr>
              <a:t>WEB BROWSER </a:t>
            </a:r>
            <a:endParaRPr lang="en-ID" sz="1800" b="0" strike="noStrike" spc="-1">
              <a:latin typeface="Arial"/>
            </a:endParaRPr>
          </a:p>
          <a:p>
            <a:pPr algn="ctr">
              <a:lnSpc>
                <a:spcPct val="100000"/>
              </a:lnSpc>
            </a:pPr>
            <a:r>
              <a:rPr lang="en-ID" sz="1800" b="0" strike="noStrike" spc="-1">
                <a:solidFill>
                  <a:srgbClr val="FFFFFF"/>
                </a:solidFill>
                <a:latin typeface="Arial"/>
                <a:ea typeface="DejaVu Sans"/>
              </a:rPr>
              <a:t>INTERFACE</a:t>
            </a:r>
            <a:endParaRPr lang="en-ID" sz="1800" b="0" strike="noStrike" spc="-1">
              <a:latin typeface="Arial"/>
            </a:endParaRPr>
          </a:p>
        </p:txBody>
      </p:sp>
      <p:sp>
        <p:nvSpPr>
          <p:cNvPr id="178" name="Line 20"/>
          <p:cNvSpPr/>
          <p:nvPr/>
        </p:nvSpPr>
        <p:spPr>
          <a:xfrm>
            <a:off x="3474720" y="3108960"/>
            <a:ext cx="1684800" cy="0"/>
          </a:xfrm>
          <a:prstGeom prst="line">
            <a:avLst/>
          </a:prstGeom>
          <a:ln>
            <a:solidFill>
              <a:srgbClr val="3465A4"/>
            </a:solidFill>
            <a:headEnd type="triangle" w="med" len="med"/>
            <a:tailEnd type="triangle" w="med" len="med"/>
          </a:ln>
        </p:spPr>
        <p:style>
          <a:lnRef idx="0">
            <a:scrgbClr r="0" g="0" b="0"/>
          </a:lnRef>
          <a:fillRef idx="0">
            <a:scrgbClr r="0" g="0" b="0"/>
          </a:fillRef>
          <a:effectRef idx="0">
            <a:scrgbClr r="0" g="0" b="0"/>
          </a:effectRef>
          <a:fontRef idx="minor"/>
        </p:style>
      </p:sp>
      <p:sp>
        <p:nvSpPr>
          <p:cNvPr id="179" name="Line 21"/>
          <p:cNvSpPr/>
          <p:nvPr/>
        </p:nvSpPr>
        <p:spPr>
          <a:xfrm flipH="1">
            <a:off x="3017520" y="3584160"/>
            <a:ext cx="3167280" cy="2085120"/>
          </a:xfrm>
          <a:prstGeom prst="line">
            <a:avLst/>
          </a:prstGeom>
          <a:ln>
            <a:solidFill>
              <a:srgbClr val="3465A4"/>
            </a:solidFill>
            <a:headEnd type="triangle" w="med" len="med"/>
            <a:tailEnd type="triangle" w="med" len="med"/>
          </a:ln>
        </p:spPr>
        <p:style>
          <a:lnRef idx="0">
            <a:scrgbClr r="0" g="0" b="0"/>
          </a:lnRef>
          <a:fillRef idx="0">
            <a:scrgbClr r="0" g="0" b="0"/>
          </a:fillRef>
          <a:effectRef idx="0">
            <a:scrgbClr r="0" g="0" b="0"/>
          </a:effectRef>
          <a:fontRef idx="minor"/>
        </p:style>
      </p:sp>
      <p:sp>
        <p:nvSpPr>
          <p:cNvPr id="180" name="Line 22"/>
          <p:cNvSpPr/>
          <p:nvPr/>
        </p:nvSpPr>
        <p:spPr>
          <a:xfrm>
            <a:off x="8595360" y="7406640"/>
            <a:ext cx="1280160" cy="0"/>
          </a:xfrm>
          <a:prstGeom prst="line">
            <a:avLst/>
          </a:prstGeom>
          <a:ln>
            <a:solidFill>
              <a:srgbClr val="3465A4"/>
            </a:solidFill>
            <a:headEnd type="triangle" w="med" len="med"/>
            <a:tailEnd type="triangle" w="med" len="med"/>
          </a:ln>
        </p:spPr>
        <p:style>
          <a:lnRef idx="0">
            <a:scrgbClr r="0" g="0" b="0"/>
          </a:lnRef>
          <a:fillRef idx="0">
            <a:scrgbClr r="0" g="0" b="0"/>
          </a:fillRef>
          <a:effectRef idx="0">
            <a:scrgbClr r="0" g="0" b="0"/>
          </a:effectRef>
          <a:fontRef idx="minor"/>
        </p:style>
      </p:sp>
      <p:sp>
        <p:nvSpPr>
          <p:cNvPr id="181" name="Line 23"/>
          <p:cNvSpPr/>
          <p:nvPr/>
        </p:nvSpPr>
        <p:spPr>
          <a:xfrm>
            <a:off x="10972800" y="3584160"/>
            <a:ext cx="0" cy="3365280"/>
          </a:xfrm>
          <a:prstGeom prst="line">
            <a:avLst/>
          </a:prstGeom>
          <a:ln>
            <a:solidFill>
              <a:srgbClr val="3465A4"/>
            </a:solidFill>
            <a:headEnd type="triangle" w="med" len="med"/>
            <a:tailEnd type="triangle" w="med" len="med"/>
          </a:ln>
        </p:spPr>
        <p:style>
          <a:lnRef idx="0">
            <a:scrgbClr r="0" g="0" b="0"/>
          </a:lnRef>
          <a:fillRef idx="0">
            <a:scrgbClr r="0" g="0" b="0"/>
          </a:fillRef>
          <a:effectRef idx="0">
            <a:scrgbClr r="0" g="0" b="0"/>
          </a:effectRef>
          <a:fontRef idx="minor"/>
        </p:style>
      </p:sp>
      <p:sp>
        <p:nvSpPr>
          <p:cNvPr id="182" name="CustomShape 24"/>
          <p:cNvSpPr/>
          <p:nvPr/>
        </p:nvSpPr>
        <p:spPr>
          <a:xfrm>
            <a:off x="6400800" y="6931440"/>
            <a:ext cx="2112840" cy="931320"/>
          </a:xfrm>
          <a:custGeom>
            <a:avLst/>
            <a:gdLst/>
            <a:ahLst/>
            <a:cxnLst/>
            <a:rect l="l" t="t" r="r" b="b"/>
            <a:pathLst>
              <a:path w="5874" h="2592">
                <a:moveTo>
                  <a:pt x="431" y="0"/>
                </a:moveTo>
                <a:cubicBezTo>
                  <a:pt x="431" y="215"/>
                  <a:pt x="215" y="431"/>
                  <a:pt x="0" y="431"/>
                </a:cubicBezTo>
                <a:lnTo>
                  <a:pt x="0" y="2159"/>
                </a:lnTo>
                <a:cubicBezTo>
                  <a:pt x="215" y="2159"/>
                  <a:pt x="431" y="2375"/>
                  <a:pt x="431" y="2591"/>
                </a:cubicBezTo>
                <a:lnTo>
                  <a:pt x="5441" y="2591"/>
                </a:lnTo>
                <a:cubicBezTo>
                  <a:pt x="5441" y="2375"/>
                  <a:pt x="5657" y="2159"/>
                  <a:pt x="5873" y="2159"/>
                </a:cubicBezTo>
                <a:lnTo>
                  <a:pt x="5873" y="431"/>
                </a:lnTo>
                <a:cubicBezTo>
                  <a:pt x="5657" y="431"/>
                  <a:pt x="5441" y="215"/>
                  <a:pt x="5441" y="0"/>
                </a:cubicBezTo>
                <a:lnTo>
                  <a:pt x="431"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txBody>
          <a:bodyPr wrap="none" lIns="128160" tIns="83160" rIns="128160" bIns="83160" anchor="ctr">
            <a:noAutofit/>
          </a:bodyPr>
          <a:lstStyle/>
          <a:p>
            <a:pPr algn="ctr">
              <a:lnSpc>
                <a:spcPct val="100000"/>
              </a:lnSpc>
            </a:pPr>
            <a:endParaRPr lang="en-ID" sz="1800" b="0" strike="noStrike" spc="-1">
              <a:latin typeface="Arial"/>
            </a:endParaRPr>
          </a:p>
          <a:p>
            <a:pPr algn="ctr">
              <a:lnSpc>
                <a:spcPct val="100000"/>
              </a:lnSpc>
            </a:pPr>
            <a:r>
              <a:rPr lang="en-ID" sz="1400" b="0" strike="noStrike" spc="-1">
                <a:solidFill>
                  <a:srgbClr val="FFFFFF"/>
                </a:solidFill>
                <a:latin typeface="Arial"/>
                <a:ea typeface="DejaVu Sans"/>
              </a:rPr>
              <a:t>PUBLIC IP ADDRESS</a:t>
            </a:r>
            <a:endParaRPr lang="en-ID" sz="1400" b="0" strike="noStrike" spc="-1">
              <a:latin typeface="Arial"/>
            </a:endParaRPr>
          </a:p>
          <a:p>
            <a:pPr algn="ctr">
              <a:lnSpc>
                <a:spcPct val="100000"/>
              </a:lnSpc>
            </a:pPr>
            <a:r>
              <a:rPr lang="en-ID" sz="1400" b="0" strike="noStrike" spc="-1">
                <a:solidFill>
                  <a:srgbClr val="FFFFFF"/>
                </a:solidFill>
                <a:latin typeface="Arial"/>
                <a:ea typeface="DejaVu Sans"/>
              </a:rPr>
              <a:t>(PORT FORWARDING)</a:t>
            </a:r>
            <a:endParaRPr lang="en-ID" sz="1400" b="0" strike="noStrike" spc="-1">
              <a:latin typeface="Arial"/>
            </a:endParaRPr>
          </a:p>
          <a:p>
            <a:pPr algn="ctr">
              <a:lnSpc>
                <a:spcPct val="100000"/>
              </a:lnSpc>
            </a:pPr>
            <a:endParaRPr lang="en-ID" sz="1400" b="0" strike="noStrike" spc="-1">
              <a:latin typeface="Arial"/>
            </a:endParaRPr>
          </a:p>
        </p:txBody>
      </p:sp>
      <p:sp>
        <p:nvSpPr>
          <p:cNvPr id="183" name="Line 25"/>
          <p:cNvSpPr/>
          <p:nvPr/>
        </p:nvSpPr>
        <p:spPr>
          <a:xfrm>
            <a:off x="5192640" y="7406640"/>
            <a:ext cx="1188720" cy="0"/>
          </a:xfrm>
          <a:prstGeom prst="line">
            <a:avLst/>
          </a:prstGeom>
          <a:ln>
            <a:solidFill>
              <a:srgbClr val="3465A4"/>
            </a:solidFill>
            <a:headEnd type="triangle" w="med" len="med"/>
            <a:tailEnd type="triangle" w="med" len="med"/>
          </a:ln>
        </p:spPr>
        <p:style>
          <a:lnRef idx="0">
            <a:scrgbClr r="0" g="0" b="0"/>
          </a:lnRef>
          <a:fillRef idx="0">
            <a:scrgbClr r="0" g="0" b="0"/>
          </a:fillRef>
          <a:effectRef idx="0">
            <a:scrgbClr r="0" g="0" b="0"/>
          </a:effectRef>
          <a:fontRef idx="minor"/>
        </p:style>
      </p:sp>
      <p:pic>
        <p:nvPicPr>
          <p:cNvPr id="184" name="Picture 183"/>
          <p:cNvPicPr/>
          <p:nvPr/>
        </p:nvPicPr>
        <p:blipFill>
          <a:blip r:embed="rId3"/>
          <a:stretch/>
        </p:blipFill>
        <p:spPr>
          <a:xfrm>
            <a:off x="3867480" y="3776040"/>
            <a:ext cx="1618200" cy="1618200"/>
          </a:xfrm>
          <a:prstGeom prst="rect">
            <a:avLst/>
          </a:prstGeom>
          <a:ln>
            <a:noFill/>
          </a:ln>
        </p:spPr>
      </p:pic>
      <p:sp>
        <p:nvSpPr>
          <p:cNvPr id="185" name="CustomShape 26"/>
          <p:cNvSpPr/>
          <p:nvPr/>
        </p:nvSpPr>
        <p:spPr>
          <a:xfrm>
            <a:off x="4023360" y="4865760"/>
            <a:ext cx="1279440" cy="31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D" sz="1500" b="0" strike="noStrike" spc="-1">
                <a:solidFill>
                  <a:srgbClr val="FFFFFF"/>
                </a:solidFill>
                <a:latin typeface="Arial"/>
                <a:ea typeface="DejaVu Sans"/>
              </a:rPr>
              <a:t>PROTOCOL</a:t>
            </a:r>
            <a:endParaRPr lang="en-ID" sz="1500" b="0" strike="noStrike" spc="-1">
              <a:latin typeface="Aria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9C3BA"/>
        </a:solidFill>
        <a:effectLst/>
      </p:bgPr>
    </p:bg>
    <p:spTree>
      <p:nvGrpSpPr>
        <p:cNvPr id="1" name=""/>
        <p:cNvGrpSpPr/>
        <p:nvPr/>
      </p:nvGrpSpPr>
      <p:grpSpPr>
        <a:xfrm>
          <a:off x="0" y="0"/>
          <a:ext cx="0" cy="0"/>
          <a:chOff x="0" y="0"/>
          <a:chExt cx="0" cy="0"/>
        </a:xfrm>
      </p:grpSpPr>
      <p:sp>
        <p:nvSpPr>
          <p:cNvPr id="186" name="CustomShape 1"/>
          <p:cNvSpPr/>
          <p:nvPr/>
        </p:nvSpPr>
        <p:spPr>
          <a:xfrm>
            <a:off x="548640" y="2187720"/>
            <a:ext cx="11976480" cy="1855800"/>
          </a:xfrm>
          <a:custGeom>
            <a:avLst/>
            <a:gdLst/>
            <a:ahLst/>
            <a:cxnLst/>
            <a:rect l="l" t="t" r="r" b="b"/>
            <a:pathLst>
              <a:path w="33273" h="5160">
                <a:moveTo>
                  <a:pt x="859" y="0"/>
                </a:moveTo>
                <a:cubicBezTo>
                  <a:pt x="429" y="0"/>
                  <a:pt x="0" y="429"/>
                  <a:pt x="0" y="859"/>
                </a:cubicBezTo>
                <a:lnTo>
                  <a:pt x="0" y="4299"/>
                </a:lnTo>
                <a:cubicBezTo>
                  <a:pt x="0" y="4729"/>
                  <a:pt x="429" y="5159"/>
                  <a:pt x="859" y="5159"/>
                </a:cubicBezTo>
                <a:lnTo>
                  <a:pt x="32412" y="5159"/>
                </a:lnTo>
                <a:cubicBezTo>
                  <a:pt x="32842" y="5159"/>
                  <a:pt x="33272" y="4729"/>
                  <a:pt x="33272" y="4299"/>
                </a:cubicBezTo>
                <a:lnTo>
                  <a:pt x="33272" y="859"/>
                </a:lnTo>
                <a:cubicBezTo>
                  <a:pt x="33272" y="429"/>
                  <a:pt x="32842" y="0"/>
                  <a:pt x="32412" y="0"/>
                </a:cubicBezTo>
                <a:lnTo>
                  <a:pt x="859"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87" name="CustomShape 2"/>
          <p:cNvSpPr/>
          <p:nvPr/>
        </p:nvSpPr>
        <p:spPr>
          <a:xfrm>
            <a:off x="548640" y="4044600"/>
            <a:ext cx="11977200" cy="1855800"/>
          </a:xfrm>
          <a:custGeom>
            <a:avLst/>
            <a:gdLst/>
            <a:ahLst/>
            <a:cxnLst/>
            <a:rect l="l" t="t" r="r" b="b"/>
            <a:pathLst>
              <a:path w="33274" h="5160">
                <a:moveTo>
                  <a:pt x="859" y="0"/>
                </a:moveTo>
                <a:cubicBezTo>
                  <a:pt x="429" y="0"/>
                  <a:pt x="0" y="429"/>
                  <a:pt x="0" y="859"/>
                </a:cubicBezTo>
                <a:lnTo>
                  <a:pt x="0" y="4299"/>
                </a:lnTo>
                <a:cubicBezTo>
                  <a:pt x="0" y="4729"/>
                  <a:pt x="429" y="5159"/>
                  <a:pt x="859" y="5159"/>
                </a:cubicBezTo>
                <a:lnTo>
                  <a:pt x="32414" y="5159"/>
                </a:lnTo>
                <a:cubicBezTo>
                  <a:pt x="32843" y="5159"/>
                  <a:pt x="33273" y="4729"/>
                  <a:pt x="33273" y="4299"/>
                </a:cubicBezTo>
                <a:lnTo>
                  <a:pt x="33273" y="859"/>
                </a:lnTo>
                <a:cubicBezTo>
                  <a:pt x="33273" y="429"/>
                  <a:pt x="32843" y="0"/>
                  <a:pt x="32414" y="0"/>
                </a:cubicBezTo>
                <a:lnTo>
                  <a:pt x="859"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88" name="CustomShape 3"/>
          <p:cNvSpPr/>
          <p:nvPr/>
        </p:nvSpPr>
        <p:spPr>
          <a:xfrm>
            <a:off x="548640" y="5901480"/>
            <a:ext cx="11976480" cy="1855440"/>
          </a:xfrm>
          <a:custGeom>
            <a:avLst/>
            <a:gdLst/>
            <a:ahLst/>
            <a:cxnLst/>
            <a:rect l="l" t="t" r="r" b="b"/>
            <a:pathLst>
              <a:path w="33273" h="5159">
                <a:moveTo>
                  <a:pt x="859" y="0"/>
                </a:moveTo>
                <a:cubicBezTo>
                  <a:pt x="429" y="0"/>
                  <a:pt x="0" y="429"/>
                  <a:pt x="0" y="859"/>
                </a:cubicBezTo>
                <a:lnTo>
                  <a:pt x="0" y="4298"/>
                </a:lnTo>
                <a:cubicBezTo>
                  <a:pt x="0" y="4728"/>
                  <a:pt x="429" y="5158"/>
                  <a:pt x="859" y="5158"/>
                </a:cubicBezTo>
                <a:lnTo>
                  <a:pt x="32412" y="5158"/>
                </a:lnTo>
                <a:cubicBezTo>
                  <a:pt x="32842" y="5158"/>
                  <a:pt x="33272" y="4728"/>
                  <a:pt x="33272" y="4298"/>
                </a:cubicBezTo>
                <a:lnTo>
                  <a:pt x="33272" y="859"/>
                </a:lnTo>
                <a:cubicBezTo>
                  <a:pt x="33272" y="429"/>
                  <a:pt x="32842" y="0"/>
                  <a:pt x="32412" y="0"/>
                </a:cubicBezTo>
                <a:lnTo>
                  <a:pt x="859"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89" name="CustomShape 4"/>
          <p:cNvSpPr/>
          <p:nvPr/>
        </p:nvSpPr>
        <p:spPr>
          <a:xfrm>
            <a:off x="507960" y="595440"/>
            <a:ext cx="11986560" cy="1627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D" sz="4400" b="0" strike="noStrike" spc="-1">
                <a:solidFill>
                  <a:srgbClr val="FFFFFF"/>
                </a:solidFill>
                <a:latin typeface="Arial"/>
                <a:ea typeface="DejaVu Sans"/>
              </a:rPr>
              <a:t>Penelitian Terkait</a:t>
            </a:r>
            <a:endParaRPr lang="en-ID" sz="4400" b="0" strike="noStrike" spc="-1">
              <a:latin typeface="Arial"/>
            </a:endParaRPr>
          </a:p>
        </p:txBody>
      </p:sp>
      <p:sp>
        <p:nvSpPr>
          <p:cNvPr id="190" name="CustomShape 5"/>
          <p:cNvSpPr/>
          <p:nvPr/>
        </p:nvSpPr>
        <p:spPr>
          <a:xfrm>
            <a:off x="728640" y="2316600"/>
            <a:ext cx="11746440" cy="158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D" sz="2400" b="0" strike="noStrike" spc="-1">
                <a:solidFill>
                  <a:srgbClr val="FFFFFF"/>
                </a:solidFill>
                <a:latin typeface="Times New Roman"/>
                <a:ea typeface="DejaVu Sans"/>
              </a:rPr>
              <a:t>Asmanditya Hibatullah (2019) : </a:t>
            </a:r>
            <a:r>
              <a:rPr lang="en-ID" sz="2400" b="0" i="1" strike="noStrike" spc="-1">
                <a:solidFill>
                  <a:srgbClr val="FFFFFF"/>
                </a:solidFill>
                <a:latin typeface="Times New Roman"/>
                <a:ea typeface="DejaVu Sans"/>
              </a:rPr>
              <a:t>Smart Aquarium Berbasis IoT. </a:t>
            </a:r>
            <a:r>
              <a:rPr lang="en-ID" sz="2400" b="1" strike="noStrike" spc="-1">
                <a:solidFill>
                  <a:srgbClr val="FFFFFF"/>
                </a:solidFill>
                <a:latin typeface="Times New Roman"/>
                <a:ea typeface="DejaVu Sans"/>
              </a:rPr>
              <a:t>Hasil </a:t>
            </a:r>
            <a:r>
              <a:rPr lang="en-ID" sz="2400" b="0" strike="noStrike" spc="-1">
                <a:solidFill>
                  <a:srgbClr val="FFFFFF"/>
                </a:solidFill>
                <a:latin typeface="Times New Roman"/>
                <a:ea typeface="DejaVu Sans"/>
              </a:rPr>
              <a:t>: Sistem </a:t>
            </a:r>
            <a:r>
              <a:rPr lang="en-ID" sz="2400" b="0" i="1" strike="noStrike" spc="-1">
                <a:solidFill>
                  <a:srgbClr val="FFFFFF"/>
                </a:solidFill>
                <a:latin typeface="Times New Roman"/>
                <a:ea typeface="DejaVu Sans"/>
              </a:rPr>
              <a:t>monitoring </a:t>
            </a:r>
            <a:r>
              <a:rPr lang="en-ID" sz="2400" b="0" strike="noStrike" spc="-1">
                <a:solidFill>
                  <a:srgbClr val="FFFFFF"/>
                </a:solidFill>
                <a:latin typeface="Times New Roman"/>
                <a:ea typeface="DejaVu Sans"/>
              </a:rPr>
              <a:t>akuarium menggunakan mikrokontroller ESP-32 yang terhubung dengan sensor turbiditas yang dimana data dari sensor tersebut akan di </a:t>
            </a:r>
            <a:r>
              <a:rPr lang="en-ID" sz="2400" b="0" i="1" strike="noStrike" spc="-1">
                <a:solidFill>
                  <a:srgbClr val="FFFFFF"/>
                </a:solidFill>
                <a:latin typeface="Times New Roman"/>
                <a:ea typeface="DejaVu Sans"/>
              </a:rPr>
              <a:t>upload </a:t>
            </a:r>
            <a:r>
              <a:rPr lang="en-ID" sz="2400" b="0" strike="noStrike" spc="-1">
                <a:solidFill>
                  <a:srgbClr val="FFFFFF"/>
                </a:solidFill>
                <a:latin typeface="Times New Roman"/>
                <a:ea typeface="DejaVu Sans"/>
              </a:rPr>
              <a:t> ke channel ThingSpeak.com sebagai </a:t>
            </a:r>
            <a:r>
              <a:rPr lang="en-ID" sz="2400" b="0" i="1" strike="noStrike" spc="-1">
                <a:solidFill>
                  <a:srgbClr val="FFFFFF"/>
                </a:solidFill>
                <a:latin typeface="Times New Roman"/>
                <a:ea typeface="DejaVu Sans"/>
              </a:rPr>
              <a:t>database </a:t>
            </a:r>
            <a:r>
              <a:rPr lang="en-ID" sz="2400" b="0" strike="noStrike" spc="-1">
                <a:solidFill>
                  <a:srgbClr val="FFFFFF"/>
                </a:solidFill>
                <a:latin typeface="Times New Roman"/>
                <a:ea typeface="DejaVu Sans"/>
              </a:rPr>
              <a:t>sekaligus menampilkan data sensor secara </a:t>
            </a:r>
            <a:r>
              <a:rPr lang="en-ID" sz="2400" b="0" i="1" strike="noStrike" spc="-1">
                <a:solidFill>
                  <a:srgbClr val="FFFFFF"/>
                </a:solidFill>
                <a:latin typeface="Times New Roman"/>
                <a:ea typeface="DejaVu Sans"/>
              </a:rPr>
              <a:t>real-time</a:t>
            </a:r>
            <a:r>
              <a:rPr lang="en-ID" sz="2400" b="0" strike="noStrike" spc="-1">
                <a:solidFill>
                  <a:srgbClr val="FFFFFF"/>
                </a:solidFill>
                <a:latin typeface="Times New Roman"/>
                <a:ea typeface="DejaVu Sans"/>
              </a:rPr>
              <a:t>.</a:t>
            </a:r>
            <a:endParaRPr lang="en-ID" sz="2400" b="0" strike="noStrike" spc="-1">
              <a:latin typeface="Arial"/>
            </a:endParaRPr>
          </a:p>
        </p:txBody>
      </p:sp>
      <p:sp>
        <p:nvSpPr>
          <p:cNvPr id="191" name="CustomShape 6"/>
          <p:cNvSpPr/>
          <p:nvPr/>
        </p:nvSpPr>
        <p:spPr>
          <a:xfrm>
            <a:off x="4663440" y="6035040"/>
            <a:ext cx="639000" cy="345240"/>
          </a:xfrm>
          <a:prstGeom prst="rect">
            <a:avLst/>
          </a:prstGeom>
          <a:noFill/>
          <a:ln>
            <a:noFill/>
          </a:ln>
        </p:spPr>
        <p:style>
          <a:lnRef idx="0">
            <a:scrgbClr r="0" g="0" b="0"/>
          </a:lnRef>
          <a:fillRef idx="0">
            <a:scrgbClr r="0" g="0" b="0"/>
          </a:fillRef>
          <a:effectRef idx="0">
            <a:scrgbClr r="0" g="0" b="0"/>
          </a:effectRef>
          <a:fontRef idx="minor"/>
        </p:style>
      </p:sp>
      <p:sp>
        <p:nvSpPr>
          <p:cNvPr id="192" name="CustomShape 7"/>
          <p:cNvSpPr/>
          <p:nvPr/>
        </p:nvSpPr>
        <p:spPr>
          <a:xfrm>
            <a:off x="548640" y="7744320"/>
            <a:ext cx="11976480" cy="1855800"/>
          </a:xfrm>
          <a:custGeom>
            <a:avLst/>
            <a:gdLst/>
            <a:ahLst/>
            <a:cxnLst/>
            <a:rect l="l" t="t" r="r" b="b"/>
            <a:pathLst>
              <a:path w="33273" h="5160">
                <a:moveTo>
                  <a:pt x="859" y="0"/>
                </a:moveTo>
                <a:cubicBezTo>
                  <a:pt x="429" y="0"/>
                  <a:pt x="0" y="429"/>
                  <a:pt x="0" y="859"/>
                </a:cubicBezTo>
                <a:lnTo>
                  <a:pt x="0" y="4299"/>
                </a:lnTo>
                <a:cubicBezTo>
                  <a:pt x="0" y="4729"/>
                  <a:pt x="429" y="5159"/>
                  <a:pt x="859" y="5159"/>
                </a:cubicBezTo>
                <a:lnTo>
                  <a:pt x="32412" y="5159"/>
                </a:lnTo>
                <a:cubicBezTo>
                  <a:pt x="32842" y="5159"/>
                  <a:pt x="33272" y="4729"/>
                  <a:pt x="33272" y="4299"/>
                </a:cubicBezTo>
                <a:lnTo>
                  <a:pt x="33272" y="859"/>
                </a:lnTo>
                <a:cubicBezTo>
                  <a:pt x="33272" y="429"/>
                  <a:pt x="32842" y="0"/>
                  <a:pt x="32412" y="0"/>
                </a:cubicBezTo>
                <a:lnTo>
                  <a:pt x="859"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93" name="CustomShape 8"/>
          <p:cNvSpPr/>
          <p:nvPr/>
        </p:nvSpPr>
        <p:spPr>
          <a:xfrm>
            <a:off x="728640" y="4206240"/>
            <a:ext cx="11746440" cy="158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D" sz="2400" b="0" strike="noStrike" spc="-1">
                <a:solidFill>
                  <a:srgbClr val="FFFFFF"/>
                </a:solidFill>
                <a:latin typeface="Times New Roman"/>
                <a:ea typeface="DejaVu Sans"/>
              </a:rPr>
              <a:t>Thiyraash Al David (2017) : </a:t>
            </a:r>
            <a:r>
              <a:rPr lang="en-ID" sz="2400" b="0" i="1" strike="noStrike" spc="-1">
                <a:solidFill>
                  <a:srgbClr val="FFFFFF"/>
                </a:solidFill>
                <a:latin typeface="Times New Roman"/>
                <a:ea typeface="DejaVu Sans"/>
              </a:rPr>
              <a:t>Aquarium Monitorig System. </a:t>
            </a:r>
            <a:r>
              <a:rPr lang="en-ID" sz="2400" b="1" strike="noStrike" spc="-1">
                <a:solidFill>
                  <a:srgbClr val="FFFFFF"/>
                </a:solidFill>
                <a:latin typeface="Times New Roman"/>
                <a:ea typeface="DejaVu Sans"/>
              </a:rPr>
              <a:t>Hasil</a:t>
            </a:r>
            <a:r>
              <a:rPr lang="en-ID" sz="2400" b="0" strike="noStrike" spc="-1">
                <a:solidFill>
                  <a:srgbClr val="FFFFFF"/>
                </a:solidFill>
                <a:latin typeface="Times New Roman"/>
                <a:ea typeface="DejaVu Sans"/>
              </a:rPr>
              <a:t> :  Sistem </a:t>
            </a:r>
            <a:r>
              <a:rPr lang="en-ID" sz="2400" b="0" i="1" strike="noStrike" spc="-1">
                <a:solidFill>
                  <a:srgbClr val="FFFFFF"/>
                </a:solidFill>
                <a:latin typeface="Times New Roman"/>
                <a:ea typeface="DejaVu Sans"/>
              </a:rPr>
              <a:t>monitoring </a:t>
            </a:r>
            <a:r>
              <a:rPr lang="en-ID" sz="2400" b="0" strike="noStrike" spc="-1">
                <a:solidFill>
                  <a:srgbClr val="FFFFFF"/>
                </a:solidFill>
                <a:latin typeface="Times New Roman"/>
                <a:ea typeface="DejaVu Sans"/>
              </a:rPr>
              <a:t>akuarium menggunakan </a:t>
            </a:r>
            <a:r>
              <a:rPr lang="en-ID" sz="2400" b="0" i="1" strike="noStrike" spc="-1">
                <a:solidFill>
                  <a:srgbClr val="FFFFFF"/>
                </a:solidFill>
                <a:latin typeface="Times New Roman"/>
                <a:ea typeface="DejaVu Sans"/>
              </a:rPr>
              <a:t>Single Board Conputer </a:t>
            </a:r>
            <a:r>
              <a:rPr lang="en-ID" sz="2400" b="0" strike="noStrike" spc="-1">
                <a:solidFill>
                  <a:srgbClr val="FFFFFF"/>
                </a:solidFill>
                <a:latin typeface="Times New Roman"/>
                <a:ea typeface="DejaVu Sans"/>
              </a:rPr>
              <a:t>bernama Raspberry-Pi sebagai pusat sistem yang terhubung dengan sensor turbiditas, sensor temperatur, sensor kebocoran air dan sensor ketinggian air.</a:t>
            </a:r>
            <a:endParaRPr lang="en-ID" sz="2400" b="0" strike="noStrike" spc="-1">
              <a:latin typeface="Arial"/>
            </a:endParaRPr>
          </a:p>
        </p:txBody>
      </p:sp>
      <p:sp>
        <p:nvSpPr>
          <p:cNvPr id="194" name="CustomShape 9"/>
          <p:cNvSpPr/>
          <p:nvPr/>
        </p:nvSpPr>
        <p:spPr>
          <a:xfrm>
            <a:off x="728640" y="6035040"/>
            <a:ext cx="11746440" cy="158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D" sz="2400" b="0" strike="noStrike" spc="-1">
                <a:solidFill>
                  <a:srgbClr val="FFFFFF"/>
                </a:solidFill>
                <a:latin typeface="Times New Roman"/>
                <a:ea typeface="DejaVu Sans"/>
              </a:rPr>
              <a:t>Vaibhavraj S. Roham, Abhijeet S. Patil (2015) : Smart Farm using Wireless Sensor Network. </a:t>
            </a:r>
            <a:r>
              <a:rPr lang="en-ID" sz="2400" b="1" strike="noStrike" spc="-1">
                <a:solidFill>
                  <a:srgbClr val="FFFFFF"/>
                </a:solidFill>
                <a:latin typeface="Times New Roman"/>
                <a:ea typeface="DejaVu Sans"/>
              </a:rPr>
              <a:t>Hasil</a:t>
            </a:r>
            <a:r>
              <a:rPr lang="en-ID" sz="2400" b="0" strike="noStrike" spc="-1">
                <a:solidFill>
                  <a:srgbClr val="FFFFFF"/>
                </a:solidFill>
                <a:latin typeface="Times New Roman"/>
                <a:ea typeface="DejaVu Sans"/>
              </a:rPr>
              <a:t> : sistem monitoring untuk mengontrol berbagai parameter iklim yang terhubung ke sebuah controller yang akan mengumpulkan data sensor dan mendistribusikan data tersebut ke database.</a:t>
            </a:r>
            <a:endParaRPr lang="en-ID" sz="2400" b="0" strike="noStrike" spc="-1">
              <a:latin typeface="Arial"/>
            </a:endParaRPr>
          </a:p>
        </p:txBody>
      </p:sp>
      <p:sp>
        <p:nvSpPr>
          <p:cNvPr id="195" name="CustomShape 10"/>
          <p:cNvSpPr/>
          <p:nvPr/>
        </p:nvSpPr>
        <p:spPr>
          <a:xfrm>
            <a:off x="728640" y="8046000"/>
            <a:ext cx="11746440" cy="158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D" sz="2400" b="0" strike="noStrike" spc="-1">
                <a:solidFill>
                  <a:srgbClr val="FFFFFF"/>
                </a:solidFill>
                <a:latin typeface="Times New Roman"/>
                <a:ea typeface="DejaVu Sans"/>
              </a:rPr>
              <a:t>M.Mahendran, G. Sivakannu,  Sriraman Balaji (2017) :  Implementation of Smart Farm Monitoring Using IoT. </a:t>
            </a:r>
            <a:r>
              <a:rPr lang="en-ID" sz="2400" b="1" strike="noStrike" spc="-1">
                <a:solidFill>
                  <a:srgbClr val="FFFFFF"/>
                </a:solidFill>
                <a:latin typeface="Times New Roman"/>
                <a:ea typeface="DejaVu Sans"/>
              </a:rPr>
              <a:t>Hasil</a:t>
            </a:r>
            <a:r>
              <a:rPr lang="en-ID" sz="2400" b="0" strike="noStrike" spc="-1">
                <a:solidFill>
                  <a:srgbClr val="FFFFFF"/>
                </a:solidFill>
                <a:latin typeface="Times New Roman"/>
                <a:ea typeface="DejaVu Sans"/>
              </a:rPr>
              <a:t> : sistem monitoring lingkungan agrikultur yang dapat berfungsi sebagai pusat kendali dalam merawat tingkat pertumbuhan tanaman agar selalu stabil.</a:t>
            </a:r>
            <a:endParaRPr lang="en-ID" sz="2400" b="0" strike="noStrike" spc="-1">
              <a:latin typeface="Arial"/>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9C3BA"/>
        </a:solidFill>
        <a:effectLst/>
      </p:bgPr>
    </p:bg>
    <p:spTree>
      <p:nvGrpSpPr>
        <p:cNvPr id="1" name=""/>
        <p:cNvGrpSpPr/>
        <p:nvPr/>
      </p:nvGrpSpPr>
      <p:grpSpPr>
        <a:xfrm>
          <a:off x="0" y="0"/>
          <a:ext cx="0" cy="0"/>
          <a:chOff x="0" y="0"/>
          <a:chExt cx="0" cy="0"/>
        </a:xfrm>
      </p:grpSpPr>
      <p:sp>
        <p:nvSpPr>
          <p:cNvPr id="196" name="CustomShape 1"/>
          <p:cNvSpPr/>
          <p:nvPr/>
        </p:nvSpPr>
        <p:spPr>
          <a:xfrm>
            <a:off x="457200" y="4389120"/>
            <a:ext cx="11886120" cy="130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D" sz="8000" b="0" strike="noStrike" spc="-1">
                <a:solidFill>
                  <a:srgbClr val="FFFFFF"/>
                </a:solidFill>
                <a:latin typeface="Arial"/>
                <a:ea typeface="DejaVu Sans"/>
              </a:rPr>
              <a:t>TERIMA KASIH</a:t>
            </a:r>
            <a:endParaRPr lang="en-ID" sz="8000" b="0" strike="noStrike" spc="-1">
              <a:latin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9C3BA"/>
        </a:solidFill>
        <a:effectLst/>
      </p:bgPr>
    </p:bg>
    <p:spTree>
      <p:nvGrpSpPr>
        <p:cNvPr id="1" name=""/>
        <p:cNvGrpSpPr/>
        <p:nvPr/>
      </p:nvGrpSpPr>
      <p:grpSpPr>
        <a:xfrm>
          <a:off x="0" y="0"/>
          <a:ext cx="0" cy="0"/>
          <a:chOff x="0" y="0"/>
          <a:chExt cx="0" cy="0"/>
        </a:xfrm>
      </p:grpSpPr>
      <p:pic>
        <p:nvPicPr>
          <p:cNvPr id="92" name="Picture 91"/>
          <p:cNvPicPr/>
          <p:nvPr/>
        </p:nvPicPr>
        <p:blipFill>
          <a:blip r:embed="rId3"/>
          <a:stretch/>
        </p:blipFill>
        <p:spPr>
          <a:xfrm>
            <a:off x="556560" y="2468880"/>
            <a:ext cx="11877840" cy="6690960"/>
          </a:xfrm>
          <a:prstGeom prst="rect">
            <a:avLst/>
          </a:prstGeom>
          <a:ln>
            <a:noFill/>
          </a:ln>
        </p:spPr>
      </p:pic>
      <p:sp>
        <p:nvSpPr>
          <p:cNvPr id="93" name="CustomShape 1"/>
          <p:cNvSpPr/>
          <p:nvPr/>
        </p:nvSpPr>
        <p:spPr>
          <a:xfrm>
            <a:off x="507960" y="800280"/>
            <a:ext cx="11986560" cy="121716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90000"/>
              </a:lnSpc>
              <a:spcBef>
                <a:spcPts val="1599"/>
              </a:spcBef>
            </a:pPr>
            <a:r>
              <a:rPr lang="en-ID" sz="7000" b="0" strike="noStrike" spc="-1">
                <a:solidFill>
                  <a:srgbClr val="FFFFFF"/>
                </a:solidFill>
                <a:latin typeface="Bodoni SvtyTwo ITC TT-Book"/>
                <a:ea typeface="Bodoni SvtyTwo ITC TT-Book"/>
              </a:rPr>
              <a:t>Latar Belakang</a:t>
            </a:r>
            <a:endParaRPr lang="en-ID" sz="7000" b="0" strike="noStrike" spc="-1">
              <a:latin typeface="Arial"/>
            </a:endParaRPr>
          </a:p>
        </p:txBody>
      </p:sp>
      <p:sp>
        <p:nvSpPr>
          <p:cNvPr id="94" name="CustomShape 2"/>
          <p:cNvSpPr/>
          <p:nvPr/>
        </p:nvSpPr>
        <p:spPr>
          <a:xfrm>
            <a:off x="914400" y="3200400"/>
            <a:ext cx="4570560" cy="539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D" sz="1800" b="0" strike="noStrike" spc="-1" dirty="0">
              <a:latin typeface="Arial"/>
            </a:endParaRPr>
          </a:p>
          <a:p>
            <a:pPr>
              <a:lnSpc>
                <a:spcPct val="100000"/>
              </a:lnSpc>
            </a:pPr>
            <a:endParaRPr lang="en-ID" sz="1800" b="0" strike="noStrike" spc="-1" dirty="0">
              <a:latin typeface="Arial"/>
            </a:endParaRPr>
          </a:p>
          <a:p>
            <a:pPr>
              <a:lnSpc>
                <a:spcPct val="100000"/>
              </a:lnSpc>
            </a:pPr>
            <a:endParaRPr lang="en-ID" sz="1800" b="0" strike="noStrike" spc="-1" dirty="0">
              <a:latin typeface="Arial"/>
            </a:endParaRPr>
          </a:p>
          <a:p>
            <a:pPr>
              <a:lnSpc>
                <a:spcPct val="100000"/>
              </a:lnSpc>
            </a:pPr>
            <a:endParaRPr lang="en-ID" sz="1800" b="0" strike="noStrike" spc="-1" dirty="0">
              <a:latin typeface="Arial"/>
            </a:endParaRPr>
          </a:p>
          <a:p>
            <a:pPr>
              <a:lnSpc>
                <a:spcPct val="100000"/>
              </a:lnSpc>
            </a:pPr>
            <a:r>
              <a:rPr lang="en-ID" sz="2400" b="0" strike="noStrike" spc="-1" dirty="0" err="1">
                <a:solidFill>
                  <a:srgbClr val="FFFFFF"/>
                </a:solidFill>
                <a:latin typeface="Arial"/>
                <a:ea typeface="DejaVu Sans"/>
              </a:rPr>
              <a:t>Tahun</a:t>
            </a:r>
            <a:r>
              <a:rPr lang="en-ID" sz="2400" b="0" strike="noStrike" spc="-1" dirty="0">
                <a:solidFill>
                  <a:srgbClr val="FFFFFF"/>
                </a:solidFill>
                <a:latin typeface="Arial"/>
                <a:ea typeface="DejaVu Sans"/>
              </a:rPr>
              <a:t> 2017 </a:t>
            </a:r>
            <a:r>
              <a:rPr lang="en-ID" sz="2400" b="0" strike="noStrike" spc="-1" dirty="0" err="1">
                <a:solidFill>
                  <a:srgbClr val="FFFFFF"/>
                </a:solidFill>
                <a:latin typeface="Arial"/>
                <a:ea typeface="DejaVu Sans"/>
              </a:rPr>
              <a:t>nilai</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ekspor</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ikan</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hias</a:t>
            </a:r>
            <a:r>
              <a:rPr lang="en-ID" sz="2400" b="0" strike="noStrike" spc="-1" dirty="0">
                <a:solidFill>
                  <a:srgbClr val="FFFFFF"/>
                </a:solidFill>
                <a:latin typeface="Arial"/>
                <a:ea typeface="DejaVu Sans"/>
              </a:rPr>
              <a:t> Indonesia </a:t>
            </a:r>
            <a:r>
              <a:rPr lang="en-ID" sz="2400" b="0" strike="noStrike" spc="-1" dirty="0" err="1">
                <a:solidFill>
                  <a:srgbClr val="FFFFFF"/>
                </a:solidFill>
                <a:latin typeface="Arial"/>
                <a:ea typeface="DejaVu Sans"/>
              </a:rPr>
              <a:t>mencapai</a:t>
            </a:r>
            <a:r>
              <a:rPr lang="en-ID" sz="2400" b="0" strike="noStrike" spc="-1" dirty="0">
                <a:solidFill>
                  <a:srgbClr val="FFFFFF"/>
                </a:solidFill>
                <a:latin typeface="Arial"/>
                <a:ea typeface="DejaVu Sans"/>
              </a:rPr>
              <a:t> USD 27,61 Juta (</a:t>
            </a:r>
            <a:r>
              <a:rPr lang="en-ID" sz="2400" b="0" strike="noStrike" spc="-1" dirty="0" err="1">
                <a:solidFill>
                  <a:srgbClr val="FFFFFF"/>
                </a:solidFill>
                <a:latin typeface="Arial"/>
                <a:ea typeface="DejaVu Sans"/>
              </a:rPr>
              <a:t>sekitar</a:t>
            </a:r>
            <a:r>
              <a:rPr lang="en-ID" sz="2400" b="0" strike="noStrike" spc="-1" dirty="0">
                <a:solidFill>
                  <a:srgbClr val="FFFFFF"/>
                </a:solidFill>
                <a:latin typeface="Arial"/>
                <a:ea typeface="DejaVu Sans"/>
              </a:rPr>
              <a:t> Rp.386 M) dan </a:t>
            </a:r>
            <a:r>
              <a:rPr lang="en-ID" sz="2400" b="0" strike="noStrike" spc="-1" dirty="0" err="1">
                <a:solidFill>
                  <a:srgbClr val="FFFFFF"/>
                </a:solidFill>
                <a:latin typeface="Arial"/>
                <a:ea typeface="DejaVu Sans"/>
              </a:rPr>
              <a:t>merupakan</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nilai</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ekspor</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ikan</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hias</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tertinggi</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dalam</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enam</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tahun</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terakhir</a:t>
            </a:r>
            <a:endParaRPr lang="en-ID" sz="2400" b="0" strike="noStrike" spc="-1" dirty="0">
              <a:latin typeface="Arial"/>
            </a:endParaRPr>
          </a:p>
          <a:p>
            <a:pPr>
              <a:lnSpc>
                <a:spcPct val="100000"/>
              </a:lnSpc>
            </a:pPr>
            <a:r>
              <a:rPr lang="en-ID" sz="2400" b="0" strike="noStrike" spc="-1" dirty="0">
                <a:solidFill>
                  <a:srgbClr val="FFFFFF"/>
                </a:solidFill>
                <a:latin typeface="Arial"/>
                <a:ea typeface="DejaVu Sans"/>
              </a:rPr>
              <a:t>(BPS, 2018).</a:t>
            </a:r>
            <a:endParaRPr lang="en-ID" sz="2400" b="0" strike="noStrike" spc="-1" dirty="0">
              <a:latin typeface="Arial"/>
            </a:endParaRPr>
          </a:p>
        </p:txBody>
      </p:sp>
    </p:spTree>
  </p:cSld>
  <p:clrMapOvr>
    <a:masterClrMapping/>
  </p:clrMapOvr>
  <p:transition>
    <p:fade thruBlk="1"/>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
                                            <p:txEl>
                                              <p:pRg st="4" end="4"/>
                                            </p:txEl>
                                          </p:spTgt>
                                        </p:tgtEl>
                                        <p:attrNameLst>
                                          <p:attrName>style.visibility</p:attrName>
                                        </p:attrNameLst>
                                      </p:cBhvr>
                                      <p:to>
                                        <p:strVal val="visible"/>
                                      </p:to>
                                    </p:set>
                                    <p:animEffect transition="in" filter="blinds(horizontal)">
                                      <p:cBhvr additive="repl">
                                        <p:cTn id="7" dur="500"/>
                                        <p:tgtEl>
                                          <p:spTgt spid="9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
                                            <p:txEl>
                                              <p:pRg st="5" end="5"/>
                                            </p:txEl>
                                          </p:spTgt>
                                        </p:tgtEl>
                                        <p:attrNameLst>
                                          <p:attrName>style.visibility</p:attrName>
                                        </p:attrNameLst>
                                      </p:cBhvr>
                                      <p:to>
                                        <p:strVal val="visible"/>
                                      </p:to>
                                    </p:set>
                                    <p:animEffect transition="in" filter="blinds(horizontal)">
                                      <p:cBhvr additive="repl">
                                        <p:cTn id="12" dur="500"/>
                                        <p:tgtEl>
                                          <p:spTgt spid="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9C3BA"/>
        </a:solidFill>
        <a:effectLst/>
      </p:bgPr>
    </p:bg>
    <p:spTree>
      <p:nvGrpSpPr>
        <p:cNvPr id="1" name=""/>
        <p:cNvGrpSpPr/>
        <p:nvPr/>
      </p:nvGrpSpPr>
      <p:grpSpPr>
        <a:xfrm>
          <a:off x="0" y="0"/>
          <a:ext cx="0" cy="0"/>
          <a:chOff x="0" y="0"/>
          <a:chExt cx="0" cy="0"/>
        </a:xfrm>
      </p:grpSpPr>
      <p:sp>
        <p:nvSpPr>
          <p:cNvPr id="95" name="CustomShape 1"/>
          <p:cNvSpPr/>
          <p:nvPr/>
        </p:nvSpPr>
        <p:spPr>
          <a:xfrm>
            <a:off x="507960" y="800280"/>
            <a:ext cx="11986560" cy="121716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90000"/>
              </a:lnSpc>
              <a:spcBef>
                <a:spcPts val="1599"/>
              </a:spcBef>
            </a:pPr>
            <a:r>
              <a:rPr lang="en-ID" sz="7000" b="0" strike="noStrike" spc="-1">
                <a:solidFill>
                  <a:srgbClr val="FFFFFF"/>
                </a:solidFill>
                <a:latin typeface="Bodoni SvtyTwo ITC TT-Book"/>
                <a:ea typeface="Bodoni SvtyTwo ITC TT-Book"/>
              </a:rPr>
              <a:t>Latar Belakang</a:t>
            </a:r>
            <a:endParaRPr lang="en-ID" sz="7000" b="0" strike="noStrike" spc="-1">
              <a:latin typeface="Arial"/>
            </a:endParaRPr>
          </a:p>
        </p:txBody>
      </p:sp>
      <p:pic>
        <p:nvPicPr>
          <p:cNvPr id="96" name="Picture 95"/>
          <p:cNvPicPr/>
          <p:nvPr/>
        </p:nvPicPr>
        <p:blipFill>
          <a:blip r:embed="rId3"/>
          <a:stretch/>
        </p:blipFill>
        <p:spPr>
          <a:xfrm>
            <a:off x="4159440" y="5212080"/>
            <a:ext cx="4125600" cy="3381480"/>
          </a:xfrm>
          <a:prstGeom prst="rect">
            <a:avLst/>
          </a:prstGeom>
          <a:ln>
            <a:noFill/>
          </a:ln>
        </p:spPr>
      </p:pic>
      <p:pic>
        <p:nvPicPr>
          <p:cNvPr id="97" name="Picture 96"/>
          <p:cNvPicPr/>
          <p:nvPr/>
        </p:nvPicPr>
        <p:blipFill>
          <a:blip r:embed="rId4"/>
          <a:stretch/>
        </p:blipFill>
        <p:spPr>
          <a:xfrm>
            <a:off x="8265600" y="2285640"/>
            <a:ext cx="4240440" cy="3396240"/>
          </a:xfrm>
          <a:prstGeom prst="rect">
            <a:avLst/>
          </a:prstGeom>
          <a:ln>
            <a:noFill/>
          </a:ln>
        </p:spPr>
      </p:pic>
      <p:pic>
        <p:nvPicPr>
          <p:cNvPr id="98" name="Picture 97"/>
          <p:cNvPicPr/>
          <p:nvPr/>
        </p:nvPicPr>
        <p:blipFill>
          <a:blip r:embed="rId5"/>
          <a:stretch/>
        </p:blipFill>
        <p:spPr>
          <a:xfrm>
            <a:off x="8265600" y="5516280"/>
            <a:ext cx="4240440" cy="3077280"/>
          </a:xfrm>
          <a:prstGeom prst="rect">
            <a:avLst/>
          </a:prstGeom>
          <a:ln>
            <a:noFill/>
          </a:ln>
        </p:spPr>
      </p:pic>
      <p:pic>
        <p:nvPicPr>
          <p:cNvPr id="99" name="Picture 98"/>
          <p:cNvPicPr/>
          <p:nvPr/>
        </p:nvPicPr>
        <p:blipFill>
          <a:blip r:embed="rId6"/>
          <a:stretch/>
        </p:blipFill>
        <p:spPr>
          <a:xfrm>
            <a:off x="539280" y="2286000"/>
            <a:ext cx="4485960" cy="2832840"/>
          </a:xfrm>
          <a:prstGeom prst="rect">
            <a:avLst/>
          </a:prstGeom>
          <a:ln>
            <a:noFill/>
          </a:ln>
        </p:spPr>
      </p:pic>
      <p:pic>
        <p:nvPicPr>
          <p:cNvPr id="100" name="Picture 99"/>
          <p:cNvPicPr/>
          <p:nvPr/>
        </p:nvPicPr>
        <p:blipFill>
          <a:blip r:embed="rId7"/>
          <a:stretch/>
        </p:blipFill>
        <p:spPr>
          <a:xfrm>
            <a:off x="539280" y="5012640"/>
            <a:ext cx="4341240" cy="3564360"/>
          </a:xfrm>
          <a:prstGeom prst="rect">
            <a:avLst/>
          </a:prstGeom>
          <a:ln>
            <a:noFill/>
          </a:ln>
        </p:spPr>
      </p:pic>
      <p:pic>
        <p:nvPicPr>
          <p:cNvPr id="101" name="Picture 100"/>
          <p:cNvPicPr/>
          <p:nvPr/>
        </p:nvPicPr>
        <p:blipFill>
          <a:blip r:embed="rId8"/>
          <a:stretch/>
        </p:blipFill>
        <p:spPr>
          <a:xfrm>
            <a:off x="4882320" y="2286000"/>
            <a:ext cx="3472920" cy="2923920"/>
          </a:xfrm>
          <a:prstGeom prst="rect">
            <a:avLst/>
          </a:prstGeom>
          <a:ln>
            <a:noFill/>
          </a:ln>
        </p:spPr>
      </p:pic>
      <p:sp>
        <p:nvSpPr>
          <p:cNvPr id="102" name="CustomShape 2"/>
          <p:cNvSpPr/>
          <p:nvPr/>
        </p:nvSpPr>
        <p:spPr>
          <a:xfrm>
            <a:off x="1338840" y="4480560"/>
            <a:ext cx="2957040" cy="48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2600" b="0" strike="noStrike" spc="-1">
                <a:solidFill>
                  <a:srgbClr val="FFFFFF"/>
                </a:solidFill>
                <a:latin typeface="Arial"/>
                <a:ea typeface="DejaVu Sans"/>
              </a:rPr>
              <a:t>*Rp.175k – 6 Juta  </a:t>
            </a:r>
            <a:endParaRPr lang="en-ID" sz="2600" b="0" strike="noStrike" spc="-1">
              <a:latin typeface="Arial"/>
            </a:endParaRPr>
          </a:p>
        </p:txBody>
      </p:sp>
      <p:sp>
        <p:nvSpPr>
          <p:cNvPr id="103" name="CustomShape 3"/>
          <p:cNvSpPr/>
          <p:nvPr/>
        </p:nvSpPr>
        <p:spPr>
          <a:xfrm>
            <a:off x="5303520" y="4569840"/>
            <a:ext cx="2682720" cy="48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2600" b="0" strike="noStrike" spc="-1">
                <a:solidFill>
                  <a:srgbClr val="FFFFFF"/>
                </a:solidFill>
                <a:latin typeface="Arial"/>
                <a:ea typeface="DejaVu Sans"/>
              </a:rPr>
              <a:t>*Rp.40K – 3 Juta</a:t>
            </a:r>
            <a:endParaRPr lang="en-ID" sz="2600" b="0" strike="noStrike" spc="-1">
              <a:latin typeface="Arial"/>
            </a:endParaRPr>
          </a:p>
        </p:txBody>
      </p:sp>
      <p:sp>
        <p:nvSpPr>
          <p:cNvPr id="104" name="CustomShape 4"/>
          <p:cNvSpPr/>
          <p:nvPr/>
        </p:nvSpPr>
        <p:spPr>
          <a:xfrm>
            <a:off x="8412480" y="2375280"/>
            <a:ext cx="3381480" cy="48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2600" b="0" strike="noStrike" spc="-1">
                <a:solidFill>
                  <a:srgbClr val="FFFFFF"/>
                </a:solidFill>
                <a:latin typeface="Arial"/>
                <a:ea typeface="DejaVu Sans"/>
              </a:rPr>
              <a:t>*Rp.250K– 200 Juta</a:t>
            </a:r>
            <a:endParaRPr lang="en-ID" sz="2600" b="0" strike="noStrike" spc="-1">
              <a:latin typeface="Arial"/>
            </a:endParaRPr>
          </a:p>
        </p:txBody>
      </p:sp>
      <p:sp>
        <p:nvSpPr>
          <p:cNvPr id="105" name="CustomShape 5"/>
          <p:cNvSpPr/>
          <p:nvPr/>
        </p:nvSpPr>
        <p:spPr>
          <a:xfrm>
            <a:off x="1005840" y="5115240"/>
            <a:ext cx="3381480" cy="48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2600" b="0" strike="noStrike" spc="-1">
                <a:solidFill>
                  <a:srgbClr val="FFFFFF"/>
                </a:solidFill>
                <a:latin typeface="Arial"/>
                <a:ea typeface="DejaVu Sans"/>
              </a:rPr>
              <a:t>*Rp.100K– 25 Juta</a:t>
            </a:r>
            <a:endParaRPr lang="en-ID" sz="2600" b="0" strike="noStrike" spc="-1">
              <a:latin typeface="Arial"/>
            </a:endParaRPr>
          </a:p>
        </p:txBody>
      </p:sp>
      <p:sp>
        <p:nvSpPr>
          <p:cNvPr id="106" name="CustomShape 6"/>
          <p:cNvSpPr/>
          <p:nvPr/>
        </p:nvSpPr>
        <p:spPr>
          <a:xfrm>
            <a:off x="4846320" y="5298120"/>
            <a:ext cx="3381480" cy="48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2600" b="0" strike="noStrike" spc="-1">
                <a:solidFill>
                  <a:srgbClr val="FFFFFF"/>
                </a:solidFill>
                <a:latin typeface="Arial"/>
                <a:ea typeface="DejaVu Sans"/>
              </a:rPr>
              <a:t>*Rp.10K– 3 Juta</a:t>
            </a:r>
            <a:endParaRPr lang="en-ID" sz="2600" b="0" strike="noStrike" spc="-1">
              <a:latin typeface="Arial"/>
            </a:endParaRPr>
          </a:p>
        </p:txBody>
      </p:sp>
      <p:sp>
        <p:nvSpPr>
          <p:cNvPr id="107" name="CustomShape 7"/>
          <p:cNvSpPr/>
          <p:nvPr/>
        </p:nvSpPr>
        <p:spPr>
          <a:xfrm>
            <a:off x="8321040" y="5212080"/>
            <a:ext cx="3381480" cy="48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2600" b="0" strike="noStrike" spc="-1">
                <a:solidFill>
                  <a:srgbClr val="FFFFFF"/>
                </a:solidFill>
                <a:latin typeface="Arial"/>
                <a:ea typeface="DejaVu Sans"/>
              </a:rPr>
              <a:t>*Rp.100K– 550k</a:t>
            </a:r>
            <a:endParaRPr lang="en-ID" sz="2600" b="0" strike="noStrike" spc="-1">
              <a:latin typeface="Arial"/>
            </a:endParaRPr>
          </a:p>
        </p:txBody>
      </p:sp>
      <p:sp>
        <p:nvSpPr>
          <p:cNvPr id="108" name="CustomShape 8"/>
          <p:cNvSpPr/>
          <p:nvPr/>
        </p:nvSpPr>
        <p:spPr>
          <a:xfrm>
            <a:off x="535680" y="8659080"/>
            <a:ext cx="2297160" cy="5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1500" b="0" i="1" strike="noStrike" spc="-1">
                <a:solidFill>
                  <a:srgbClr val="000000"/>
                </a:solidFill>
                <a:latin typeface="Arial"/>
                <a:ea typeface="DejaVu Sans"/>
              </a:rPr>
              <a:t>Sumber : bahasikan.com</a:t>
            </a:r>
            <a:endParaRPr lang="en-ID" sz="1500" b="0" strike="noStrike" spc="-1">
              <a:latin typeface="Arial"/>
            </a:endParaRPr>
          </a:p>
        </p:txBody>
      </p:sp>
      <p:sp>
        <p:nvSpPr>
          <p:cNvPr id="109" name="CustomShape 9"/>
          <p:cNvSpPr/>
          <p:nvPr/>
        </p:nvSpPr>
        <p:spPr>
          <a:xfrm>
            <a:off x="548640" y="9144000"/>
            <a:ext cx="7137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1800" b="0" strike="noStrike" spc="-1">
                <a:solidFill>
                  <a:srgbClr val="000000"/>
                </a:solidFill>
                <a:latin typeface="Arial"/>
                <a:ea typeface="DejaVu Sans"/>
              </a:rPr>
              <a:t>**Harga tergantung jenis dan ukuran ikan serta banyak faktor lainnya</a:t>
            </a:r>
            <a:endParaRPr lang="en-ID" sz="1800" b="0" strike="noStrike" spc="-1">
              <a:latin typeface="Arial"/>
            </a:endParaRPr>
          </a:p>
        </p:txBody>
      </p:sp>
    </p:spTree>
  </p:cSld>
  <p:clrMapOvr>
    <a:masterClrMapping/>
  </p:clrMapOvr>
  <p:transition>
    <p:fade thruBlk="1"/>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additive="repl">
                                        <p:cTn id="7" dur="2000"/>
                                        <p:tgtEl>
                                          <p:spTgt spid="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03">
                                            <p:txEl>
                                              <p:pRg st="0" end="0"/>
                                            </p:txEl>
                                          </p:spTgt>
                                        </p:tgtEl>
                                        <p:attrNameLst>
                                          <p:attrName>style.visibility</p:attrName>
                                        </p:attrNameLst>
                                      </p:cBhvr>
                                      <p:to>
                                        <p:strVal val="visible"/>
                                      </p:to>
                                    </p:set>
                                    <p:animEffect transition="in" filter="fade">
                                      <p:cBhvr additive="repl">
                                        <p:cTn id="12" dur="2000"/>
                                        <p:tgtEl>
                                          <p:spTgt spid="1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04">
                                            <p:txEl>
                                              <p:pRg st="0" end="0"/>
                                            </p:txEl>
                                          </p:spTgt>
                                        </p:tgtEl>
                                        <p:attrNameLst>
                                          <p:attrName>style.visibility</p:attrName>
                                        </p:attrNameLst>
                                      </p:cBhvr>
                                      <p:to>
                                        <p:strVal val="visible"/>
                                      </p:to>
                                    </p:set>
                                    <p:animEffect transition="in" filter="fade">
                                      <p:cBhvr additive="repl">
                                        <p:cTn id="17" dur="2000"/>
                                        <p:tgtEl>
                                          <p:spTgt spid="10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105">
                                            <p:txEl>
                                              <p:pRg st="0" end="0"/>
                                            </p:txEl>
                                          </p:spTgt>
                                        </p:tgtEl>
                                        <p:attrNameLst>
                                          <p:attrName>style.visibility</p:attrName>
                                        </p:attrNameLst>
                                      </p:cBhvr>
                                      <p:to>
                                        <p:strVal val="visible"/>
                                      </p:to>
                                    </p:set>
                                    <p:animEffect transition="in" filter="fade">
                                      <p:cBhvr additive="repl">
                                        <p:cTn id="22" dur="2000"/>
                                        <p:tgtEl>
                                          <p:spTgt spid="10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106">
                                            <p:txEl>
                                              <p:pRg st="0" end="0"/>
                                            </p:txEl>
                                          </p:spTgt>
                                        </p:tgtEl>
                                        <p:attrNameLst>
                                          <p:attrName>style.visibility</p:attrName>
                                        </p:attrNameLst>
                                      </p:cBhvr>
                                      <p:to>
                                        <p:strVal val="visible"/>
                                      </p:to>
                                    </p:set>
                                    <p:animEffect transition="in" filter="fade">
                                      <p:cBhvr additive="repl">
                                        <p:cTn id="27" dur="2000"/>
                                        <p:tgtEl>
                                          <p:spTgt spid="10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nodeType="clickEffect">
                                  <p:stCondLst>
                                    <p:cond delay="0"/>
                                  </p:stCondLst>
                                  <p:childTnLst>
                                    <p:set>
                                      <p:cBhvr>
                                        <p:cTn id="31" dur="1" fill="hold">
                                          <p:stCondLst>
                                            <p:cond delay="0"/>
                                          </p:stCondLst>
                                        </p:cTn>
                                        <p:tgtEl>
                                          <p:spTgt spid="107">
                                            <p:txEl>
                                              <p:pRg st="0" end="0"/>
                                            </p:txEl>
                                          </p:spTgt>
                                        </p:tgtEl>
                                        <p:attrNameLst>
                                          <p:attrName>style.visibility</p:attrName>
                                        </p:attrNameLst>
                                      </p:cBhvr>
                                      <p:to>
                                        <p:strVal val="visible"/>
                                      </p:to>
                                    </p:set>
                                    <p:animEffect transition="in" filter="fade">
                                      <p:cBhvr additive="repl">
                                        <p:cTn id="32" dur="2000"/>
                                        <p:tgtEl>
                                          <p:spTgt spid="10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nodeType="clickEffect">
                                  <p:stCondLst>
                                    <p:cond delay="0"/>
                                  </p:stCondLst>
                                  <p:childTnLst>
                                    <p:set>
                                      <p:cBhvr>
                                        <p:cTn id="36" dur="1" fill="hold">
                                          <p:stCondLst>
                                            <p:cond delay="0"/>
                                          </p:stCondLst>
                                        </p:cTn>
                                        <p:tgtEl>
                                          <p:spTgt spid="108"/>
                                        </p:tgtEl>
                                        <p:attrNameLst>
                                          <p:attrName>style.visibility</p:attrName>
                                        </p:attrNameLst>
                                      </p:cBhvr>
                                      <p:to>
                                        <p:strVal val="visible"/>
                                      </p:to>
                                    </p:set>
                                    <p:animEffect transition="in" filter="fade">
                                      <p:cBhvr additive="repl">
                                        <p:cTn id="37" dur="2000"/>
                                        <p:tgtEl>
                                          <p:spTgt spid="108"/>
                                        </p:tgtEl>
                                      </p:cBhvr>
                                    </p:animEffect>
                                  </p:childTnLst>
                                </p:cTn>
                              </p:par>
                              <p:par>
                                <p:cTn id="38" presetID="10" presetClass="entr" fill="hold" nodeType="withEffect">
                                  <p:stCondLst>
                                    <p:cond delay="0"/>
                                  </p:stCondLst>
                                  <p:childTnLst>
                                    <p:set>
                                      <p:cBhvr>
                                        <p:cTn id="39" dur="1" fill="hold">
                                          <p:stCondLst>
                                            <p:cond delay="0"/>
                                          </p:stCondLst>
                                        </p:cTn>
                                        <p:tgtEl>
                                          <p:spTgt spid="109"/>
                                        </p:tgtEl>
                                        <p:attrNameLst>
                                          <p:attrName>style.visibility</p:attrName>
                                        </p:attrNameLst>
                                      </p:cBhvr>
                                      <p:to>
                                        <p:strVal val="visible"/>
                                      </p:to>
                                    </p:set>
                                    <p:animEffect transition="in" filter="fade">
                                      <p:cBhvr additive="repl">
                                        <p:cTn id="40" dur="2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9C3BA"/>
        </a:solidFill>
        <a:effectLst/>
      </p:bgPr>
    </p:bg>
    <p:spTree>
      <p:nvGrpSpPr>
        <p:cNvPr id="1" name=""/>
        <p:cNvGrpSpPr/>
        <p:nvPr/>
      </p:nvGrpSpPr>
      <p:grpSpPr>
        <a:xfrm>
          <a:off x="0" y="0"/>
          <a:ext cx="0" cy="0"/>
          <a:chOff x="0" y="0"/>
          <a:chExt cx="0" cy="0"/>
        </a:xfrm>
      </p:grpSpPr>
      <p:sp>
        <p:nvSpPr>
          <p:cNvPr id="110" name="CustomShape 1"/>
          <p:cNvSpPr/>
          <p:nvPr/>
        </p:nvSpPr>
        <p:spPr>
          <a:xfrm>
            <a:off x="507960" y="800280"/>
            <a:ext cx="11986560" cy="121716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90000"/>
              </a:lnSpc>
              <a:spcBef>
                <a:spcPts val="1599"/>
              </a:spcBef>
            </a:pPr>
            <a:r>
              <a:rPr lang="en-ID" sz="4800" b="0" strike="noStrike" spc="-1">
                <a:solidFill>
                  <a:srgbClr val="D93E2B"/>
                </a:solidFill>
                <a:latin typeface="Bodoni SvtyTwo ITC TT-Book"/>
                <a:ea typeface="DejaVu Sans"/>
              </a:rPr>
              <a:t>Perawatan Ikan hias yang biasanya terbengkalai </a:t>
            </a:r>
            <a:endParaRPr lang="en-ID" sz="4800" b="0" strike="noStrike" spc="-1">
              <a:latin typeface="Arial"/>
            </a:endParaRPr>
          </a:p>
        </p:txBody>
      </p:sp>
      <p:pic>
        <p:nvPicPr>
          <p:cNvPr id="111" name="Picture 110"/>
          <p:cNvPicPr/>
          <p:nvPr/>
        </p:nvPicPr>
        <p:blipFill>
          <a:blip r:embed="rId3"/>
          <a:stretch/>
        </p:blipFill>
        <p:spPr>
          <a:xfrm>
            <a:off x="1828800" y="2419200"/>
            <a:ext cx="9529200" cy="6814440"/>
          </a:xfrm>
          <a:prstGeom prst="rect">
            <a:avLst/>
          </a:prstGeom>
          <a:ln>
            <a:noFill/>
          </a:ln>
        </p:spPr>
      </p:pic>
      <p:pic>
        <p:nvPicPr>
          <p:cNvPr id="112" name="Picture 111"/>
          <p:cNvPicPr/>
          <p:nvPr/>
        </p:nvPicPr>
        <p:blipFill>
          <a:blip r:embed="rId4"/>
          <a:stretch/>
        </p:blipFill>
        <p:spPr>
          <a:xfrm>
            <a:off x="-6447600" y="-1447560"/>
            <a:ext cx="16229880" cy="10681200"/>
          </a:xfrm>
          <a:prstGeom prst="rect">
            <a:avLst/>
          </a:prstGeom>
          <a:ln>
            <a:noFill/>
          </a:ln>
        </p:spPr>
      </p:pic>
      <p:pic>
        <p:nvPicPr>
          <p:cNvPr id="113" name="Picture 112"/>
          <p:cNvPicPr/>
          <p:nvPr/>
        </p:nvPicPr>
        <p:blipFill>
          <a:blip r:embed="rId5"/>
          <a:stretch/>
        </p:blipFill>
        <p:spPr>
          <a:xfrm>
            <a:off x="10698480" y="2468880"/>
            <a:ext cx="1813320" cy="1735560"/>
          </a:xfrm>
          <a:prstGeom prst="rect">
            <a:avLst/>
          </a:prstGeom>
          <a:ln>
            <a:noFill/>
          </a:ln>
        </p:spPr>
      </p:pic>
      <p:pic>
        <p:nvPicPr>
          <p:cNvPr id="114" name="Picture 113"/>
          <p:cNvPicPr/>
          <p:nvPr/>
        </p:nvPicPr>
        <p:blipFill>
          <a:blip r:embed="rId6"/>
          <a:stretch/>
        </p:blipFill>
        <p:spPr>
          <a:xfrm>
            <a:off x="10379160" y="7223760"/>
            <a:ext cx="2146320" cy="1918440"/>
          </a:xfrm>
          <a:prstGeom prst="rect">
            <a:avLst/>
          </a:prstGeom>
          <a:ln>
            <a:noFill/>
          </a:ln>
        </p:spPr>
      </p:pic>
      <p:pic>
        <p:nvPicPr>
          <p:cNvPr id="115" name="Picture 114"/>
          <p:cNvPicPr/>
          <p:nvPr/>
        </p:nvPicPr>
        <p:blipFill>
          <a:blip r:embed="rId7"/>
          <a:stretch/>
        </p:blipFill>
        <p:spPr>
          <a:xfrm>
            <a:off x="796680" y="6648840"/>
            <a:ext cx="2219040" cy="2219040"/>
          </a:xfrm>
          <a:prstGeom prst="rect">
            <a:avLst/>
          </a:prstGeom>
          <a:ln>
            <a:noFill/>
          </a:ln>
        </p:spPr>
      </p:pic>
      <p:sp>
        <p:nvSpPr>
          <p:cNvPr id="116" name="CustomShape 2"/>
          <p:cNvSpPr/>
          <p:nvPr/>
        </p:nvSpPr>
        <p:spPr>
          <a:xfrm>
            <a:off x="1828800" y="4023360"/>
            <a:ext cx="2194560" cy="1005840"/>
          </a:xfrm>
          <a:custGeom>
            <a:avLst/>
            <a:gdLst/>
            <a:ahLst/>
            <a:cxnLst/>
            <a:rect l="l" t="t" r="r" b="b"/>
            <a:pathLst>
              <a:path w="6097" h="2795">
                <a:moveTo>
                  <a:pt x="0" y="0"/>
                </a:moveTo>
                <a:lnTo>
                  <a:pt x="6096" y="2794"/>
                </a:lnTo>
              </a:path>
            </a:pathLst>
          </a:custGeom>
          <a:noFill/>
          <a:ln>
            <a:solidFill>
              <a:srgbClr val="3465A4"/>
            </a:solidFill>
          </a:ln>
        </p:spPr>
        <p:style>
          <a:lnRef idx="0">
            <a:scrgbClr r="0" g="0" b="0"/>
          </a:lnRef>
          <a:fillRef idx="0">
            <a:scrgbClr r="0" g="0" b="0"/>
          </a:fillRef>
          <a:effectRef idx="0">
            <a:scrgbClr r="0" g="0" b="0"/>
          </a:effectRef>
          <a:fontRef idx="minor"/>
        </p:style>
      </p:sp>
      <p:sp>
        <p:nvSpPr>
          <p:cNvPr id="117" name="CustomShape 3"/>
          <p:cNvSpPr/>
          <p:nvPr/>
        </p:nvSpPr>
        <p:spPr>
          <a:xfrm>
            <a:off x="1920240" y="7223760"/>
            <a:ext cx="2011680" cy="1280160"/>
          </a:xfrm>
          <a:custGeom>
            <a:avLst/>
            <a:gdLst/>
            <a:ahLst/>
            <a:cxnLst/>
            <a:rect l="l" t="t" r="r" b="b"/>
            <a:pathLst>
              <a:path w="5589" h="3557">
                <a:moveTo>
                  <a:pt x="0" y="3556"/>
                </a:moveTo>
                <a:lnTo>
                  <a:pt x="5588" y="0"/>
                </a:lnTo>
              </a:path>
            </a:pathLst>
          </a:custGeom>
          <a:noFill/>
          <a:ln>
            <a:solidFill>
              <a:srgbClr val="3465A4"/>
            </a:solidFill>
          </a:ln>
        </p:spPr>
        <p:style>
          <a:lnRef idx="0">
            <a:scrgbClr r="0" g="0" b="0"/>
          </a:lnRef>
          <a:fillRef idx="0">
            <a:scrgbClr r="0" g="0" b="0"/>
          </a:fillRef>
          <a:effectRef idx="0">
            <a:scrgbClr r="0" g="0" b="0"/>
          </a:effectRef>
          <a:fontRef idx="minor"/>
        </p:style>
      </p:sp>
      <p:sp>
        <p:nvSpPr>
          <p:cNvPr id="118" name="CustomShape 4"/>
          <p:cNvSpPr/>
          <p:nvPr/>
        </p:nvSpPr>
        <p:spPr>
          <a:xfrm>
            <a:off x="9235440" y="3291840"/>
            <a:ext cx="1463040" cy="1737360"/>
          </a:xfrm>
          <a:custGeom>
            <a:avLst/>
            <a:gdLst/>
            <a:ahLst/>
            <a:cxnLst/>
            <a:rect l="l" t="t" r="r" b="b"/>
            <a:pathLst>
              <a:path w="4065" h="4827">
                <a:moveTo>
                  <a:pt x="4064" y="0"/>
                </a:moveTo>
                <a:lnTo>
                  <a:pt x="0" y="4826"/>
                </a:lnTo>
              </a:path>
            </a:pathLst>
          </a:custGeom>
          <a:noFill/>
          <a:ln>
            <a:solidFill>
              <a:srgbClr val="3465A4"/>
            </a:solidFill>
          </a:ln>
        </p:spPr>
        <p:style>
          <a:lnRef idx="0">
            <a:scrgbClr r="0" g="0" b="0"/>
          </a:lnRef>
          <a:fillRef idx="0">
            <a:scrgbClr r="0" g="0" b="0"/>
          </a:fillRef>
          <a:effectRef idx="0">
            <a:scrgbClr r="0" g="0" b="0"/>
          </a:effectRef>
          <a:fontRef idx="minor"/>
        </p:style>
      </p:sp>
      <p:sp>
        <p:nvSpPr>
          <p:cNvPr id="119" name="CustomShape 5"/>
          <p:cNvSpPr/>
          <p:nvPr/>
        </p:nvSpPr>
        <p:spPr>
          <a:xfrm>
            <a:off x="9144000" y="7132320"/>
            <a:ext cx="1188720" cy="822960"/>
          </a:xfrm>
          <a:custGeom>
            <a:avLst/>
            <a:gdLst/>
            <a:ahLst/>
            <a:cxnLst/>
            <a:rect l="l" t="t" r="r" b="b"/>
            <a:pathLst>
              <a:path w="3303" h="2287">
                <a:moveTo>
                  <a:pt x="3302" y="2286"/>
                </a:moveTo>
                <a:lnTo>
                  <a:pt x="0" y="0"/>
                </a:lnTo>
              </a:path>
            </a:pathLst>
          </a:custGeom>
          <a:noFill/>
          <a:ln>
            <a:solidFill>
              <a:srgbClr val="3465A4"/>
            </a:solidFill>
          </a:ln>
        </p:spPr>
        <p:style>
          <a:lnRef idx="0">
            <a:scrgbClr r="0" g="0" b="0"/>
          </a:lnRef>
          <a:fillRef idx="0">
            <a:scrgbClr r="0" g="0" b="0"/>
          </a:fillRef>
          <a:effectRef idx="0">
            <a:scrgbClr r="0" g="0" b="0"/>
          </a:effectRef>
          <a:fontRef idx="minor"/>
        </p:style>
      </p:sp>
      <p:sp>
        <p:nvSpPr>
          <p:cNvPr id="120" name="CustomShape 6"/>
          <p:cNvSpPr/>
          <p:nvPr/>
        </p:nvSpPr>
        <p:spPr>
          <a:xfrm>
            <a:off x="822960" y="2598120"/>
            <a:ext cx="1735920" cy="60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D" sz="1800" b="0" strike="noStrike" spc="-1">
                <a:solidFill>
                  <a:srgbClr val="000000"/>
                </a:solidFill>
                <a:latin typeface="Arial"/>
                <a:ea typeface="DejaVu Sans"/>
              </a:rPr>
              <a:t>Kebersihan air</a:t>
            </a:r>
            <a:endParaRPr lang="en-ID" sz="1800" b="0" strike="noStrike" spc="-1">
              <a:latin typeface="Arial"/>
            </a:endParaRPr>
          </a:p>
        </p:txBody>
      </p:sp>
      <p:pic>
        <p:nvPicPr>
          <p:cNvPr id="121" name="Picture 120"/>
          <p:cNvPicPr/>
          <p:nvPr/>
        </p:nvPicPr>
        <p:blipFill>
          <a:blip r:embed="rId8"/>
          <a:stretch/>
        </p:blipFill>
        <p:spPr>
          <a:xfrm>
            <a:off x="5786280" y="8503920"/>
            <a:ext cx="1801800" cy="1137240"/>
          </a:xfrm>
          <a:prstGeom prst="rect">
            <a:avLst/>
          </a:prstGeom>
          <a:ln>
            <a:noFill/>
          </a:ln>
        </p:spPr>
      </p:pic>
      <p:sp>
        <p:nvSpPr>
          <p:cNvPr id="122" name="CustomShape 7"/>
          <p:cNvSpPr/>
          <p:nvPr/>
        </p:nvSpPr>
        <p:spPr>
          <a:xfrm>
            <a:off x="6675120" y="7680960"/>
            <a:ext cx="360" cy="731520"/>
          </a:xfrm>
          <a:custGeom>
            <a:avLst/>
            <a:gdLst/>
            <a:ahLst/>
            <a:cxnLst/>
            <a:rect l="l" t="t" r="r" b="b"/>
            <a:pathLst>
              <a:path w="1" h="2033">
                <a:moveTo>
                  <a:pt x="0" y="2032"/>
                </a:moveTo>
                <a:lnTo>
                  <a:pt x="0" y="0"/>
                </a:lnTo>
              </a:path>
            </a:pathLst>
          </a:custGeom>
          <a:noFill/>
          <a:ln>
            <a:solidFill>
              <a:srgbClr val="3465A4"/>
            </a:solidFill>
          </a:ln>
        </p:spPr>
        <p:style>
          <a:lnRef idx="0">
            <a:scrgbClr r="0" g="0" b="0"/>
          </a:lnRef>
          <a:fillRef idx="0">
            <a:scrgbClr r="0" g="0" b="0"/>
          </a:fillRef>
          <a:effectRef idx="0">
            <a:scrgbClr r="0" g="0" b="0"/>
          </a:effectRef>
          <a:fontRef idx="minor"/>
        </p:style>
      </p:sp>
      <p:sp>
        <p:nvSpPr>
          <p:cNvPr id="123" name="CustomShape 8"/>
          <p:cNvSpPr/>
          <p:nvPr/>
        </p:nvSpPr>
        <p:spPr>
          <a:xfrm>
            <a:off x="6492240" y="3291840"/>
            <a:ext cx="360" cy="731520"/>
          </a:xfrm>
          <a:custGeom>
            <a:avLst/>
            <a:gdLst/>
            <a:ahLst/>
            <a:cxnLst/>
            <a:rect l="l" t="t" r="r" b="b"/>
            <a:pathLst>
              <a:path w="1" h="2033">
                <a:moveTo>
                  <a:pt x="0" y="2032"/>
                </a:moveTo>
                <a:lnTo>
                  <a:pt x="0" y="0"/>
                </a:lnTo>
              </a:path>
            </a:pathLst>
          </a:custGeom>
          <a:noFill/>
          <a:ln>
            <a:solidFill>
              <a:srgbClr val="3465A4"/>
            </a:solidFill>
          </a:ln>
        </p:spPr>
        <p:style>
          <a:lnRef idx="0">
            <a:scrgbClr r="0" g="0" b="0"/>
          </a:lnRef>
          <a:fillRef idx="0">
            <a:scrgbClr r="0" g="0" b="0"/>
          </a:fillRef>
          <a:effectRef idx="0">
            <a:scrgbClr r="0" g="0" b="0"/>
          </a:effectRef>
          <a:fontRef idx="minor"/>
        </p:style>
      </p:sp>
      <p:sp>
        <p:nvSpPr>
          <p:cNvPr id="124" name="CustomShape 9"/>
          <p:cNvSpPr/>
          <p:nvPr/>
        </p:nvSpPr>
        <p:spPr>
          <a:xfrm>
            <a:off x="5597280" y="2564280"/>
            <a:ext cx="1735920" cy="63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D" sz="3200" b="0" strike="noStrike" spc="-1">
                <a:solidFill>
                  <a:srgbClr val="000000"/>
                </a:solidFill>
                <a:latin typeface="Arial"/>
                <a:ea typeface="DejaVu Sans"/>
              </a:rPr>
              <a:t>Oxygen</a:t>
            </a:r>
            <a:endParaRPr lang="en-ID" sz="3200" b="0" strike="noStrike" spc="-1">
              <a:latin typeface="Arial"/>
            </a:endParaRPr>
          </a:p>
        </p:txBody>
      </p:sp>
    </p:spTree>
  </p:cSld>
  <p:clrMapOvr>
    <a:masterClrMapping/>
  </p:clrMapOvr>
  <p:transition spd="slow">
    <p:fade thruBlk="1"/>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linds(horizontal)">
                                      <p:cBhvr additive="repl">
                                        <p:cTn id="7" dur="500"/>
                                        <p:tgtEl>
                                          <p:spTgt spid="112"/>
                                        </p:tgtEl>
                                      </p:cBhvr>
                                    </p:animEffect>
                                  </p:childTnLst>
                                </p:cTn>
                              </p:par>
                              <p:par>
                                <p:cTn id="8" presetID="3" presetClass="entr" presetSubtype="10"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blinds(horizontal)">
                                      <p:cBhvr additive="repl">
                                        <p:cTn id="10" dur="500"/>
                                        <p:tgtEl>
                                          <p:spTgt spid="1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3"/>
                                        </p:tgtEl>
                                        <p:attrNameLst>
                                          <p:attrName>style.visibility</p:attrName>
                                        </p:attrNameLst>
                                      </p:cBhvr>
                                      <p:to>
                                        <p:strVal val="visible"/>
                                      </p:to>
                                    </p:set>
                                    <p:animEffect transition="in" filter="blinds(horizontal)">
                                      <p:cBhvr additive="repl">
                                        <p:cTn id="15" dur="500"/>
                                        <p:tgtEl>
                                          <p:spTgt spid="113"/>
                                        </p:tgtEl>
                                      </p:cBhvr>
                                    </p:animEffect>
                                  </p:childTnLst>
                                </p:cTn>
                              </p:par>
                              <p:par>
                                <p:cTn id="16" presetID="3" presetClass="entr" presetSubtype="10" fill="hold" nodeType="withEffect">
                                  <p:stCondLst>
                                    <p:cond delay="0"/>
                                  </p:stCondLst>
                                  <p:childTnLst>
                                    <p:set>
                                      <p:cBhvr>
                                        <p:cTn id="17" dur="1" fill="hold">
                                          <p:stCondLst>
                                            <p:cond delay="0"/>
                                          </p:stCondLst>
                                        </p:cTn>
                                        <p:tgtEl>
                                          <p:spTgt spid="118"/>
                                        </p:tgtEl>
                                        <p:attrNameLst>
                                          <p:attrName>style.visibility</p:attrName>
                                        </p:attrNameLst>
                                      </p:cBhvr>
                                      <p:to>
                                        <p:strVal val="visible"/>
                                      </p:to>
                                    </p:set>
                                    <p:animEffect transition="in" filter="blinds(horizontal)">
                                      <p:cBhvr additive="repl">
                                        <p:cTn id="18" dur="500"/>
                                        <p:tgtEl>
                                          <p:spTgt spid="1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blinds(horizontal)">
                                      <p:cBhvr additive="repl">
                                        <p:cTn id="23" dur="500"/>
                                        <p:tgtEl>
                                          <p:spTgt spid="114"/>
                                        </p:tgtEl>
                                      </p:cBhvr>
                                    </p:animEffect>
                                  </p:childTnLst>
                                </p:cTn>
                              </p:par>
                              <p:par>
                                <p:cTn id="24" presetID="3" presetClass="entr" presetSubtype="10" fill="hold" nodeType="with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blinds(horizontal)">
                                      <p:cBhvr additive="repl">
                                        <p:cTn id="26" dur="500"/>
                                        <p:tgtEl>
                                          <p:spTgt spid="11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5"/>
                                        </p:tgtEl>
                                        <p:attrNameLst>
                                          <p:attrName>style.visibility</p:attrName>
                                        </p:attrNameLst>
                                      </p:cBhvr>
                                      <p:to>
                                        <p:strVal val="visible"/>
                                      </p:to>
                                    </p:set>
                                    <p:animEffect transition="in" filter="blinds(horizontal)">
                                      <p:cBhvr additive="repl">
                                        <p:cTn id="31" dur="500"/>
                                        <p:tgtEl>
                                          <p:spTgt spid="115"/>
                                        </p:tgtEl>
                                      </p:cBhvr>
                                    </p:animEffect>
                                  </p:childTnLst>
                                </p:cTn>
                              </p:par>
                              <p:par>
                                <p:cTn id="32" presetID="3" presetClass="entr" presetSubtype="10" fill="hold" nodeType="withEffect">
                                  <p:stCondLst>
                                    <p:cond delay="0"/>
                                  </p:stCondLst>
                                  <p:childTnLst>
                                    <p:set>
                                      <p:cBhvr>
                                        <p:cTn id="33" dur="1" fill="hold">
                                          <p:stCondLst>
                                            <p:cond delay="0"/>
                                          </p:stCondLst>
                                        </p:cTn>
                                        <p:tgtEl>
                                          <p:spTgt spid="117"/>
                                        </p:tgtEl>
                                        <p:attrNameLst>
                                          <p:attrName>style.visibility</p:attrName>
                                        </p:attrNameLst>
                                      </p:cBhvr>
                                      <p:to>
                                        <p:strVal val="visible"/>
                                      </p:to>
                                    </p:set>
                                    <p:animEffect transition="in" filter="blinds(horizontal)">
                                      <p:cBhvr additive="repl">
                                        <p:cTn id="34" dur="500"/>
                                        <p:tgtEl>
                                          <p:spTgt spid="11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21"/>
                                        </p:tgtEl>
                                        <p:attrNameLst>
                                          <p:attrName>style.visibility</p:attrName>
                                        </p:attrNameLst>
                                      </p:cBhvr>
                                      <p:to>
                                        <p:strVal val="visible"/>
                                      </p:to>
                                    </p:set>
                                    <p:animEffect transition="in" filter="blinds(horizontal)">
                                      <p:cBhvr additive="repl">
                                        <p:cTn id="39" dur="500"/>
                                        <p:tgtEl>
                                          <p:spTgt spid="121"/>
                                        </p:tgtEl>
                                      </p:cBhvr>
                                    </p:animEffect>
                                  </p:childTnLst>
                                </p:cTn>
                              </p:par>
                              <p:par>
                                <p:cTn id="40" presetID="3" presetClass="entr" presetSubtype="10" fill="hold" nodeType="with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blinds(horizontal)">
                                      <p:cBhvr additive="repl">
                                        <p:cTn id="42" dur="500"/>
                                        <p:tgtEl>
                                          <p:spTgt spid="12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3"/>
                                        </p:tgtEl>
                                        <p:attrNameLst>
                                          <p:attrName>style.visibility</p:attrName>
                                        </p:attrNameLst>
                                      </p:cBhvr>
                                      <p:to>
                                        <p:strVal val="visible"/>
                                      </p:to>
                                    </p:set>
                                    <p:animEffect transition="in" filter="blinds(horizontal)">
                                      <p:cBhvr additive="repl">
                                        <p:cTn id="47" dur="500"/>
                                        <p:tgtEl>
                                          <p:spTgt spid="123"/>
                                        </p:tgtEl>
                                      </p:cBhvr>
                                    </p:animEffect>
                                  </p:childTnLst>
                                </p:cTn>
                              </p:par>
                              <p:par>
                                <p:cTn id="48" presetID="3" presetClass="entr" presetSubtype="10" fill="hold" nodeType="withEffect">
                                  <p:stCondLst>
                                    <p:cond delay="0"/>
                                  </p:stCondLst>
                                  <p:childTnLst>
                                    <p:set>
                                      <p:cBhvr>
                                        <p:cTn id="49" dur="1" fill="hold">
                                          <p:stCondLst>
                                            <p:cond delay="0"/>
                                          </p:stCondLst>
                                        </p:cTn>
                                        <p:tgtEl>
                                          <p:spTgt spid="124"/>
                                        </p:tgtEl>
                                        <p:attrNameLst>
                                          <p:attrName>style.visibility</p:attrName>
                                        </p:attrNameLst>
                                      </p:cBhvr>
                                      <p:to>
                                        <p:strVal val="visible"/>
                                      </p:to>
                                    </p:set>
                                    <p:animEffect transition="in" filter="blinds(horizontal)">
                                      <p:cBhvr additive="repl">
                                        <p:cTn id="50"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9C3BA"/>
        </a:solidFill>
        <a:effectLst/>
      </p:bgPr>
    </p:bg>
    <p:spTree>
      <p:nvGrpSpPr>
        <p:cNvPr id="1" name=""/>
        <p:cNvGrpSpPr/>
        <p:nvPr/>
      </p:nvGrpSpPr>
      <p:grpSpPr>
        <a:xfrm>
          <a:off x="0" y="0"/>
          <a:ext cx="0" cy="0"/>
          <a:chOff x="0" y="0"/>
          <a:chExt cx="0" cy="0"/>
        </a:xfrm>
      </p:grpSpPr>
      <p:sp>
        <p:nvSpPr>
          <p:cNvPr id="125" name="CustomShape 1"/>
          <p:cNvSpPr/>
          <p:nvPr/>
        </p:nvSpPr>
        <p:spPr>
          <a:xfrm>
            <a:off x="507960" y="800280"/>
            <a:ext cx="11986560" cy="121716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90000"/>
              </a:lnSpc>
              <a:spcBef>
                <a:spcPts val="1599"/>
              </a:spcBef>
            </a:pPr>
            <a:r>
              <a:rPr lang="en-ID" sz="4800" b="0" strike="noStrike" spc="-1">
                <a:solidFill>
                  <a:srgbClr val="D93E2B"/>
                </a:solidFill>
                <a:latin typeface="Bodoni SvtyTwo ITC TT-Book"/>
                <a:ea typeface="DejaVu Sans"/>
              </a:rPr>
              <a:t>HEAVY WORKLOAD! </a:t>
            </a:r>
            <a:endParaRPr lang="en-ID" sz="4800" b="0" strike="noStrike" spc="-1">
              <a:latin typeface="Arial"/>
            </a:endParaRPr>
          </a:p>
        </p:txBody>
      </p:sp>
      <p:pic>
        <p:nvPicPr>
          <p:cNvPr id="126" name="Picture 125"/>
          <p:cNvPicPr/>
          <p:nvPr/>
        </p:nvPicPr>
        <p:blipFill>
          <a:blip r:embed="rId3"/>
          <a:stretch/>
        </p:blipFill>
        <p:spPr>
          <a:xfrm>
            <a:off x="-1007640" y="1097280"/>
            <a:ext cx="6968880" cy="5576040"/>
          </a:xfrm>
          <a:prstGeom prst="rect">
            <a:avLst/>
          </a:prstGeom>
          <a:ln>
            <a:noFill/>
          </a:ln>
        </p:spPr>
      </p:pic>
      <p:pic>
        <p:nvPicPr>
          <p:cNvPr id="127" name="Picture 126"/>
          <p:cNvPicPr/>
          <p:nvPr/>
        </p:nvPicPr>
        <p:blipFill>
          <a:blip r:embed="rId3"/>
          <a:stretch/>
        </p:blipFill>
        <p:spPr>
          <a:xfrm>
            <a:off x="-1007640" y="4297680"/>
            <a:ext cx="6968880" cy="5576040"/>
          </a:xfrm>
          <a:prstGeom prst="rect">
            <a:avLst/>
          </a:prstGeom>
          <a:ln>
            <a:noFill/>
          </a:ln>
        </p:spPr>
      </p:pic>
      <p:pic>
        <p:nvPicPr>
          <p:cNvPr id="128" name="Picture 127"/>
          <p:cNvPicPr/>
          <p:nvPr/>
        </p:nvPicPr>
        <p:blipFill>
          <a:blip r:embed="rId3"/>
          <a:stretch/>
        </p:blipFill>
        <p:spPr>
          <a:xfrm>
            <a:off x="3107160" y="4297680"/>
            <a:ext cx="6968880" cy="5576040"/>
          </a:xfrm>
          <a:prstGeom prst="rect">
            <a:avLst/>
          </a:prstGeom>
          <a:ln>
            <a:noFill/>
          </a:ln>
        </p:spPr>
      </p:pic>
      <p:pic>
        <p:nvPicPr>
          <p:cNvPr id="129" name="Picture 128"/>
          <p:cNvPicPr/>
          <p:nvPr/>
        </p:nvPicPr>
        <p:blipFill>
          <a:blip r:embed="rId3"/>
          <a:stretch/>
        </p:blipFill>
        <p:spPr>
          <a:xfrm>
            <a:off x="3107160" y="1097280"/>
            <a:ext cx="6968880" cy="5576040"/>
          </a:xfrm>
          <a:prstGeom prst="rect">
            <a:avLst/>
          </a:prstGeom>
          <a:ln>
            <a:noFill/>
          </a:ln>
        </p:spPr>
      </p:pic>
      <p:pic>
        <p:nvPicPr>
          <p:cNvPr id="130" name="Picture 129"/>
          <p:cNvPicPr/>
          <p:nvPr/>
        </p:nvPicPr>
        <p:blipFill>
          <a:blip r:embed="rId3"/>
          <a:stretch/>
        </p:blipFill>
        <p:spPr>
          <a:xfrm>
            <a:off x="7221960" y="1097280"/>
            <a:ext cx="6968880" cy="5576040"/>
          </a:xfrm>
          <a:prstGeom prst="rect">
            <a:avLst/>
          </a:prstGeom>
          <a:ln>
            <a:noFill/>
          </a:ln>
        </p:spPr>
      </p:pic>
      <p:pic>
        <p:nvPicPr>
          <p:cNvPr id="131" name="Picture 130"/>
          <p:cNvPicPr/>
          <p:nvPr/>
        </p:nvPicPr>
        <p:blipFill>
          <a:blip r:embed="rId3"/>
          <a:stretch/>
        </p:blipFill>
        <p:spPr>
          <a:xfrm>
            <a:off x="7219080" y="4297680"/>
            <a:ext cx="6968880" cy="5576040"/>
          </a:xfrm>
          <a:prstGeom prst="rect">
            <a:avLst/>
          </a:prstGeom>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9C3BA"/>
        </a:solidFill>
        <a:effectLst/>
      </p:bgPr>
    </p:bg>
    <p:spTree>
      <p:nvGrpSpPr>
        <p:cNvPr id="1" name=""/>
        <p:cNvGrpSpPr/>
        <p:nvPr/>
      </p:nvGrpSpPr>
      <p:grpSpPr>
        <a:xfrm>
          <a:off x="0" y="0"/>
          <a:ext cx="0" cy="0"/>
          <a:chOff x="0" y="0"/>
          <a:chExt cx="0" cy="0"/>
        </a:xfrm>
      </p:grpSpPr>
      <p:sp>
        <p:nvSpPr>
          <p:cNvPr id="132" name="CustomShape 1"/>
          <p:cNvSpPr/>
          <p:nvPr/>
        </p:nvSpPr>
        <p:spPr>
          <a:xfrm>
            <a:off x="507960" y="1134720"/>
            <a:ext cx="11986560" cy="547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ID" sz="3600" b="1" strike="noStrike" spc="-1" dirty="0">
                <a:solidFill>
                  <a:srgbClr val="FFFFFF"/>
                </a:solidFill>
                <a:latin typeface="Palatino"/>
                <a:ea typeface="DejaVu Sans"/>
              </a:rPr>
              <a:t>RUMUSAN MASALAH</a:t>
            </a:r>
            <a:endParaRPr lang="en-ID" sz="3600" b="0" strike="noStrike" spc="-1" dirty="0">
              <a:latin typeface="Arial"/>
            </a:endParaRPr>
          </a:p>
        </p:txBody>
      </p:sp>
      <p:sp>
        <p:nvSpPr>
          <p:cNvPr id="133" name="CustomShape 2"/>
          <p:cNvSpPr/>
          <p:nvPr/>
        </p:nvSpPr>
        <p:spPr>
          <a:xfrm>
            <a:off x="5784980" y="6867000"/>
            <a:ext cx="6649780" cy="2733120"/>
          </a:xfrm>
          <a:prstGeom prst="horizontalScroll">
            <a:avLst>
              <a:gd name="adj" fmla="val 12500"/>
            </a:avLst>
          </a:pr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34" name="CustomShape 3"/>
          <p:cNvSpPr/>
          <p:nvPr/>
        </p:nvSpPr>
        <p:spPr>
          <a:xfrm>
            <a:off x="6216840" y="7421825"/>
            <a:ext cx="6217920" cy="150665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id-ID" sz="2800" dirty="0">
                <a:solidFill>
                  <a:schemeClr val="bg1"/>
                </a:solidFill>
              </a:rPr>
              <a:t>Berapa lama sistem otomatisasi akuarium ini bisa berjalan apabila terjadi pemadaman listrik oleh PLN ?</a:t>
            </a:r>
            <a:r>
              <a:rPr lang="en-ID" sz="3600" dirty="0">
                <a:solidFill>
                  <a:schemeClr val="bg1"/>
                </a:solidFill>
              </a:rPr>
              <a:t> </a:t>
            </a:r>
            <a:endParaRPr lang="en-ID" sz="3600" b="0" strike="noStrike" spc="-1" dirty="0">
              <a:solidFill>
                <a:schemeClr val="bg1"/>
              </a:solidFill>
              <a:latin typeface="Arial"/>
            </a:endParaRPr>
          </a:p>
        </p:txBody>
      </p:sp>
      <p:sp>
        <p:nvSpPr>
          <p:cNvPr id="135" name="CustomShape 4"/>
          <p:cNvSpPr/>
          <p:nvPr/>
        </p:nvSpPr>
        <p:spPr>
          <a:xfrm>
            <a:off x="822960" y="4489560"/>
            <a:ext cx="7108060" cy="2733120"/>
          </a:xfrm>
          <a:prstGeom prst="horizontalScroll">
            <a:avLst>
              <a:gd name="adj" fmla="val 12500"/>
            </a:avLst>
          </a:pr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36" name="CustomShape 5"/>
          <p:cNvSpPr/>
          <p:nvPr/>
        </p:nvSpPr>
        <p:spPr>
          <a:xfrm>
            <a:off x="1280159" y="4937760"/>
            <a:ext cx="6893457" cy="181442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D" sz="2800" b="0" strike="noStrike" spc="-1" dirty="0" err="1">
                <a:solidFill>
                  <a:srgbClr val="FFFFFF"/>
                </a:solidFill>
                <a:latin typeface="Arial"/>
                <a:ea typeface="DejaVu Sans"/>
              </a:rPr>
              <a:t>Bagaimana</a:t>
            </a:r>
            <a:r>
              <a:rPr lang="en-ID" sz="2800" b="0" strike="noStrike" spc="-1" dirty="0">
                <a:solidFill>
                  <a:srgbClr val="FFFFFF"/>
                </a:solidFill>
                <a:latin typeface="Arial"/>
                <a:ea typeface="DejaVu Sans"/>
              </a:rPr>
              <a:t> </a:t>
            </a:r>
            <a:r>
              <a:rPr lang="en-ID" sz="2800" b="0" strike="noStrike" spc="-1" dirty="0" err="1">
                <a:solidFill>
                  <a:srgbClr val="FFFFFF"/>
                </a:solidFill>
                <a:latin typeface="Arial"/>
                <a:ea typeface="DejaVu Sans"/>
              </a:rPr>
              <a:t>merancang</a:t>
            </a:r>
            <a:r>
              <a:rPr lang="en-ID" sz="2800" b="0" strike="noStrike" spc="-1" dirty="0">
                <a:solidFill>
                  <a:srgbClr val="FFFFFF"/>
                </a:solidFill>
                <a:latin typeface="Arial"/>
                <a:ea typeface="DejaVu Sans"/>
              </a:rPr>
              <a:t> </a:t>
            </a:r>
            <a:r>
              <a:rPr lang="en-ID" sz="2800" b="0" strike="noStrike" spc="-1" dirty="0" err="1">
                <a:solidFill>
                  <a:srgbClr val="FFFFFF"/>
                </a:solidFill>
                <a:latin typeface="Arial"/>
                <a:ea typeface="DejaVu Sans"/>
              </a:rPr>
              <a:t>sistem</a:t>
            </a:r>
            <a:r>
              <a:rPr lang="en-ID" sz="2800" b="0" strike="noStrike" spc="-1" dirty="0">
                <a:solidFill>
                  <a:srgbClr val="FFFFFF"/>
                </a:solidFill>
                <a:latin typeface="Arial"/>
                <a:ea typeface="DejaVu Sans"/>
              </a:rPr>
              <a:t> </a:t>
            </a:r>
            <a:r>
              <a:rPr lang="en-ID" sz="2800" b="0" strike="noStrike" spc="-1" dirty="0" err="1">
                <a:solidFill>
                  <a:srgbClr val="FFFFFF"/>
                </a:solidFill>
                <a:latin typeface="Arial"/>
                <a:ea typeface="DejaVu Sans"/>
              </a:rPr>
              <a:t>pengamatan</a:t>
            </a:r>
            <a:r>
              <a:rPr lang="en-ID" sz="2800" b="0" strike="noStrike" spc="-1" dirty="0">
                <a:solidFill>
                  <a:srgbClr val="FFFFFF"/>
                </a:solidFill>
                <a:latin typeface="Arial"/>
                <a:ea typeface="DejaVu Sans"/>
              </a:rPr>
              <a:t> </a:t>
            </a:r>
            <a:r>
              <a:rPr lang="en-ID" sz="2800" b="0" strike="noStrike" spc="-1" dirty="0" err="1">
                <a:solidFill>
                  <a:srgbClr val="FFFFFF"/>
                </a:solidFill>
                <a:latin typeface="Arial"/>
                <a:ea typeface="DejaVu Sans"/>
              </a:rPr>
              <a:t>berbasis</a:t>
            </a:r>
            <a:r>
              <a:rPr lang="en-ID" sz="2800" b="0" strike="noStrike" spc="-1" dirty="0">
                <a:solidFill>
                  <a:srgbClr val="FFFFFF"/>
                </a:solidFill>
                <a:latin typeface="Arial"/>
                <a:ea typeface="DejaVu Sans"/>
              </a:rPr>
              <a:t> web agar </a:t>
            </a:r>
            <a:r>
              <a:rPr lang="en-ID" sz="2800" b="0" strike="noStrike" spc="-1" dirty="0" err="1">
                <a:solidFill>
                  <a:srgbClr val="FFFFFF"/>
                </a:solidFill>
                <a:latin typeface="Arial"/>
                <a:ea typeface="DejaVu Sans"/>
              </a:rPr>
              <a:t>bisa</a:t>
            </a:r>
            <a:r>
              <a:rPr lang="en-ID" sz="2800" b="0" strike="noStrike" spc="-1" dirty="0">
                <a:solidFill>
                  <a:srgbClr val="FFFFFF"/>
                </a:solidFill>
                <a:latin typeface="Arial"/>
                <a:ea typeface="DejaVu Sans"/>
              </a:rPr>
              <a:t> </a:t>
            </a:r>
            <a:r>
              <a:rPr lang="en-ID" sz="2800" b="0" strike="noStrike" spc="-1" dirty="0" err="1">
                <a:solidFill>
                  <a:srgbClr val="FFFFFF"/>
                </a:solidFill>
                <a:latin typeface="Arial"/>
                <a:ea typeface="DejaVu Sans"/>
              </a:rPr>
              <a:t>mengamati</a:t>
            </a:r>
            <a:r>
              <a:rPr lang="en-ID" sz="2800" b="0" strike="noStrike" spc="-1" dirty="0">
                <a:solidFill>
                  <a:srgbClr val="FFFFFF"/>
                </a:solidFill>
                <a:latin typeface="Arial"/>
                <a:ea typeface="DejaVu Sans"/>
              </a:rPr>
              <a:t> </a:t>
            </a:r>
            <a:r>
              <a:rPr lang="en-ID" sz="2800" b="0" strike="noStrike" spc="-1" dirty="0" err="1">
                <a:solidFill>
                  <a:srgbClr val="FFFFFF"/>
                </a:solidFill>
                <a:latin typeface="Arial"/>
                <a:ea typeface="DejaVu Sans"/>
              </a:rPr>
              <a:t>kondisi</a:t>
            </a:r>
            <a:r>
              <a:rPr lang="en-ID" sz="2800" b="0" strike="noStrike" spc="-1" dirty="0">
                <a:solidFill>
                  <a:srgbClr val="FFFFFF"/>
                </a:solidFill>
                <a:latin typeface="Arial"/>
                <a:ea typeface="DejaVu Sans"/>
              </a:rPr>
              <a:t> </a:t>
            </a:r>
            <a:r>
              <a:rPr lang="en-ID" sz="2800" b="0" strike="noStrike" spc="-1" dirty="0" err="1">
                <a:solidFill>
                  <a:srgbClr val="FFFFFF"/>
                </a:solidFill>
                <a:latin typeface="Arial"/>
                <a:ea typeface="DejaVu Sans"/>
              </a:rPr>
              <a:t>akuarium</a:t>
            </a:r>
            <a:r>
              <a:rPr lang="en-ID" sz="2800" b="0" strike="noStrike" spc="-1" dirty="0">
                <a:solidFill>
                  <a:srgbClr val="FFFFFF"/>
                </a:solidFill>
                <a:latin typeface="Arial"/>
                <a:ea typeface="DejaVu Sans"/>
              </a:rPr>
              <a:t> </a:t>
            </a:r>
            <a:r>
              <a:rPr lang="en-ID" sz="2800" b="0" strike="noStrike" spc="-1" dirty="0" err="1">
                <a:solidFill>
                  <a:srgbClr val="FFFFFF"/>
                </a:solidFill>
                <a:latin typeface="Arial"/>
                <a:ea typeface="DejaVu Sans"/>
              </a:rPr>
              <a:t>walaupun</a:t>
            </a:r>
            <a:r>
              <a:rPr lang="en-ID" sz="2800" b="0" strike="noStrike" spc="-1" dirty="0">
                <a:solidFill>
                  <a:srgbClr val="FFFFFF"/>
                </a:solidFill>
                <a:latin typeface="Arial"/>
                <a:ea typeface="DejaVu Sans"/>
              </a:rPr>
              <a:t> </a:t>
            </a:r>
            <a:r>
              <a:rPr lang="en-ID" sz="2800" b="0" strike="noStrike" spc="-1" dirty="0" err="1">
                <a:solidFill>
                  <a:srgbClr val="FFFFFF"/>
                </a:solidFill>
                <a:latin typeface="Arial"/>
                <a:ea typeface="DejaVu Sans"/>
              </a:rPr>
              <a:t>sedang</a:t>
            </a:r>
            <a:r>
              <a:rPr lang="en-ID" sz="2800" b="0" strike="noStrike" spc="-1" dirty="0">
                <a:solidFill>
                  <a:srgbClr val="FFFFFF"/>
                </a:solidFill>
                <a:latin typeface="Arial"/>
                <a:ea typeface="DejaVu Sans"/>
              </a:rPr>
              <a:t> </a:t>
            </a:r>
            <a:r>
              <a:rPr lang="en-ID" sz="2800" b="0" strike="noStrike" spc="-1" dirty="0" err="1">
                <a:solidFill>
                  <a:srgbClr val="FFFFFF"/>
                </a:solidFill>
                <a:latin typeface="Arial"/>
                <a:ea typeface="DejaVu Sans"/>
              </a:rPr>
              <a:t>tak</a:t>
            </a:r>
            <a:r>
              <a:rPr lang="en-ID" sz="2800" b="0" strike="noStrike" spc="-1" dirty="0">
                <a:solidFill>
                  <a:srgbClr val="FFFFFF"/>
                </a:solidFill>
                <a:latin typeface="Arial"/>
                <a:ea typeface="DejaVu Sans"/>
              </a:rPr>
              <a:t> </a:t>
            </a:r>
            <a:r>
              <a:rPr lang="en-ID" sz="2800" b="0" strike="noStrike" spc="-1" dirty="0" err="1">
                <a:solidFill>
                  <a:srgbClr val="FFFFFF"/>
                </a:solidFill>
                <a:latin typeface="Arial"/>
                <a:ea typeface="DejaVu Sans"/>
              </a:rPr>
              <a:t>berada</a:t>
            </a:r>
            <a:r>
              <a:rPr lang="en-ID" sz="2800" b="0" strike="noStrike" spc="-1" dirty="0">
                <a:solidFill>
                  <a:srgbClr val="FFFFFF"/>
                </a:solidFill>
                <a:latin typeface="Arial"/>
                <a:ea typeface="DejaVu Sans"/>
              </a:rPr>
              <a:t> di </a:t>
            </a:r>
            <a:r>
              <a:rPr lang="en-ID" sz="2800" b="0" strike="noStrike" spc="-1" dirty="0" err="1">
                <a:solidFill>
                  <a:srgbClr val="FFFFFF"/>
                </a:solidFill>
                <a:latin typeface="Arial"/>
                <a:ea typeface="DejaVu Sans"/>
              </a:rPr>
              <a:t>lokasi</a:t>
            </a:r>
            <a:r>
              <a:rPr lang="en-ID" sz="2800" b="0" strike="noStrike" spc="-1" dirty="0">
                <a:solidFill>
                  <a:srgbClr val="FFFFFF"/>
                </a:solidFill>
                <a:latin typeface="Arial"/>
                <a:ea typeface="DejaVu Sans"/>
              </a:rPr>
              <a:t> ?</a:t>
            </a:r>
            <a:endParaRPr lang="en-ID" sz="2800" b="0" strike="noStrike" spc="-1" dirty="0">
              <a:latin typeface="Arial"/>
            </a:endParaRPr>
          </a:p>
        </p:txBody>
      </p:sp>
      <p:sp>
        <p:nvSpPr>
          <p:cNvPr id="137" name="CustomShape 6"/>
          <p:cNvSpPr/>
          <p:nvPr/>
        </p:nvSpPr>
        <p:spPr>
          <a:xfrm>
            <a:off x="6766560" y="2295000"/>
            <a:ext cx="5393880" cy="2733120"/>
          </a:xfrm>
          <a:prstGeom prst="horizontalScroll">
            <a:avLst>
              <a:gd name="adj" fmla="val 12500"/>
            </a:avLst>
          </a:prstGeom>
          <a:solidFill>
            <a:srgbClr val="666666"/>
          </a:solidFill>
          <a:ln w="76320">
            <a:solidFill>
              <a:srgbClr val="DDDDDD"/>
            </a:solidFill>
            <a:round/>
          </a:ln>
        </p:spPr>
        <p:style>
          <a:lnRef idx="0">
            <a:scrgbClr r="0" g="0" b="0"/>
          </a:lnRef>
          <a:fillRef idx="0">
            <a:scrgbClr r="0" g="0" b="0"/>
          </a:fillRef>
          <a:effectRef idx="0">
            <a:scrgbClr r="0" g="0" b="0"/>
          </a:effectRef>
          <a:fontRef idx="minor"/>
        </p:style>
      </p:sp>
      <p:sp>
        <p:nvSpPr>
          <p:cNvPr id="138" name="CustomShape 7"/>
          <p:cNvSpPr/>
          <p:nvPr/>
        </p:nvSpPr>
        <p:spPr>
          <a:xfrm>
            <a:off x="7315200" y="2743200"/>
            <a:ext cx="4753800" cy="182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D" sz="2400" b="0" strike="noStrike" spc="-1" dirty="0" err="1">
                <a:solidFill>
                  <a:srgbClr val="FFFFFF"/>
                </a:solidFill>
                <a:latin typeface="Arial"/>
                <a:ea typeface="Microsoft YaHei"/>
              </a:rPr>
              <a:t>Bagaimana</a:t>
            </a:r>
            <a:r>
              <a:rPr lang="en-ID" sz="2400" b="0" strike="noStrike" spc="-1" dirty="0">
                <a:solidFill>
                  <a:srgbClr val="FFFFFF"/>
                </a:solidFill>
                <a:latin typeface="Arial"/>
                <a:ea typeface="Microsoft YaHei"/>
              </a:rPr>
              <a:t> </a:t>
            </a:r>
            <a:r>
              <a:rPr lang="en-ID" sz="2400" b="0" strike="noStrike" spc="-1" dirty="0" err="1">
                <a:solidFill>
                  <a:srgbClr val="FFFFFF"/>
                </a:solidFill>
                <a:latin typeface="Arial"/>
                <a:ea typeface="Microsoft YaHei"/>
              </a:rPr>
              <a:t>merancang</a:t>
            </a:r>
            <a:r>
              <a:rPr lang="en-ID" sz="2400" b="0" strike="noStrike" spc="-1" dirty="0">
                <a:solidFill>
                  <a:srgbClr val="FFFFFF"/>
                </a:solidFill>
                <a:latin typeface="Arial"/>
                <a:ea typeface="Microsoft YaHei"/>
              </a:rPr>
              <a:t> </a:t>
            </a:r>
            <a:r>
              <a:rPr lang="en-ID" sz="2400" b="0" strike="noStrike" spc="-1" dirty="0" err="1">
                <a:solidFill>
                  <a:srgbClr val="FFFFFF"/>
                </a:solidFill>
                <a:latin typeface="Arial"/>
                <a:ea typeface="Microsoft YaHei"/>
              </a:rPr>
              <a:t>sistem</a:t>
            </a:r>
            <a:r>
              <a:rPr lang="en-ID" sz="2400" b="0" strike="noStrike" spc="-1" dirty="0">
                <a:solidFill>
                  <a:srgbClr val="FFFFFF"/>
                </a:solidFill>
                <a:latin typeface="Arial"/>
                <a:ea typeface="Microsoft YaHei"/>
              </a:rPr>
              <a:t> </a:t>
            </a:r>
            <a:r>
              <a:rPr lang="en-ID" sz="2400" b="0" strike="noStrike" spc="-1" dirty="0" err="1">
                <a:solidFill>
                  <a:srgbClr val="FFFFFF"/>
                </a:solidFill>
                <a:latin typeface="Arial"/>
                <a:ea typeface="Microsoft YaHei"/>
              </a:rPr>
              <a:t>perawatan</a:t>
            </a:r>
            <a:r>
              <a:rPr lang="en-ID" sz="2400" b="0" strike="noStrike" spc="-1" dirty="0">
                <a:solidFill>
                  <a:srgbClr val="FFFFFF"/>
                </a:solidFill>
                <a:latin typeface="Arial"/>
                <a:ea typeface="Microsoft YaHei"/>
              </a:rPr>
              <a:t> </a:t>
            </a:r>
            <a:r>
              <a:rPr lang="en-ID" sz="2400" b="0" strike="noStrike" spc="-1" dirty="0" err="1">
                <a:solidFill>
                  <a:srgbClr val="FFFFFF"/>
                </a:solidFill>
                <a:latin typeface="Arial"/>
                <a:ea typeface="Microsoft YaHei"/>
              </a:rPr>
              <a:t>secara</a:t>
            </a:r>
            <a:r>
              <a:rPr lang="en-ID" sz="2400" b="0" strike="noStrike" spc="-1" dirty="0">
                <a:solidFill>
                  <a:srgbClr val="FFFFFF"/>
                </a:solidFill>
                <a:latin typeface="Arial"/>
                <a:ea typeface="Microsoft YaHei"/>
              </a:rPr>
              <a:t> </a:t>
            </a:r>
            <a:r>
              <a:rPr lang="en-ID" sz="2400" b="0" strike="noStrike" spc="-1" dirty="0" err="1">
                <a:solidFill>
                  <a:srgbClr val="FFFFFF"/>
                </a:solidFill>
                <a:latin typeface="Arial"/>
                <a:ea typeface="Microsoft YaHei"/>
              </a:rPr>
              <a:t>otomatis</a:t>
            </a:r>
            <a:r>
              <a:rPr lang="en-ID" sz="2400" b="0" strike="noStrike" spc="-1" dirty="0">
                <a:solidFill>
                  <a:srgbClr val="FFFFFF"/>
                </a:solidFill>
                <a:latin typeface="Arial"/>
                <a:ea typeface="Microsoft YaHei"/>
              </a:rPr>
              <a:t> </a:t>
            </a:r>
            <a:r>
              <a:rPr lang="en-ID" sz="2400" b="0" strike="noStrike" spc="-1" dirty="0" err="1">
                <a:solidFill>
                  <a:srgbClr val="FFFFFF"/>
                </a:solidFill>
                <a:latin typeface="Arial"/>
                <a:ea typeface="Microsoft YaHei"/>
              </a:rPr>
              <a:t>untuk</a:t>
            </a:r>
            <a:r>
              <a:rPr lang="en-ID" sz="2400" b="0" strike="noStrike" spc="-1" dirty="0">
                <a:solidFill>
                  <a:srgbClr val="FFFFFF"/>
                </a:solidFill>
                <a:latin typeface="Arial"/>
                <a:ea typeface="Microsoft YaHei"/>
              </a:rPr>
              <a:t> </a:t>
            </a:r>
            <a:r>
              <a:rPr lang="en-ID" sz="2400" b="0" strike="noStrike" spc="-1" dirty="0" err="1">
                <a:solidFill>
                  <a:srgbClr val="FFFFFF"/>
                </a:solidFill>
                <a:latin typeface="Arial"/>
                <a:ea typeface="Microsoft YaHei"/>
              </a:rPr>
              <a:t>menjaga</a:t>
            </a:r>
            <a:r>
              <a:rPr lang="en-ID" sz="2400" b="0" strike="noStrike" spc="-1" dirty="0">
                <a:solidFill>
                  <a:srgbClr val="FFFFFF"/>
                </a:solidFill>
                <a:latin typeface="Arial"/>
                <a:ea typeface="Microsoft YaHei"/>
              </a:rPr>
              <a:t> </a:t>
            </a:r>
            <a:r>
              <a:rPr lang="en-ID" sz="2400" b="0" strike="noStrike" spc="-1" dirty="0" err="1">
                <a:solidFill>
                  <a:srgbClr val="FFFFFF"/>
                </a:solidFill>
                <a:latin typeface="Arial"/>
                <a:ea typeface="DejaVu Sans"/>
              </a:rPr>
              <a:t>kejernihan</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suhu,dan</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ketinggian</a:t>
            </a:r>
            <a:r>
              <a:rPr lang="en-ID" sz="2400" b="0" strike="noStrike" spc="-1" dirty="0">
                <a:solidFill>
                  <a:srgbClr val="FFFFFF"/>
                </a:solidFill>
                <a:latin typeface="Arial"/>
                <a:ea typeface="DejaVu Sans"/>
              </a:rPr>
              <a:t> air di </a:t>
            </a:r>
            <a:r>
              <a:rPr lang="en-ID" sz="2400" b="0" strike="noStrike" spc="-1" dirty="0" err="1">
                <a:solidFill>
                  <a:srgbClr val="FFFFFF"/>
                </a:solidFill>
                <a:latin typeface="Arial"/>
                <a:ea typeface="DejaVu Sans"/>
              </a:rPr>
              <a:t>dalam</a:t>
            </a:r>
            <a:r>
              <a:rPr lang="en-ID" sz="2400" b="0" strike="noStrike" spc="-1" dirty="0">
                <a:solidFill>
                  <a:srgbClr val="FFFFFF"/>
                </a:solidFill>
                <a:latin typeface="Arial"/>
                <a:ea typeface="DejaVu Sans"/>
              </a:rPr>
              <a:t> </a:t>
            </a:r>
            <a:r>
              <a:rPr lang="en-ID" sz="2400" b="0" strike="noStrike" spc="-1" dirty="0" err="1">
                <a:solidFill>
                  <a:srgbClr val="FFFFFF"/>
                </a:solidFill>
                <a:latin typeface="Arial"/>
                <a:ea typeface="DejaVu Sans"/>
              </a:rPr>
              <a:t>akuarium</a:t>
            </a:r>
            <a:r>
              <a:rPr lang="en-ID" sz="2400" b="0" strike="noStrike" spc="-1" dirty="0">
                <a:solidFill>
                  <a:srgbClr val="FFFFFF"/>
                </a:solidFill>
                <a:latin typeface="Arial"/>
                <a:ea typeface="DejaVu Sans"/>
              </a:rPr>
              <a:t> ?</a:t>
            </a:r>
            <a:endParaRPr lang="en-ID" sz="2400" b="0" strike="noStrike" spc="-1" dirty="0">
              <a:latin typeface="Arial"/>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9C3BA"/>
        </a:solidFill>
        <a:effectLst/>
      </p:bgPr>
    </p:bg>
    <p:spTree>
      <p:nvGrpSpPr>
        <p:cNvPr id="1" name=""/>
        <p:cNvGrpSpPr/>
        <p:nvPr/>
      </p:nvGrpSpPr>
      <p:grpSpPr>
        <a:xfrm>
          <a:off x="0" y="0"/>
          <a:ext cx="0" cy="0"/>
          <a:chOff x="0" y="0"/>
          <a:chExt cx="0" cy="0"/>
        </a:xfrm>
      </p:grpSpPr>
      <p:sp>
        <p:nvSpPr>
          <p:cNvPr id="139" name="CustomShape 1"/>
          <p:cNvSpPr/>
          <p:nvPr/>
        </p:nvSpPr>
        <p:spPr>
          <a:xfrm>
            <a:off x="507960" y="595440"/>
            <a:ext cx="11986560" cy="1627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D" sz="4400" b="0" strike="noStrike" spc="-1">
                <a:solidFill>
                  <a:srgbClr val="FFFFFF"/>
                </a:solidFill>
                <a:latin typeface="Arial"/>
                <a:ea typeface="DejaVu Sans"/>
              </a:rPr>
              <a:t>Tujuan Penelitian</a:t>
            </a:r>
            <a:endParaRPr lang="en-ID" sz="4400" b="0" strike="noStrike" spc="-1">
              <a:latin typeface="Arial"/>
            </a:endParaRPr>
          </a:p>
        </p:txBody>
      </p:sp>
      <p:sp>
        <p:nvSpPr>
          <p:cNvPr id="140" name="CustomShape 2"/>
          <p:cNvSpPr/>
          <p:nvPr/>
        </p:nvSpPr>
        <p:spPr>
          <a:xfrm>
            <a:off x="517320" y="2286000"/>
            <a:ext cx="3991680" cy="6948360"/>
          </a:xfrm>
          <a:prstGeom prst="rect">
            <a:avLst/>
          </a:pr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41" name="CustomShape 3"/>
          <p:cNvSpPr/>
          <p:nvPr/>
        </p:nvSpPr>
        <p:spPr>
          <a:xfrm>
            <a:off x="4510080" y="2286000"/>
            <a:ext cx="3991680" cy="6948360"/>
          </a:xfrm>
          <a:prstGeom prst="rect">
            <a:avLst/>
          </a:pr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42" name="CustomShape 4"/>
          <p:cNvSpPr/>
          <p:nvPr/>
        </p:nvSpPr>
        <p:spPr>
          <a:xfrm>
            <a:off x="8502840" y="2286000"/>
            <a:ext cx="3991680" cy="6948360"/>
          </a:xfrm>
          <a:prstGeom prst="rect">
            <a:avLst/>
          </a:pr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43" name="CustomShape 5"/>
          <p:cNvSpPr/>
          <p:nvPr/>
        </p:nvSpPr>
        <p:spPr>
          <a:xfrm>
            <a:off x="731520" y="2468880"/>
            <a:ext cx="3565080" cy="35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3200" b="0" strike="noStrike" spc="-1">
                <a:solidFill>
                  <a:srgbClr val="FFFFFF"/>
                </a:solidFill>
                <a:latin typeface="Times New Roman"/>
                <a:ea typeface="DejaVu Sans"/>
              </a:rPr>
              <a:t>Untuk membuat sebuah sistem tersemat pada akuarium agar dapat melakukan perawatan otomatis pada kualitas airnya.</a:t>
            </a:r>
            <a:endParaRPr lang="en-ID" sz="3200" b="0" strike="noStrike" spc="-1">
              <a:latin typeface="Arial"/>
            </a:endParaRPr>
          </a:p>
        </p:txBody>
      </p:sp>
      <p:sp>
        <p:nvSpPr>
          <p:cNvPr id="144" name="CustomShape 6"/>
          <p:cNvSpPr/>
          <p:nvPr/>
        </p:nvSpPr>
        <p:spPr>
          <a:xfrm>
            <a:off x="4754880" y="2468880"/>
            <a:ext cx="3565080" cy="447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3200" b="0" strike="noStrike" spc="-1">
                <a:solidFill>
                  <a:srgbClr val="FFFFFF"/>
                </a:solidFill>
                <a:latin typeface="Times New Roman"/>
                <a:ea typeface="DejaVu Sans"/>
              </a:rPr>
              <a:t>Untuk membuat sebuah sistem tersemat pada akuarium yang dapat tetap menjaga keberlangsungan hidup ikan walaupun terjadi pemadaman listrik.</a:t>
            </a:r>
            <a:endParaRPr lang="en-ID" sz="3200" b="0" strike="noStrike" spc="-1">
              <a:latin typeface="Arial"/>
            </a:endParaRPr>
          </a:p>
        </p:txBody>
      </p:sp>
      <p:sp>
        <p:nvSpPr>
          <p:cNvPr id="145" name="CustomShape 7"/>
          <p:cNvSpPr/>
          <p:nvPr/>
        </p:nvSpPr>
        <p:spPr>
          <a:xfrm>
            <a:off x="8686800" y="2468880"/>
            <a:ext cx="3565080" cy="545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D" sz="3200" b="0" strike="noStrike" spc="-1">
                <a:solidFill>
                  <a:srgbClr val="FFFFFF"/>
                </a:solidFill>
                <a:latin typeface="Times New Roman"/>
                <a:ea typeface="DejaVu Sans"/>
              </a:rPr>
              <a:t>Untuk membuat sebuah sistem monitoring berbasis web pada sebuah akuarium yang dapat diakses dari manapun menggunakan perangkat yang terhubung ke internet.</a:t>
            </a:r>
            <a:endParaRPr lang="en-ID" sz="3200" b="0" strike="noStrike" spc="-1">
              <a:latin typeface="Aria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C3BA"/>
        </a:solidFill>
        <a:effectLst/>
      </p:bgPr>
    </p:bg>
    <p:spTree>
      <p:nvGrpSpPr>
        <p:cNvPr id="1" name=""/>
        <p:cNvGrpSpPr/>
        <p:nvPr/>
      </p:nvGrpSpPr>
      <p:grpSpPr>
        <a:xfrm>
          <a:off x="0" y="0"/>
          <a:ext cx="0" cy="0"/>
          <a:chOff x="0" y="0"/>
          <a:chExt cx="0" cy="0"/>
        </a:xfrm>
      </p:grpSpPr>
      <p:sp>
        <p:nvSpPr>
          <p:cNvPr id="146" name="CustomShape 1"/>
          <p:cNvSpPr/>
          <p:nvPr/>
        </p:nvSpPr>
        <p:spPr>
          <a:xfrm>
            <a:off x="507960" y="595440"/>
            <a:ext cx="11986560" cy="1627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D" sz="4400" b="0" strike="noStrike" spc="-1">
                <a:solidFill>
                  <a:srgbClr val="FFFFFF"/>
                </a:solidFill>
                <a:latin typeface="Arial"/>
                <a:ea typeface="DejaVu Sans"/>
              </a:rPr>
              <a:t>Batasan Masalah</a:t>
            </a:r>
            <a:endParaRPr lang="en-ID" sz="4400" b="0" strike="noStrike" spc="-1">
              <a:latin typeface="Arial"/>
            </a:endParaRPr>
          </a:p>
        </p:txBody>
      </p:sp>
      <p:sp>
        <p:nvSpPr>
          <p:cNvPr id="147" name="CustomShape 2"/>
          <p:cNvSpPr/>
          <p:nvPr/>
        </p:nvSpPr>
        <p:spPr>
          <a:xfrm>
            <a:off x="1554480" y="2407680"/>
            <a:ext cx="11977200" cy="2346120"/>
          </a:xfrm>
          <a:prstGeom prst="rect">
            <a:avLst/>
          </a:prstGeom>
          <a:noFill/>
          <a:ln>
            <a:noFill/>
          </a:ln>
        </p:spPr>
        <p:style>
          <a:lnRef idx="0">
            <a:scrgbClr r="0" g="0" b="0"/>
          </a:lnRef>
          <a:fillRef idx="0">
            <a:scrgbClr r="0" g="0" b="0"/>
          </a:fillRef>
          <a:effectRef idx="0">
            <a:scrgbClr r="0" g="0" b="0"/>
          </a:effectRef>
          <a:fontRef idx="minor"/>
        </p:style>
      </p:sp>
      <p:sp>
        <p:nvSpPr>
          <p:cNvPr id="148" name="CustomShape 3"/>
          <p:cNvSpPr/>
          <p:nvPr/>
        </p:nvSpPr>
        <p:spPr>
          <a:xfrm>
            <a:off x="1097280" y="2560320"/>
            <a:ext cx="5211000" cy="3107880"/>
          </a:xfrm>
          <a:custGeom>
            <a:avLst/>
            <a:gdLst/>
            <a:ahLst/>
            <a:cxnLst/>
            <a:rect l="l" t="t" r="r" b="b"/>
            <a:pathLst>
              <a:path w="14480" h="8638">
                <a:moveTo>
                  <a:pt x="1439" y="0"/>
                </a:moveTo>
                <a:cubicBezTo>
                  <a:pt x="1439" y="719"/>
                  <a:pt x="719" y="1439"/>
                  <a:pt x="0" y="1439"/>
                </a:cubicBezTo>
                <a:lnTo>
                  <a:pt x="0" y="7197"/>
                </a:lnTo>
                <a:cubicBezTo>
                  <a:pt x="719" y="7197"/>
                  <a:pt x="1439" y="7917"/>
                  <a:pt x="1439" y="8637"/>
                </a:cubicBezTo>
                <a:lnTo>
                  <a:pt x="13039" y="8637"/>
                </a:lnTo>
                <a:cubicBezTo>
                  <a:pt x="13039" y="7917"/>
                  <a:pt x="13759" y="7197"/>
                  <a:pt x="14479" y="7197"/>
                </a:cubicBezTo>
                <a:lnTo>
                  <a:pt x="14479" y="1439"/>
                </a:lnTo>
                <a:cubicBezTo>
                  <a:pt x="13759" y="1439"/>
                  <a:pt x="13039" y="719"/>
                  <a:pt x="13039" y="0"/>
                </a:cubicBezTo>
                <a:lnTo>
                  <a:pt x="1439"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49" name="CustomShape 4"/>
          <p:cNvSpPr/>
          <p:nvPr/>
        </p:nvSpPr>
        <p:spPr>
          <a:xfrm>
            <a:off x="6766560" y="2560320"/>
            <a:ext cx="5211000" cy="3107880"/>
          </a:xfrm>
          <a:custGeom>
            <a:avLst/>
            <a:gdLst/>
            <a:ahLst/>
            <a:cxnLst/>
            <a:rect l="l" t="t" r="r" b="b"/>
            <a:pathLst>
              <a:path w="14480" h="8638">
                <a:moveTo>
                  <a:pt x="1439" y="0"/>
                </a:moveTo>
                <a:cubicBezTo>
                  <a:pt x="1439" y="719"/>
                  <a:pt x="719" y="1439"/>
                  <a:pt x="0" y="1439"/>
                </a:cubicBezTo>
                <a:lnTo>
                  <a:pt x="0" y="7197"/>
                </a:lnTo>
                <a:cubicBezTo>
                  <a:pt x="719" y="7197"/>
                  <a:pt x="1439" y="7917"/>
                  <a:pt x="1439" y="8637"/>
                </a:cubicBezTo>
                <a:lnTo>
                  <a:pt x="13039" y="8637"/>
                </a:lnTo>
                <a:cubicBezTo>
                  <a:pt x="13039" y="7917"/>
                  <a:pt x="13759" y="7197"/>
                  <a:pt x="14479" y="7197"/>
                </a:cubicBezTo>
                <a:lnTo>
                  <a:pt x="14479" y="1439"/>
                </a:lnTo>
                <a:cubicBezTo>
                  <a:pt x="13759" y="1439"/>
                  <a:pt x="13039" y="719"/>
                  <a:pt x="13039" y="0"/>
                </a:cubicBezTo>
                <a:lnTo>
                  <a:pt x="1439"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50" name="CustomShape 5"/>
          <p:cNvSpPr/>
          <p:nvPr/>
        </p:nvSpPr>
        <p:spPr>
          <a:xfrm>
            <a:off x="1097280" y="6035040"/>
            <a:ext cx="5211000" cy="3107880"/>
          </a:xfrm>
          <a:custGeom>
            <a:avLst/>
            <a:gdLst/>
            <a:ahLst/>
            <a:cxnLst/>
            <a:rect l="l" t="t" r="r" b="b"/>
            <a:pathLst>
              <a:path w="14480" h="8638">
                <a:moveTo>
                  <a:pt x="1439" y="0"/>
                </a:moveTo>
                <a:cubicBezTo>
                  <a:pt x="1439" y="719"/>
                  <a:pt x="719" y="1439"/>
                  <a:pt x="0" y="1439"/>
                </a:cubicBezTo>
                <a:lnTo>
                  <a:pt x="0" y="7197"/>
                </a:lnTo>
                <a:cubicBezTo>
                  <a:pt x="719" y="7197"/>
                  <a:pt x="1439" y="7917"/>
                  <a:pt x="1439" y="8637"/>
                </a:cubicBezTo>
                <a:lnTo>
                  <a:pt x="13039" y="8637"/>
                </a:lnTo>
                <a:cubicBezTo>
                  <a:pt x="13039" y="7917"/>
                  <a:pt x="13759" y="7197"/>
                  <a:pt x="14479" y="7197"/>
                </a:cubicBezTo>
                <a:lnTo>
                  <a:pt x="14479" y="1439"/>
                </a:lnTo>
                <a:cubicBezTo>
                  <a:pt x="13759" y="1439"/>
                  <a:pt x="13039" y="719"/>
                  <a:pt x="13039" y="0"/>
                </a:cubicBezTo>
                <a:lnTo>
                  <a:pt x="1439"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51" name="CustomShape 6"/>
          <p:cNvSpPr/>
          <p:nvPr/>
        </p:nvSpPr>
        <p:spPr>
          <a:xfrm>
            <a:off x="6766560" y="6035040"/>
            <a:ext cx="5211000" cy="3107880"/>
          </a:xfrm>
          <a:custGeom>
            <a:avLst/>
            <a:gdLst/>
            <a:ahLst/>
            <a:cxnLst/>
            <a:rect l="l" t="t" r="r" b="b"/>
            <a:pathLst>
              <a:path w="14480" h="8638">
                <a:moveTo>
                  <a:pt x="1439" y="0"/>
                </a:moveTo>
                <a:cubicBezTo>
                  <a:pt x="1439" y="719"/>
                  <a:pt x="719" y="1439"/>
                  <a:pt x="0" y="1439"/>
                </a:cubicBezTo>
                <a:lnTo>
                  <a:pt x="0" y="7197"/>
                </a:lnTo>
                <a:cubicBezTo>
                  <a:pt x="719" y="7197"/>
                  <a:pt x="1439" y="7917"/>
                  <a:pt x="1439" y="8637"/>
                </a:cubicBezTo>
                <a:lnTo>
                  <a:pt x="13039" y="8637"/>
                </a:lnTo>
                <a:cubicBezTo>
                  <a:pt x="13039" y="7917"/>
                  <a:pt x="13759" y="7197"/>
                  <a:pt x="14479" y="7197"/>
                </a:cubicBezTo>
                <a:lnTo>
                  <a:pt x="14479" y="1439"/>
                </a:lnTo>
                <a:cubicBezTo>
                  <a:pt x="13759" y="1439"/>
                  <a:pt x="13039" y="719"/>
                  <a:pt x="13039" y="0"/>
                </a:cubicBezTo>
                <a:lnTo>
                  <a:pt x="1439" y="0"/>
                </a:lnTo>
              </a:path>
            </a:pathLst>
          </a:custGeom>
          <a:solidFill>
            <a:srgbClr val="666666"/>
          </a:solidFill>
          <a:ln w="76320">
            <a:solidFill>
              <a:srgbClr val="FFFFFF"/>
            </a:solidFill>
            <a:round/>
          </a:ln>
        </p:spPr>
        <p:style>
          <a:lnRef idx="0">
            <a:scrgbClr r="0" g="0" b="0"/>
          </a:lnRef>
          <a:fillRef idx="0">
            <a:scrgbClr r="0" g="0" b="0"/>
          </a:fillRef>
          <a:effectRef idx="0">
            <a:scrgbClr r="0" g="0" b="0"/>
          </a:effectRef>
          <a:fontRef idx="minor"/>
        </p:style>
      </p:sp>
      <p:sp>
        <p:nvSpPr>
          <p:cNvPr id="152" name="CustomShape 7"/>
          <p:cNvSpPr/>
          <p:nvPr/>
        </p:nvSpPr>
        <p:spPr>
          <a:xfrm>
            <a:off x="1828800" y="3310200"/>
            <a:ext cx="4022280" cy="15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D" sz="3200" b="0" strike="noStrike" spc="-1">
                <a:solidFill>
                  <a:srgbClr val="FFFFFF"/>
                </a:solidFill>
                <a:latin typeface="Times New Roman"/>
                <a:ea typeface="DejaVu Sans"/>
              </a:rPr>
              <a:t>Objek penelitian  berupa akuarium berukuran 50cm</a:t>
            </a:r>
            <a:r>
              <a:rPr lang="en-ID" sz="3200" b="0" strike="noStrike" spc="-1" baseline="17000">
                <a:solidFill>
                  <a:srgbClr val="FFFFFF"/>
                </a:solidFill>
                <a:latin typeface="Times New Roman"/>
                <a:ea typeface="DejaVu Sans"/>
              </a:rPr>
              <a:t>3</a:t>
            </a:r>
            <a:endParaRPr lang="en-ID" sz="3200" b="0" strike="noStrike" spc="-1">
              <a:latin typeface="Arial"/>
            </a:endParaRPr>
          </a:p>
        </p:txBody>
      </p:sp>
      <p:sp>
        <p:nvSpPr>
          <p:cNvPr id="153" name="CustomShape 8"/>
          <p:cNvSpPr/>
          <p:nvPr/>
        </p:nvSpPr>
        <p:spPr>
          <a:xfrm>
            <a:off x="7354080" y="6663240"/>
            <a:ext cx="4022280" cy="203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D" sz="3200" b="0" strike="noStrike" spc="-1">
                <a:solidFill>
                  <a:srgbClr val="FFFFFF"/>
                </a:solidFill>
                <a:latin typeface="Times New Roman"/>
                <a:ea typeface="DejaVu Sans"/>
              </a:rPr>
              <a:t>Sumber energy cadangan untuk system ini berupa</a:t>
            </a:r>
            <a:endParaRPr lang="en-ID" sz="3200" b="0" strike="noStrike" spc="-1">
              <a:latin typeface="Arial"/>
            </a:endParaRPr>
          </a:p>
          <a:p>
            <a:pPr algn="ctr">
              <a:lnSpc>
                <a:spcPct val="100000"/>
              </a:lnSpc>
            </a:pPr>
            <a:r>
              <a:rPr lang="en-ID" sz="3200" b="0" strike="noStrike" spc="-1">
                <a:solidFill>
                  <a:srgbClr val="FFFFFF"/>
                </a:solidFill>
                <a:latin typeface="Times New Roman"/>
                <a:ea typeface="DejaVu Sans"/>
              </a:rPr>
              <a:t> baterai UPS.</a:t>
            </a:r>
            <a:endParaRPr lang="en-ID" sz="3200" b="0" strike="noStrike" spc="-1">
              <a:latin typeface="Arial"/>
            </a:endParaRPr>
          </a:p>
        </p:txBody>
      </p:sp>
      <p:sp>
        <p:nvSpPr>
          <p:cNvPr id="154" name="CustomShape 9"/>
          <p:cNvSpPr/>
          <p:nvPr/>
        </p:nvSpPr>
        <p:spPr>
          <a:xfrm>
            <a:off x="1715040" y="6721920"/>
            <a:ext cx="4022280" cy="206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D" sz="2600" b="0" strike="noStrike" spc="-1">
                <a:solidFill>
                  <a:srgbClr val="FFFFFF"/>
                </a:solidFill>
                <a:latin typeface="Times New Roman"/>
                <a:ea typeface="DejaVu Sans"/>
              </a:rPr>
              <a:t> Pengambilan data nilai kekeruhan air dilakukan di sebuah akuarium berisi seekor ikan louhan dan seekor ikan red parrot.</a:t>
            </a:r>
            <a:endParaRPr lang="en-ID" sz="2600" b="0" strike="noStrike" spc="-1">
              <a:latin typeface="Arial"/>
            </a:endParaRPr>
          </a:p>
        </p:txBody>
      </p:sp>
      <p:sp>
        <p:nvSpPr>
          <p:cNvPr id="155" name="CustomShape 10"/>
          <p:cNvSpPr/>
          <p:nvPr/>
        </p:nvSpPr>
        <p:spPr>
          <a:xfrm>
            <a:off x="7406640" y="3313080"/>
            <a:ext cx="4022280" cy="191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D" sz="3000" b="0" strike="noStrike" spc="-1">
                <a:solidFill>
                  <a:srgbClr val="FFFFFF"/>
                </a:solidFill>
                <a:latin typeface="Times New Roman"/>
                <a:ea typeface="DejaVu Sans"/>
              </a:rPr>
              <a:t>Pengambilan data dilakukan menggunakam sensor digital dan analog.</a:t>
            </a:r>
            <a:endParaRPr lang="en-ID" sz="3000" b="0" strike="noStrike" spc="-1">
              <a:latin typeface="Arial"/>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9C3BA"/>
        </a:solidFill>
        <a:effectLst/>
      </p:bgPr>
    </p:bg>
    <p:spTree>
      <p:nvGrpSpPr>
        <p:cNvPr id="1" name=""/>
        <p:cNvGrpSpPr/>
        <p:nvPr/>
      </p:nvGrpSpPr>
      <p:grpSpPr>
        <a:xfrm>
          <a:off x="0" y="0"/>
          <a:ext cx="0" cy="0"/>
          <a:chOff x="0" y="0"/>
          <a:chExt cx="0" cy="0"/>
        </a:xfrm>
      </p:grpSpPr>
      <p:sp>
        <p:nvSpPr>
          <p:cNvPr id="156" name="CustomShape 1"/>
          <p:cNvSpPr/>
          <p:nvPr/>
        </p:nvSpPr>
        <p:spPr>
          <a:xfrm>
            <a:off x="507960" y="595440"/>
            <a:ext cx="11986560" cy="1627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D" sz="4400" b="0" strike="noStrike" spc="-1">
                <a:solidFill>
                  <a:srgbClr val="FFFFFF"/>
                </a:solidFill>
                <a:latin typeface="Arial"/>
                <a:ea typeface="DejaVu Sans"/>
              </a:rPr>
              <a:t>Metodologi Penelitian</a:t>
            </a:r>
            <a:endParaRPr lang="en-ID" sz="4400" b="0" strike="noStrike" spc="-1">
              <a:latin typeface="Arial"/>
            </a:endParaRPr>
          </a:p>
        </p:txBody>
      </p:sp>
      <p:sp>
        <p:nvSpPr>
          <p:cNvPr id="157" name="CustomShape 2"/>
          <p:cNvSpPr/>
          <p:nvPr/>
        </p:nvSpPr>
        <p:spPr>
          <a:xfrm>
            <a:off x="1554480" y="2407680"/>
            <a:ext cx="11977200" cy="2346120"/>
          </a:xfrm>
          <a:prstGeom prst="rect">
            <a:avLst/>
          </a:prstGeom>
          <a:noFill/>
          <a:ln>
            <a:noFill/>
          </a:ln>
        </p:spPr>
        <p:style>
          <a:lnRef idx="0">
            <a:scrgbClr r="0" g="0" b="0"/>
          </a:lnRef>
          <a:fillRef idx="0">
            <a:scrgbClr r="0" g="0" b="0"/>
          </a:fillRef>
          <a:effectRef idx="0">
            <a:scrgbClr r="0" g="0" b="0"/>
          </a:effectRef>
          <a:fontRef idx="minor"/>
        </p:style>
      </p:sp>
      <p:pic>
        <p:nvPicPr>
          <p:cNvPr id="158" name="Picture 157"/>
          <p:cNvPicPr/>
          <p:nvPr/>
        </p:nvPicPr>
        <p:blipFill>
          <a:blip r:embed="rId2"/>
          <a:stretch/>
        </p:blipFill>
        <p:spPr>
          <a:xfrm>
            <a:off x="4028040" y="2407680"/>
            <a:ext cx="5206320" cy="7101000"/>
          </a:xfrm>
          <a:prstGeom prst="rect">
            <a:avLst/>
          </a:prstGeom>
          <a:ln>
            <a:noFill/>
          </a:ln>
        </p:spPr>
      </p:pic>
    </p:spTree>
  </p:cSld>
  <p:clrMapOvr>
    <a:masterClrMapping/>
  </p:clrMapOvr>
  <p:transition spd="slow">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9410</TotalTime>
  <Words>1020</Words>
  <Application>Microsoft Macintosh PowerPoint</Application>
  <PresentationFormat>Custom</PresentationFormat>
  <Paragraphs>103</Paragraphs>
  <Slides>12</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Bodoni SvtyTwo ITC TT-Book</vt:lpstr>
      <vt:lpstr>Palatino</vt:lpstr>
      <vt:lpstr>Symbol</vt:lpstr>
      <vt:lpstr>Times New Roman</vt:lpstr>
      <vt:lpstr>Wingdings</vt:lpstr>
      <vt:lpstr>Zapf Dingbats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Irsyad Ashari</cp:lastModifiedBy>
  <cp:revision>24</cp:revision>
  <dcterms:modified xsi:type="dcterms:W3CDTF">2020-04-25T05:36:57Z</dcterms:modified>
  <dc:language>en-US</dc:language>
</cp:coreProperties>
</file>