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9" r:id="rId7"/>
    <p:sldId id="262" r:id="rId8"/>
    <p:sldId id="270" r:id="rId9"/>
    <p:sldId id="271" r:id="rId10"/>
    <p:sldId id="272" r:id="rId11"/>
    <p:sldId id="273" r:id="rId12"/>
    <p:sldId id="25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/>
    <p:restoredTop sz="95833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7382-008E-C547-830C-50B74B2DA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SISTEM PEMANTAUAN DAN PEMELIHARAAN AKUARIUM TEROTOMATISASI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A3FE4-F744-094E-A654-3C7DCE778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MUHAMMAD IRSYAD ASHARI</a:t>
            </a:r>
          </a:p>
          <a:p>
            <a:r>
              <a:rPr lang="en-US" dirty="0"/>
              <a:t>D421 16 305</a:t>
            </a:r>
          </a:p>
          <a:p>
            <a:r>
              <a:rPr lang="en-US" dirty="0"/>
              <a:t>TEKNIK INFORMATIKA</a:t>
            </a:r>
          </a:p>
        </p:txBody>
      </p:sp>
    </p:spTree>
    <p:extLst>
      <p:ext uri="{BB962C8B-B14F-4D97-AF65-F5344CB8AC3E}">
        <p14:creationId xmlns:p14="http://schemas.microsoft.com/office/powerpoint/2010/main" val="274226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3348969" y="857103"/>
            <a:ext cx="54940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UJI COBA SENSOR SETELAH WC</a:t>
            </a:r>
          </a:p>
          <a:p>
            <a:pPr algn="ctr"/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88855-1D5B-E44C-9DB0-24E483699579}"/>
              </a:ext>
            </a:extLst>
          </p:cNvPr>
          <p:cNvSpPr txBox="1"/>
          <p:nvPr/>
        </p:nvSpPr>
        <p:spPr>
          <a:xfrm>
            <a:off x="6446679" y="4747313"/>
            <a:ext cx="479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Pompa</a:t>
            </a:r>
            <a:r>
              <a:rPr lang="en-US" dirty="0"/>
              <a:t> </a:t>
            </a:r>
            <a:r>
              <a:rPr lang="en-US" dirty="0" err="1"/>
              <a:t>Pengisi</a:t>
            </a:r>
            <a:r>
              <a:rPr lang="en-US" dirty="0"/>
              <a:t> </a:t>
            </a:r>
            <a:r>
              <a:rPr lang="en-US" dirty="0" err="1"/>
              <a:t>Menyala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36B7A-DD09-4A43-A0CF-56B3EB03BC8C}"/>
              </a:ext>
            </a:extLst>
          </p:cNvPr>
          <p:cNvSpPr txBox="1"/>
          <p:nvPr/>
        </p:nvSpPr>
        <p:spPr>
          <a:xfrm>
            <a:off x="6709437" y="2305507"/>
            <a:ext cx="479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Ketinggian Air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penyedotan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53D8E0-EEA7-EF47-B361-0839C863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54" y="2195567"/>
            <a:ext cx="3200494" cy="1493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74FB3B-ED33-1746-9057-1ACC48A72807}"/>
              </a:ext>
            </a:extLst>
          </p:cNvPr>
          <p:cNvSpPr txBox="1"/>
          <p:nvPr/>
        </p:nvSpPr>
        <p:spPr>
          <a:xfrm>
            <a:off x="2951988" y="2573017"/>
            <a:ext cx="479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r>
              <a:rPr lang="en-US" dirty="0" err="1"/>
              <a:t>Foto</a:t>
            </a:r>
            <a:r>
              <a:rPr lang="en-US" dirty="0"/>
              <a:t> tank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00D24-A005-0B4C-8D62-EFE9CDFD9AD3}"/>
              </a:ext>
            </a:extLst>
          </p:cNvPr>
          <p:cNvSpPr txBox="1"/>
          <p:nvPr/>
        </p:nvSpPr>
        <p:spPr>
          <a:xfrm>
            <a:off x="0" y="4966137"/>
            <a:ext cx="479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r>
              <a:rPr lang="en-US" dirty="0" err="1"/>
              <a:t>Foto</a:t>
            </a:r>
            <a:r>
              <a:rPr lang="en-US" dirty="0"/>
              <a:t> relay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pompa</a:t>
            </a:r>
            <a:r>
              <a:rPr lang="en-US" dirty="0"/>
              <a:t> </a:t>
            </a:r>
            <a:r>
              <a:rPr lang="en-US" dirty="0" err="1"/>
              <a:t>menyala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3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3348969" y="857103"/>
            <a:ext cx="54940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UJI COBA SENSOR SETELAH WC</a:t>
            </a:r>
          </a:p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36B7A-DD09-4A43-A0CF-56B3EB03BC8C}"/>
              </a:ext>
            </a:extLst>
          </p:cNvPr>
          <p:cNvSpPr txBox="1"/>
          <p:nvPr/>
        </p:nvSpPr>
        <p:spPr>
          <a:xfrm>
            <a:off x="6843653" y="2490173"/>
            <a:ext cx="479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Pengisian</a:t>
            </a:r>
            <a:r>
              <a:rPr lang="en-US" dirty="0"/>
              <a:t> air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4FB3B-ED33-1746-9057-1ACC48A72807}"/>
              </a:ext>
            </a:extLst>
          </p:cNvPr>
          <p:cNvSpPr txBox="1"/>
          <p:nvPr/>
        </p:nvSpPr>
        <p:spPr>
          <a:xfrm>
            <a:off x="2951988" y="2573017"/>
            <a:ext cx="479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r>
              <a:rPr lang="en-US" dirty="0" err="1"/>
              <a:t>Foto</a:t>
            </a:r>
            <a:r>
              <a:rPr lang="en-US" dirty="0"/>
              <a:t> tank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4629C-4FF2-BE48-ADE7-347F5DB9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45" y="2363689"/>
            <a:ext cx="30988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9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4794905" y="766041"/>
            <a:ext cx="26021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DEVIASI ALAT</a:t>
            </a:r>
          </a:p>
          <a:p>
            <a:endParaRPr lang="en-US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BDDC10-EB82-E549-AC61-4670C0738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49690"/>
              </p:ext>
            </p:extLst>
          </p:nvPr>
        </p:nvGraphicFramePr>
        <p:xfrm>
          <a:off x="2639214" y="1576551"/>
          <a:ext cx="6913571" cy="403835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28526">
                  <a:extLst>
                    <a:ext uri="{9D8B030D-6E8A-4147-A177-3AD203B41FA5}">
                      <a16:colId xmlns:a16="http://schemas.microsoft.com/office/drawing/2014/main" val="3937264073"/>
                    </a:ext>
                  </a:extLst>
                </a:gridCol>
                <a:gridCol w="1703317">
                  <a:extLst>
                    <a:ext uri="{9D8B030D-6E8A-4147-A177-3AD203B41FA5}">
                      <a16:colId xmlns:a16="http://schemas.microsoft.com/office/drawing/2014/main" val="172439749"/>
                    </a:ext>
                  </a:extLst>
                </a:gridCol>
                <a:gridCol w="1234099">
                  <a:extLst>
                    <a:ext uri="{9D8B030D-6E8A-4147-A177-3AD203B41FA5}">
                      <a16:colId xmlns:a16="http://schemas.microsoft.com/office/drawing/2014/main" val="3031612102"/>
                    </a:ext>
                  </a:extLst>
                </a:gridCol>
                <a:gridCol w="1210550">
                  <a:extLst>
                    <a:ext uri="{9D8B030D-6E8A-4147-A177-3AD203B41FA5}">
                      <a16:colId xmlns:a16="http://schemas.microsoft.com/office/drawing/2014/main" val="749070618"/>
                    </a:ext>
                  </a:extLst>
                </a:gridCol>
                <a:gridCol w="1106766">
                  <a:extLst>
                    <a:ext uri="{9D8B030D-6E8A-4147-A177-3AD203B41FA5}">
                      <a16:colId xmlns:a16="http://schemas.microsoft.com/office/drawing/2014/main" val="2123087613"/>
                    </a:ext>
                  </a:extLst>
                </a:gridCol>
                <a:gridCol w="1130313">
                  <a:extLst>
                    <a:ext uri="{9D8B030D-6E8A-4147-A177-3AD203B41FA5}">
                      <a16:colId xmlns:a16="http://schemas.microsoft.com/office/drawing/2014/main" val="3596937118"/>
                    </a:ext>
                  </a:extLst>
                </a:gridCol>
              </a:tblGrid>
              <a:tr h="14399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5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5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Percobaan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Ketinggian Air Sebenarnya (cm)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Ketinggian hasil         pembacaan sensor (cm)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ID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Error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(%)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Akurasi ketinggian air sebenarnya terhadap pembacaan senso</a:t>
                      </a:r>
                      <a:r>
                        <a:rPr lang="en-US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r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/>
                </a:tc>
                <a:extLst>
                  <a:ext uri="{0D108BD9-81ED-4DB2-BD59-A6C34878D82A}">
                    <a16:rowId xmlns:a16="http://schemas.microsoft.com/office/drawing/2014/main" val="2678309949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1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Kekeruhan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8,0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38,</a:t>
                      </a: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0,7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99,3 %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704564105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2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Penjadwalan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37,8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7</a:t>
                      </a: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,7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0,2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99.8 %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966818472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Kekeruhan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37,9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38,0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0,2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99,8%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4013083540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4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Penjadwalan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38,0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37,4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1,6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98,4%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2827255536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5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Kekeruhan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40,0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40,0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0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100%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3117176535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6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Penjadwalan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39,0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39,2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0,5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99,5%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3894508915"/>
                  </a:ext>
                </a:extLst>
              </a:tr>
              <a:tr h="201235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Akurasi rata-rata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99,46 %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2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09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6575806" y="1006147"/>
            <a:ext cx="4292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OVERFEEDING RATE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92DFB-C159-7E4E-994A-5C11E29B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65" y="1006147"/>
            <a:ext cx="5539390" cy="5000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46CE9B-3D56-2A45-9F3B-FA7DBE8B5E62}"/>
              </a:ext>
            </a:extLst>
          </p:cNvPr>
          <p:cNvSpPr txBox="1"/>
          <p:nvPr/>
        </p:nvSpPr>
        <p:spPr>
          <a:xfrm>
            <a:off x="7220606" y="2413337"/>
            <a:ext cx="4046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penggantian</a:t>
            </a:r>
            <a:r>
              <a:rPr lang="en-US" dirty="0"/>
              <a:t> air </a:t>
            </a:r>
            <a:r>
              <a:rPr lang="en-US" dirty="0" err="1"/>
              <a:t>dilakukan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interval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praktik</a:t>
            </a:r>
            <a:endParaRPr lang="en-US" dirty="0"/>
          </a:p>
          <a:p>
            <a:r>
              <a:rPr lang="en-US" i="1" dirty="0"/>
              <a:t>OVERFEEDING 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pakan</a:t>
            </a:r>
            <a:r>
              <a:rPr lang="en-US" dirty="0"/>
              <a:t> </a:t>
            </a:r>
            <a:r>
              <a:rPr lang="en-US" dirty="0" err="1"/>
              <a:t>ikan</a:t>
            </a:r>
            <a:r>
              <a:rPr lang="en-US" dirty="0"/>
              <a:t>, dan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endParaRPr lang="en-US" dirty="0"/>
          </a:p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peringaran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user</a:t>
            </a:r>
          </a:p>
          <a:p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2433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13F5-E611-F841-8611-98CDEBF5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POIN– POIN REVISI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2B64-6583-A34B-AAD7-C25AD0B7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PERBANDINGAN DENGAN SISTEM YANG TELAH ADA</a:t>
            </a:r>
          </a:p>
          <a:p>
            <a:r>
              <a:rPr lang="en-US" dirty="0"/>
              <a:t>DEVIASI ALAT</a:t>
            </a:r>
          </a:p>
          <a:p>
            <a:r>
              <a:rPr lang="en-US" dirty="0"/>
              <a:t>KALIBRASI SENSOR</a:t>
            </a:r>
          </a:p>
          <a:p>
            <a:r>
              <a:rPr lang="en-US" dirty="0"/>
              <a:t>OVERFEEDING RATE</a:t>
            </a:r>
          </a:p>
        </p:txBody>
      </p:sp>
    </p:spTree>
    <p:extLst>
      <p:ext uri="{BB962C8B-B14F-4D97-AF65-F5344CB8AC3E}">
        <p14:creationId xmlns:p14="http://schemas.microsoft.com/office/powerpoint/2010/main" val="190680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1468354" y="837465"/>
            <a:ext cx="9255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PERBANDINGAN DENGAN SISTEM YANG TELAH ADA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49ABF-240A-7643-9775-91E6D2E1A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484"/>
          <a:stretch/>
        </p:blipFill>
        <p:spPr>
          <a:xfrm>
            <a:off x="1147840" y="1695081"/>
            <a:ext cx="3293388" cy="2645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3E8D8-0B28-1845-8EFA-C1B1D0494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31"/>
          <a:stretch/>
        </p:blipFill>
        <p:spPr>
          <a:xfrm>
            <a:off x="4615713" y="3096109"/>
            <a:ext cx="5900951" cy="2756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85B87A-0D38-2A40-B3DB-95A9BF36F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713" y="1695081"/>
            <a:ext cx="3922877" cy="14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3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1468354" y="837465"/>
            <a:ext cx="9255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PERBANDINGAN DENGAN SISTEM YANG TELAH ADA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3FD8D-4C95-1B44-8E6E-91447AA1A693}"/>
              </a:ext>
            </a:extLst>
          </p:cNvPr>
          <p:cNvSpPr/>
          <p:nvPr/>
        </p:nvSpPr>
        <p:spPr>
          <a:xfrm>
            <a:off x="7905941" y="1647230"/>
            <a:ext cx="218264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SMART AWC</a:t>
            </a:r>
          </a:p>
          <a:p>
            <a:pPr algn="ctr"/>
            <a:r>
              <a:rPr lang="en-US" sz="2800" dirty="0" err="1"/>
              <a:t>AutoAqua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D44E7-C6CE-324E-87D8-F0020A24E9E3}"/>
              </a:ext>
            </a:extLst>
          </p:cNvPr>
          <p:cNvSpPr/>
          <p:nvPr/>
        </p:nvSpPr>
        <p:spPr>
          <a:xfrm>
            <a:off x="4197945" y="1647230"/>
            <a:ext cx="3174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Prototype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Pemantauan</a:t>
            </a:r>
            <a:endParaRPr lang="en-US" sz="2000" dirty="0"/>
          </a:p>
          <a:p>
            <a:r>
              <a:rPr lang="en-US" sz="2000" dirty="0"/>
              <a:t>dan </a:t>
            </a:r>
            <a:r>
              <a:rPr lang="en-US" sz="2000" dirty="0" err="1"/>
              <a:t>Pemeliharaan</a:t>
            </a:r>
            <a:r>
              <a:rPr lang="en-US" sz="2000" dirty="0"/>
              <a:t> Akuarium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FA8B2-1949-824E-8518-F3CB77FE35EC}"/>
              </a:ext>
            </a:extLst>
          </p:cNvPr>
          <p:cNvSpPr/>
          <p:nvPr/>
        </p:nvSpPr>
        <p:spPr>
          <a:xfrm>
            <a:off x="1244265" y="3240600"/>
            <a:ext cx="2150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Auto Water Change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66E81D-07D9-D345-858C-019B1D33F382}"/>
              </a:ext>
            </a:extLst>
          </p:cNvPr>
          <p:cNvSpPr/>
          <p:nvPr/>
        </p:nvSpPr>
        <p:spPr>
          <a:xfrm>
            <a:off x="1705605" y="4113285"/>
            <a:ext cx="933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Display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15BEBD-CEBC-754A-8601-D7E4A90F0459}"/>
              </a:ext>
            </a:extLst>
          </p:cNvPr>
          <p:cNvSpPr/>
          <p:nvPr/>
        </p:nvSpPr>
        <p:spPr>
          <a:xfrm>
            <a:off x="4668318" y="4113285"/>
            <a:ext cx="2481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Web Based Monitoring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C353DA-9618-C741-BB85-1E8BCB2B27C1}"/>
              </a:ext>
            </a:extLst>
          </p:cNvPr>
          <p:cNvSpPr/>
          <p:nvPr/>
        </p:nvSpPr>
        <p:spPr>
          <a:xfrm>
            <a:off x="7724931" y="4113285"/>
            <a:ext cx="2688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Touch Screen Controller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A402F2-0973-864C-A866-4AD600FD038A}"/>
              </a:ext>
            </a:extLst>
          </p:cNvPr>
          <p:cNvSpPr/>
          <p:nvPr/>
        </p:nvSpPr>
        <p:spPr>
          <a:xfrm>
            <a:off x="4882651" y="3216863"/>
            <a:ext cx="18049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Scheduled Weekly &amp;</a:t>
            </a:r>
          </a:p>
          <a:p>
            <a:pPr algn="ctr"/>
            <a:r>
              <a:rPr lang="en-US" sz="1600" dirty="0"/>
              <a:t>Turbidity Based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FFCE31-53A0-B54D-87C8-818DFC8F2125}"/>
              </a:ext>
            </a:extLst>
          </p:cNvPr>
          <p:cNvSpPr/>
          <p:nvPr/>
        </p:nvSpPr>
        <p:spPr>
          <a:xfrm>
            <a:off x="8043317" y="3244334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 Button Pressed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9F3344-CAFC-C24A-8443-7A838CB6065B}"/>
              </a:ext>
            </a:extLst>
          </p:cNvPr>
          <p:cNvSpPr/>
          <p:nvPr/>
        </p:nvSpPr>
        <p:spPr>
          <a:xfrm>
            <a:off x="1448291" y="4895641"/>
            <a:ext cx="1447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AutoTop</a:t>
            </a:r>
            <a:r>
              <a:rPr lang="en-US" sz="2000" dirty="0"/>
              <a:t> off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BD2CFE-D7DA-8340-94FA-27740FD05E30}"/>
              </a:ext>
            </a:extLst>
          </p:cNvPr>
          <p:cNvSpPr/>
          <p:nvPr/>
        </p:nvSpPr>
        <p:spPr>
          <a:xfrm>
            <a:off x="4882651" y="4895641"/>
            <a:ext cx="1590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Based on Current</a:t>
            </a:r>
          </a:p>
          <a:p>
            <a:pPr algn="ctr"/>
            <a:r>
              <a:rPr lang="en-US" sz="1600" dirty="0"/>
              <a:t>Water Heights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B471B7-C09D-8B49-BC6B-8B49C8CB96DE}"/>
              </a:ext>
            </a:extLst>
          </p:cNvPr>
          <p:cNvSpPr/>
          <p:nvPr/>
        </p:nvSpPr>
        <p:spPr>
          <a:xfrm>
            <a:off x="7552510" y="4918382"/>
            <a:ext cx="2889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Based on Current</a:t>
            </a:r>
          </a:p>
          <a:p>
            <a:pPr algn="ctr"/>
            <a:r>
              <a:rPr lang="en-US" sz="1600" dirty="0"/>
              <a:t>Embedded Water Sensors on tank</a:t>
            </a:r>
          </a:p>
        </p:txBody>
      </p:sp>
    </p:spTree>
    <p:extLst>
      <p:ext uri="{BB962C8B-B14F-4D97-AF65-F5344CB8AC3E}">
        <p14:creationId xmlns:p14="http://schemas.microsoft.com/office/powerpoint/2010/main" val="265106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1468354" y="837465"/>
            <a:ext cx="9255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PERBANDINGAN DENGAN SISTEM YANG TELAH ADA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B31D5-B974-8C4F-93CA-0DBD35D9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54" y="1604557"/>
            <a:ext cx="3725013" cy="3733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047B-4760-154B-AA0B-94003D47D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385" y="1604557"/>
            <a:ext cx="4217057" cy="658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2928B2-4BE9-CA49-8D0F-9AF6F8B9E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385" y="2506532"/>
            <a:ext cx="5484261" cy="12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1468354" y="837465"/>
            <a:ext cx="9255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PERBANDINGAN DENGAN SISTEM YANG TELAH ADA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3FD8D-4C95-1B44-8E6E-91447AA1A693}"/>
              </a:ext>
            </a:extLst>
          </p:cNvPr>
          <p:cNvSpPr/>
          <p:nvPr/>
        </p:nvSpPr>
        <p:spPr>
          <a:xfrm>
            <a:off x="7941413" y="1712769"/>
            <a:ext cx="2177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/>
              <a:t>Reefloat</a:t>
            </a:r>
            <a:r>
              <a:rPr lang="en-US" sz="2800" dirty="0"/>
              <a:t> AWC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D44E7-C6CE-324E-87D8-F0020A24E9E3}"/>
              </a:ext>
            </a:extLst>
          </p:cNvPr>
          <p:cNvSpPr/>
          <p:nvPr/>
        </p:nvSpPr>
        <p:spPr>
          <a:xfrm>
            <a:off x="4197945" y="1647230"/>
            <a:ext cx="3174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Prototype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Pemantauan</a:t>
            </a:r>
            <a:endParaRPr lang="en-US" sz="2000" dirty="0"/>
          </a:p>
          <a:p>
            <a:r>
              <a:rPr lang="en-US" sz="2000" dirty="0"/>
              <a:t>dan </a:t>
            </a:r>
            <a:r>
              <a:rPr lang="en-US" sz="2000" dirty="0" err="1"/>
              <a:t>Pemeliharaan</a:t>
            </a:r>
            <a:r>
              <a:rPr lang="en-US" sz="2000" dirty="0"/>
              <a:t> Akuarium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FA8B2-1949-824E-8518-F3CB77FE35EC}"/>
              </a:ext>
            </a:extLst>
          </p:cNvPr>
          <p:cNvSpPr/>
          <p:nvPr/>
        </p:nvSpPr>
        <p:spPr>
          <a:xfrm>
            <a:off x="1013039" y="3139159"/>
            <a:ext cx="2150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Auto Water Change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A57FD7-D5BB-FF47-89D5-1AC66AF8F905}"/>
              </a:ext>
            </a:extLst>
          </p:cNvPr>
          <p:cNvSpPr/>
          <p:nvPr/>
        </p:nvSpPr>
        <p:spPr>
          <a:xfrm>
            <a:off x="4824096" y="3083173"/>
            <a:ext cx="18049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Scheduled Weekly &amp;</a:t>
            </a:r>
          </a:p>
          <a:p>
            <a:pPr algn="ctr"/>
            <a:r>
              <a:rPr lang="en-US" sz="1600" dirty="0"/>
              <a:t>Turbidity Based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9A8B44-D81F-D84D-8DF3-69139166F7D7}"/>
              </a:ext>
            </a:extLst>
          </p:cNvPr>
          <p:cNvSpPr/>
          <p:nvPr/>
        </p:nvSpPr>
        <p:spPr>
          <a:xfrm>
            <a:off x="7723340" y="3097325"/>
            <a:ext cx="26134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2 in 1 Tank,</a:t>
            </a:r>
          </a:p>
          <a:p>
            <a:pPr algn="ctr"/>
            <a:r>
              <a:rPr lang="en-US" sz="1600" dirty="0"/>
              <a:t>Water in &amp; out simultaneously.</a:t>
            </a:r>
          </a:p>
          <a:p>
            <a:pPr algn="ctr"/>
            <a:r>
              <a:rPr lang="en-US" sz="1600" dirty="0"/>
              <a:t>Highly Portable &amp;</a:t>
            </a:r>
          </a:p>
          <a:p>
            <a:pPr algn="ctr"/>
            <a:r>
              <a:rPr lang="en-US" sz="1600" dirty="0"/>
              <a:t>Safe Space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81A2EA-C2FE-1843-A480-56AFB8BD6489}"/>
              </a:ext>
            </a:extLst>
          </p:cNvPr>
          <p:cNvSpPr/>
          <p:nvPr/>
        </p:nvSpPr>
        <p:spPr>
          <a:xfrm>
            <a:off x="1269615" y="4352657"/>
            <a:ext cx="1447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AutoTop</a:t>
            </a:r>
            <a:r>
              <a:rPr lang="en-US" sz="2000" dirty="0"/>
              <a:t> off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57CDAD-F9D2-854D-BC32-2668FC5EB3BA}"/>
              </a:ext>
            </a:extLst>
          </p:cNvPr>
          <p:cNvSpPr/>
          <p:nvPr/>
        </p:nvSpPr>
        <p:spPr>
          <a:xfrm>
            <a:off x="4672451" y="4337268"/>
            <a:ext cx="21082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Based on Current</a:t>
            </a:r>
          </a:p>
          <a:p>
            <a:pPr algn="ctr"/>
            <a:r>
              <a:rPr lang="en-US" sz="1600" dirty="0"/>
              <a:t>Water Heights</a:t>
            </a:r>
          </a:p>
          <a:p>
            <a:pPr algn="ctr"/>
            <a:r>
              <a:rPr lang="en-US" sz="1600" dirty="0"/>
              <a:t>With Ultrasonic Sensors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1B7C60-3C12-ED49-BC93-CBFF0AE21071}"/>
              </a:ext>
            </a:extLst>
          </p:cNvPr>
          <p:cNvSpPr/>
          <p:nvPr/>
        </p:nvSpPr>
        <p:spPr>
          <a:xfrm>
            <a:off x="7689144" y="4351970"/>
            <a:ext cx="2889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Based on Current</a:t>
            </a:r>
          </a:p>
          <a:p>
            <a:pPr algn="ctr"/>
            <a:r>
              <a:rPr lang="en-US" sz="1600" dirty="0"/>
              <a:t>Embedded Water Sensors on tank</a:t>
            </a:r>
          </a:p>
        </p:txBody>
      </p:sp>
    </p:spTree>
    <p:extLst>
      <p:ext uri="{BB962C8B-B14F-4D97-AF65-F5344CB8AC3E}">
        <p14:creationId xmlns:p14="http://schemas.microsoft.com/office/powerpoint/2010/main" val="283493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4363795" y="857103"/>
            <a:ext cx="34644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KALIBRASI SENSOR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0E087-15D4-E743-93DF-40A81CD0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47" y="1898650"/>
            <a:ext cx="4610100" cy="62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8AF05-6A62-7E4E-9279-24C3C7DDA8CC}"/>
              </a:ext>
            </a:extLst>
          </p:cNvPr>
          <p:cNvSpPr txBox="1"/>
          <p:nvPr/>
        </p:nvSpPr>
        <p:spPr>
          <a:xfrm>
            <a:off x="6316717" y="1811210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sensor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1CF96-14EE-1B4D-9B42-CC10CE020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56" y="2993959"/>
            <a:ext cx="3695700" cy="82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A71999-3608-BD4E-9F0D-2841545CB29A}"/>
              </a:ext>
            </a:extLst>
          </p:cNvPr>
          <p:cNvSpPr txBox="1"/>
          <p:nvPr/>
        </p:nvSpPr>
        <p:spPr>
          <a:xfrm>
            <a:off x="6316717" y="2993959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time </a:t>
            </a:r>
            <a:r>
              <a:rPr lang="en-US" dirty="0" err="1"/>
              <a:t>dipercepat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endParaRPr lang="en-US" dirty="0"/>
          </a:p>
          <a:p>
            <a:r>
              <a:rPr lang="en-US" dirty="0" err="1"/>
              <a:t>Akurasi</a:t>
            </a:r>
            <a:r>
              <a:rPr lang="en-US" dirty="0"/>
              <a:t> sensor.</a:t>
            </a:r>
          </a:p>
        </p:txBody>
      </p:sp>
    </p:spTree>
    <p:extLst>
      <p:ext uri="{BB962C8B-B14F-4D97-AF65-F5344CB8AC3E}">
        <p14:creationId xmlns:p14="http://schemas.microsoft.com/office/powerpoint/2010/main" val="45317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4363795" y="857103"/>
            <a:ext cx="34644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KALIBRASI SENSOR</a:t>
            </a:r>
          </a:p>
          <a:p>
            <a:pPr algn="ctr"/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80D90-51CC-1F4C-904E-AAF350965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4" b="34039"/>
          <a:stretch/>
        </p:blipFill>
        <p:spPr>
          <a:xfrm>
            <a:off x="1707289" y="2189582"/>
            <a:ext cx="3240471" cy="1848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88855-1D5B-E44C-9DB0-24E483699579}"/>
              </a:ext>
            </a:extLst>
          </p:cNvPr>
          <p:cNvSpPr txBox="1"/>
          <p:nvPr/>
        </p:nvSpPr>
        <p:spPr>
          <a:xfrm>
            <a:off x="5615808" y="2554298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Posisi</a:t>
            </a:r>
            <a:r>
              <a:rPr lang="en-US" dirty="0"/>
              <a:t> sensor </a:t>
            </a:r>
            <a:r>
              <a:rPr lang="en-US" dirty="0" err="1"/>
              <a:t>diluruskan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zip ties</a:t>
            </a:r>
          </a:p>
          <a:p>
            <a:pPr algn="ctr"/>
            <a:r>
              <a:rPr lang="en-US" dirty="0"/>
              <a:t>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longgar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6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3348969" y="857103"/>
            <a:ext cx="54940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UJI COBA SENSOR SETELAH WC</a:t>
            </a:r>
          </a:p>
          <a:p>
            <a:pPr algn="ctr"/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88855-1D5B-E44C-9DB0-24E483699579}"/>
              </a:ext>
            </a:extLst>
          </p:cNvPr>
          <p:cNvSpPr txBox="1"/>
          <p:nvPr/>
        </p:nvSpPr>
        <p:spPr>
          <a:xfrm>
            <a:off x="6446679" y="4358430"/>
            <a:ext cx="479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Pompa</a:t>
            </a:r>
            <a:r>
              <a:rPr lang="en-US" dirty="0"/>
              <a:t> </a:t>
            </a:r>
            <a:r>
              <a:rPr lang="en-US" dirty="0" err="1"/>
              <a:t>Penyedot</a:t>
            </a:r>
            <a:r>
              <a:rPr lang="en-US" dirty="0"/>
              <a:t> </a:t>
            </a:r>
            <a:r>
              <a:rPr lang="en-US" dirty="0" err="1"/>
              <a:t>Menyala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36B7A-DD09-4A43-A0CF-56B3EB03BC8C}"/>
              </a:ext>
            </a:extLst>
          </p:cNvPr>
          <p:cNvSpPr txBox="1"/>
          <p:nvPr/>
        </p:nvSpPr>
        <p:spPr>
          <a:xfrm>
            <a:off x="6446678" y="2406089"/>
            <a:ext cx="479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Penjadwalan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AAD02-B2B7-294E-8C2E-4E1622EAE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05" y="2183850"/>
            <a:ext cx="3409188" cy="11276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AD1FCA-B882-134D-BA82-7BE95B80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587" y="2183850"/>
            <a:ext cx="2918131" cy="11276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96A3CC-D1A5-BE4D-ADCE-3127A6753150}"/>
              </a:ext>
            </a:extLst>
          </p:cNvPr>
          <p:cNvSpPr txBox="1"/>
          <p:nvPr/>
        </p:nvSpPr>
        <p:spPr>
          <a:xfrm>
            <a:off x="260840" y="4727762"/>
            <a:ext cx="479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r>
              <a:rPr lang="en-US" dirty="0" err="1"/>
              <a:t>Foto</a:t>
            </a:r>
            <a:r>
              <a:rPr lang="en-US" dirty="0"/>
              <a:t> relay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pompa</a:t>
            </a:r>
            <a:r>
              <a:rPr lang="en-US" dirty="0"/>
              <a:t> </a:t>
            </a:r>
            <a:r>
              <a:rPr lang="en-US" dirty="0" err="1"/>
              <a:t>menyala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77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9933</TotalTime>
  <Words>351</Words>
  <Application>Microsoft Macintosh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Times New Roman</vt:lpstr>
      <vt:lpstr>Organic</vt:lpstr>
      <vt:lpstr>SISTEM PEMANTAUAN DAN PEMELIHARAAN AKUARIUM TEROTOMATISASI</vt:lpstr>
      <vt:lpstr>POIN– POIN REVISI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PEMANTAUAN DAN PEMELIHARAAN AKUARIUM TEROTOMATISASI</dc:title>
  <dc:creator>Irsyad Ashari</dc:creator>
  <cp:lastModifiedBy>Irsyad Ashari</cp:lastModifiedBy>
  <cp:revision>17</cp:revision>
  <dcterms:created xsi:type="dcterms:W3CDTF">2020-06-17T05:37:44Z</dcterms:created>
  <dcterms:modified xsi:type="dcterms:W3CDTF">2020-06-25T00:21:38Z</dcterms:modified>
</cp:coreProperties>
</file>