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67" r:id="rId7"/>
    <p:sldId id="272" r:id="rId8"/>
    <p:sldId id="276" r:id="rId9"/>
    <p:sldId id="275" r:id="rId10"/>
    <p:sldId id="273" r:id="rId11"/>
    <p:sldId id="274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>
      <p:cViewPr>
        <p:scale>
          <a:sx n="86" d="100"/>
          <a:sy n="86" d="100"/>
        </p:scale>
        <p:origin x="48" y="1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gan Hickey" userId="e06476d3364155fd" providerId="LiveId" clId="{94E2EE7F-D299-47F2-A71E-14A99C06146B}"/>
    <pc:docChg chg="undo custSel addSld delSld modSld">
      <pc:chgData name="Logan Hickey" userId="e06476d3364155fd" providerId="LiveId" clId="{94E2EE7F-D299-47F2-A71E-14A99C06146B}" dt="2017-11-13T06:08:27.966" v="1185" actId="1076"/>
      <pc:docMkLst>
        <pc:docMk/>
      </pc:docMkLst>
      <pc:sldChg chg="del">
        <pc:chgData name="Logan Hickey" userId="e06476d3364155fd" providerId="LiveId" clId="{94E2EE7F-D299-47F2-A71E-14A99C06146B}" dt="2017-11-13T05:47:44.817" v="36" actId="2696"/>
        <pc:sldMkLst>
          <pc:docMk/>
          <pc:sldMk cId="4264977537" sldId="259"/>
        </pc:sldMkLst>
      </pc:sldChg>
      <pc:sldChg chg="addSp delSp modSp">
        <pc:chgData name="Logan Hickey" userId="e06476d3364155fd" providerId="LiveId" clId="{94E2EE7F-D299-47F2-A71E-14A99C06146B}" dt="2017-11-13T05:55:13.586" v="420" actId="14100"/>
        <pc:sldMkLst>
          <pc:docMk/>
          <pc:sldMk cId="1484811712" sldId="267"/>
        </pc:sldMkLst>
        <pc:spChg chg="del">
          <ac:chgData name="Logan Hickey" userId="e06476d3364155fd" providerId="LiveId" clId="{94E2EE7F-D299-47F2-A71E-14A99C06146B}" dt="2017-11-13T05:45:00.700" v="0" actId="478"/>
          <ac:spMkLst>
            <pc:docMk/>
            <pc:sldMk cId="1484811712" sldId="267"/>
            <ac:spMk id="5" creationId="{03DA8FC8-9FD3-47D5-9078-DDDDC069E43C}"/>
          </ac:spMkLst>
        </pc:spChg>
        <pc:spChg chg="add del mod">
          <ac:chgData name="Logan Hickey" userId="e06476d3364155fd" providerId="LiveId" clId="{94E2EE7F-D299-47F2-A71E-14A99C06146B}" dt="2017-11-13T05:45:40.730" v="10" actId="478"/>
          <ac:spMkLst>
            <pc:docMk/>
            <pc:sldMk cId="1484811712" sldId="267"/>
            <ac:spMk id="6" creationId="{534665E6-3B20-418C-8717-6D273B0728F6}"/>
          </ac:spMkLst>
        </pc:spChg>
        <pc:spChg chg="mod">
          <ac:chgData name="Logan Hickey" userId="e06476d3364155fd" providerId="LiveId" clId="{94E2EE7F-D299-47F2-A71E-14A99C06146B}" dt="2017-11-13T05:54:07.166" v="407" actId="1076"/>
          <ac:spMkLst>
            <pc:docMk/>
            <pc:sldMk cId="1484811712" sldId="267"/>
            <ac:spMk id="7" creationId="{00000000-0000-0000-0000-000000000000}"/>
          </ac:spMkLst>
        </pc:spChg>
        <pc:spChg chg="add mod">
          <ac:chgData name="Logan Hickey" userId="e06476d3364155fd" providerId="LiveId" clId="{94E2EE7F-D299-47F2-A71E-14A99C06146B}" dt="2017-11-13T05:54:07.166" v="407" actId="1076"/>
          <ac:spMkLst>
            <pc:docMk/>
            <pc:sldMk cId="1484811712" sldId="267"/>
            <ac:spMk id="8" creationId="{9C083F0A-634B-4A4A-99D4-D09D7E5E081D}"/>
          </ac:spMkLst>
        </pc:spChg>
        <pc:spChg chg="add mod">
          <ac:chgData name="Logan Hickey" userId="e06476d3364155fd" providerId="LiveId" clId="{94E2EE7F-D299-47F2-A71E-14A99C06146B}" dt="2017-11-13T05:54:07.166" v="407" actId="1076"/>
          <ac:spMkLst>
            <pc:docMk/>
            <pc:sldMk cId="1484811712" sldId="267"/>
            <ac:spMk id="9" creationId="{AFC80EE7-5187-4303-858D-01BDFBD20495}"/>
          </ac:spMkLst>
        </pc:spChg>
        <pc:spChg chg="add mod">
          <ac:chgData name="Logan Hickey" userId="e06476d3364155fd" providerId="LiveId" clId="{94E2EE7F-D299-47F2-A71E-14A99C06146B}" dt="2017-11-13T05:54:07.166" v="407" actId="1076"/>
          <ac:spMkLst>
            <pc:docMk/>
            <pc:sldMk cId="1484811712" sldId="267"/>
            <ac:spMk id="10" creationId="{44E6211C-81A4-4879-8F2E-66DE65A4CBA2}"/>
          </ac:spMkLst>
        </pc:spChg>
        <pc:spChg chg="add mod">
          <ac:chgData name="Logan Hickey" userId="e06476d3364155fd" providerId="LiveId" clId="{94E2EE7F-D299-47F2-A71E-14A99C06146B}" dt="2017-11-13T05:54:07.166" v="407" actId="1076"/>
          <ac:spMkLst>
            <pc:docMk/>
            <pc:sldMk cId="1484811712" sldId="267"/>
            <ac:spMk id="11" creationId="{0CF86BA3-C5FD-4C53-AE6B-B023F13DE9F0}"/>
          </ac:spMkLst>
        </pc:spChg>
        <pc:spChg chg="add mod">
          <ac:chgData name="Logan Hickey" userId="e06476d3364155fd" providerId="LiveId" clId="{94E2EE7F-D299-47F2-A71E-14A99C06146B}" dt="2017-11-13T05:54:07.166" v="407" actId="1076"/>
          <ac:spMkLst>
            <pc:docMk/>
            <pc:sldMk cId="1484811712" sldId="267"/>
            <ac:spMk id="12" creationId="{91B1E2E5-B122-4A3C-BAD3-DA577AF461E1}"/>
          </ac:spMkLst>
        </pc:spChg>
        <pc:spChg chg="add mod">
          <ac:chgData name="Logan Hickey" userId="e06476d3364155fd" providerId="LiveId" clId="{94E2EE7F-D299-47F2-A71E-14A99C06146B}" dt="2017-11-13T05:55:13.586" v="420" actId="14100"/>
          <ac:spMkLst>
            <pc:docMk/>
            <pc:sldMk cId="1484811712" sldId="267"/>
            <ac:spMk id="13" creationId="{8C9CCDE4-61BD-409E-ABF9-DF69A1468E7F}"/>
          </ac:spMkLst>
        </pc:spChg>
        <pc:picChg chg="mod">
          <ac:chgData name="Logan Hickey" userId="e06476d3364155fd" providerId="LiveId" clId="{94E2EE7F-D299-47F2-A71E-14A99C06146B}" dt="2017-11-13T05:54:07.166" v="407" actId="1076"/>
          <ac:picMkLst>
            <pc:docMk/>
            <pc:sldMk cId="1484811712" sldId="267"/>
            <ac:picMk id="4" creationId="{C35068FE-5509-423F-8E2D-F29AC82D6CD9}"/>
          </ac:picMkLst>
        </pc:picChg>
        <pc:picChg chg="add mod">
          <ac:chgData name="Logan Hickey" userId="e06476d3364155fd" providerId="LiveId" clId="{94E2EE7F-D299-47F2-A71E-14A99C06146B}" dt="2017-11-13T05:53:59.053" v="406" actId="1076"/>
          <ac:picMkLst>
            <pc:docMk/>
            <pc:sldMk cId="1484811712" sldId="267"/>
            <ac:picMk id="14" creationId="{DCBFBEB7-9F8C-4898-BD93-D9DF0A6B960E}"/>
          </ac:picMkLst>
        </pc:picChg>
      </pc:sldChg>
      <pc:sldChg chg="del">
        <pc:chgData name="Logan Hickey" userId="e06476d3364155fd" providerId="LiveId" clId="{94E2EE7F-D299-47F2-A71E-14A99C06146B}" dt="2017-11-13T05:46:48.852" v="25" actId="2696"/>
        <pc:sldMkLst>
          <pc:docMk/>
          <pc:sldMk cId="2341911148" sldId="269"/>
        </pc:sldMkLst>
      </pc:sldChg>
      <pc:sldChg chg="delSp del">
        <pc:chgData name="Logan Hickey" userId="e06476d3364155fd" providerId="LiveId" clId="{94E2EE7F-D299-47F2-A71E-14A99C06146B}" dt="2017-11-13T05:46:46.723" v="24" actId="2696"/>
        <pc:sldMkLst>
          <pc:docMk/>
          <pc:sldMk cId="4123189245" sldId="270"/>
        </pc:sldMkLst>
        <pc:picChg chg="del">
          <ac:chgData name="Logan Hickey" userId="e06476d3364155fd" providerId="LiveId" clId="{94E2EE7F-D299-47F2-A71E-14A99C06146B}" dt="2017-11-13T05:46:43.337" v="23" actId="478"/>
          <ac:picMkLst>
            <pc:docMk/>
            <pc:sldMk cId="4123189245" sldId="270"/>
            <ac:picMk id="9" creationId="{85B3C4D9-3052-48C3-9033-7D0C3B004C9D}"/>
          </ac:picMkLst>
        </pc:picChg>
      </pc:sldChg>
      <pc:sldChg chg="del">
        <pc:chgData name="Logan Hickey" userId="e06476d3364155fd" providerId="LiveId" clId="{94E2EE7F-D299-47F2-A71E-14A99C06146B}" dt="2017-11-13T05:47:39.953" v="35" actId="2696"/>
        <pc:sldMkLst>
          <pc:docMk/>
          <pc:sldMk cId="153137737" sldId="271"/>
        </pc:sldMkLst>
      </pc:sldChg>
      <pc:sldChg chg="addSp delSp modSp">
        <pc:chgData name="Logan Hickey" userId="e06476d3364155fd" providerId="LiveId" clId="{94E2EE7F-D299-47F2-A71E-14A99C06146B}" dt="2017-11-13T05:50:43.478" v="98" actId="14100"/>
        <pc:sldMkLst>
          <pc:docMk/>
          <pc:sldMk cId="3207871236" sldId="272"/>
        </pc:sldMkLst>
        <pc:spChg chg="mod">
          <ac:chgData name="Logan Hickey" userId="e06476d3364155fd" providerId="LiveId" clId="{94E2EE7F-D299-47F2-A71E-14A99C06146B}" dt="2017-11-13T05:48:37.264" v="77" actId="20577"/>
          <ac:spMkLst>
            <pc:docMk/>
            <pc:sldMk cId="3207871236" sldId="272"/>
            <ac:spMk id="4" creationId="{114965EC-8ED7-461B-91E3-3DCEFC3C9E2F}"/>
          </ac:spMkLst>
        </pc:spChg>
        <pc:spChg chg="del">
          <ac:chgData name="Logan Hickey" userId="e06476d3364155fd" providerId="LiveId" clId="{94E2EE7F-D299-47F2-A71E-14A99C06146B}" dt="2017-11-13T05:48:48.093" v="78" actId="478"/>
          <ac:spMkLst>
            <pc:docMk/>
            <pc:sldMk cId="3207871236" sldId="272"/>
            <ac:spMk id="6" creationId="{B2342588-549B-4F0A-9886-FEDB9DEF469F}"/>
          </ac:spMkLst>
        </pc:spChg>
        <pc:spChg chg="del">
          <ac:chgData name="Logan Hickey" userId="e06476d3364155fd" providerId="LiveId" clId="{94E2EE7F-D299-47F2-A71E-14A99C06146B}" dt="2017-11-13T05:48:48.093" v="78" actId="478"/>
          <ac:spMkLst>
            <pc:docMk/>
            <pc:sldMk cId="3207871236" sldId="272"/>
            <ac:spMk id="7" creationId="{D11B540C-0C0B-4452-8960-919F7AC4B8AE}"/>
          </ac:spMkLst>
        </pc:spChg>
        <pc:spChg chg="del">
          <ac:chgData name="Logan Hickey" userId="e06476d3364155fd" providerId="LiveId" clId="{94E2EE7F-D299-47F2-A71E-14A99C06146B}" dt="2017-11-13T05:48:48.093" v="78" actId="478"/>
          <ac:spMkLst>
            <pc:docMk/>
            <pc:sldMk cId="3207871236" sldId="272"/>
            <ac:spMk id="8" creationId="{35269CC6-E5D3-49E6-BE8E-BEDBD4F7DE54}"/>
          </ac:spMkLst>
        </pc:spChg>
        <pc:spChg chg="add mod">
          <ac:chgData name="Logan Hickey" userId="e06476d3364155fd" providerId="LiveId" clId="{94E2EE7F-D299-47F2-A71E-14A99C06146B}" dt="2017-11-13T05:50:39.324" v="97" actId="1076"/>
          <ac:spMkLst>
            <pc:docMk/>
            <pc:sldMk cId="3207871236" sldId="272"/>
            <ac:spMk id="15" creationId="{BBED7BE2-A41B-4A72-AA1A-F64908138255}"/>
          </ac:spMkLst>
        </pc:spChg>
        <pc:spChg chg="add mod">
          <ac:chgData name="Logan Hickey" userId="e06476d3364155fd" providerId="LiveId" clId="{94E2EE7F-D299-47F2-A71E-14A99C06146B}" dt="2017-11-13T05:50:02.047" v="95" actId="1038"/>
          <ac:spMkLst>
            <pc:docMk/>
            <pc:sldMk cId="3207871236" sldId="272"/>
            <ac:spMk id="19" creationId="{EC2A8143-5389-4E2D-9164-122BAE3703E0}"/>
          </ac:spMkLst>
        </pc:spChg>
        <pc:picChg chg="add mod">
          <ac:chgData name="Logan Hickey" userId="e06476d3364155fd" providerId="LiveId" clId="{94E2EE7F-D299-47F2-A71E-14A99C06146B}" dt="2017-11-13T05:50:05.148" v="96" actId="1038"/>
          <ac:picMkLst>
            <pc:docMk/>
            <pc:sldMk cId="3207871236" sldId="272"/>
            <ac:picMk id="20" creationId="{EEB16B1A-DF87-46EA-9642-151966B4801E}"/>
          </ac:picMkLst>
        </pc:picChg>
        <pc:picChg chg="mod">
          <ac:chgData name="Logan Hickey" userId="e06476d3364155fd" providerId="LiveId" clId="{94E2EE7F-D299-47F2-A71E-14A99C06146B}" dt="2017-11-13T05:50:39.324" v="97" actId="1076"/>
          <ac:picMkLst>
            <pc:docMk/>
            <pc:sldMk cId="3207871236" sldId="272"/>
            <ac:picMk id="3074" creationId="{5F2D552D-6606-4C0A-87AB-B6D4C03C557B}"/>
          </ac:picMkLst>
        </pc:picChg>
        <pc:cxnChg chg="del mod">
          <ac:chgData name="Logan Hickey" userId="e06476d3364155fd" providerId="LiveId" clId="{94E2EE7F-D299-47F2-A71E-14A99C06146B}" dt="2017-11-13T05:48:49.995" v="79" actId="478"/>
          <ac:cxnSpMkLst>
            <pc:docMk/>
            <pc:sldMk cId="3207871236" sldId="272"/>
            <ac:cxnSpMk id="9" creationId="{294FEFE0-6D18-4393-9BEA-97D6E3E96F89}"/>
          </ac:cxnSpMkLst>
        </pc:cxnChg>
        <pc:cxnChg chg="mod">
          <ac:chgData name="Logan Hickey" userId="e06476d3364155fd" providerId="LiveId" clId="{94E2EE7F-D299-47F2-A71E-14A99C06146B}" dt="2017-11-13T05:50:43.478" v="98" actId="14100"/>
          <ac:cxnSpMkLst>
            <pc:docMk/>
            <pc:sldMk cId="3207871236" sldId="272"/>
            <ac:cxnSpMk id="12" creationId="{D60481A7-0B2C-446D-B4B8-25124C9286C1}"/>
          </ac:cxnSpMkLst>
        </pc:cxnChg>
        <pc:cxnChg chg="del mod">
          <ac:chgData name="Logan Hickey" userId="e06476d3364155fd" providerId="LiveId" clId="{94E2EE7F-D299-47F2-A71E-14A99C06146B}" dt="2017-11-13T05:48:54.481" v="80" actId="478"/>
          <ac:cxnSpMkLst>
            <pc:docMk/>
            <pc:sldMk cId="3207871236" sldId="272"/>
            <ac:cxnSpMk id="18" creationId="{FCE2E0EC-5D4E-40FE-B610-5178BAB25E3B}"/>
          </ac:cxnSpMkLst>
        </pc:cxnChg>
        <pc:cxnChg chg="del mod">
          <ac:chgData name="Logan Hickey" userId="e06476d3364155fd" providerId="LiveId" clId="{94E2EE7F-D299-47F2-A71E-14A99C06146B}" dt="2017-11-13T05:48:54.481" v="80" actId="478"/>
          <ac:cxnSpMkLst>
            <pc:docMk/>
            <pc:sldMk cId="3207871236" sldId="272"/>
            <ac:cxnSpMk id="21" creationId="{AF1F4A61-5CB8-4C96-8EF3-56189A1DB7E4}"/>
          </ac:cxnSpMkLst>
        </pc:cxnChg>
        <pc:cxnChg chg="del mod">
          <ac:chgData name="Logan Hickey" userId="e06476d3364155fd" providerId="LiveId" clId="{94E2EE7F-D299-47F2-A71E-14A99C06146B}" dt="2017-11-13T05:48:54.481" v="80" actId="478"/>
          <ac:cxnSpMkLst>
            <pc:docMk/>
            <pc:sldMk cId="3207871236" sldId="272"/>
            <ac:cxnSpMk id="24" creationId="{B68CC516-574F-418E-8E4C-4B8341698838}"/>
          </ac:cxnSpMkLst>
        </pc:cxnChg>
        <pc:cxnChg chg="del mod">
          <ac:chgData name="Logan Hickey" userId="e06476d3364155fd" providerId="LiveId" clId="{94E2EE7F-D299-47F2-A71E-14A99C06146B}" dt="2017-11-13T05:48:54.481" v="80" actId="478"/>
          <ac:cxnSpMkLst>
            <pc:docMk/>
            <pc:sldMk cId="3207871236" sldId="272"/>
            <ac:cxnSpMk id="26" creationId="{1DFA4B95-0A03-41AB-9E3A-86391081DB40}"/>
          </ac:cxnSpMkLst>
        </pc:cxnChg>
        <pc:cxnChg chg="del mod">
          <ac:chgData name="Logan Hickey" userId="e06476d3364155fd" providerId="LiveId" clId="{94E2EE7F-D299-47F2-A71E-14A99C06146B}" dt="2017-11-13T05:48:48.093" v="78" actId="478"/>
          <ac:cxnSpMkLst>
            <pc:docMk/>
            <pc:sldMk cId="3207871236" sldId="272"/>
            <ac:cxnSpMk id="29" creationId="{123A997B-4A03-441F-92FE-76CDE14BA91A}"/>
          </ac:cxnSpMkLst>
        </pc:cxnChg>
        <pc:cxnChg chg="del mod">
          <ac:chgData name="Logan Hickey" userId="e06476d3364155fd" providerId="LiveId" clId="{94E2EE7F-D299-47F2-A71E-14A99C06146B}" dt="2017-11-13T05:48:48.093" v="78" actId="478"/>
          <ac:cxnSpMkLst>
            <pc:docMk/>
            <pc:sldMk cId="3207871236" sldId="272"/>
            <ac:cxnSpMk id="3072" creationId="{32A60FA2-9A2F-4335-8E94-92D6D073F23A}"/>
          </ac:cxnSpMkLst>
        </pc:cxnChg>
      </pc:sldChg>
      <pc:sldChg chg="addSp delSp modSp">
        <pc:chgData name="Logan Hickey" userId="e06476d3364155fd" providerId="LiveId" clId="{94E2EE7F-D299-47F2-A71E-14A99C06146B}" dt="2017-11-13T06:08:27.966" v="1185" actId="1076"/>
        <pc:sldMkLst>
          <pc:docMk/>
          <pc:sldMk cId="380021855" sldId="273"/>
        </pc:sldMkLst>
        <pc:spChg chg="mod">
          <ac:chgData name="Logan Hickey" userId="e06476d3364155fd" providerId="LiveId" clId="{94E2EE7F-D299-47F2-A71E-14A99C06146B}" dt="2017-11-13T06:08:24.452" v="1184" actId="1076"/>
          <ac:spMkLst>
            <pc:docMk/>
            <pc:sldMk cId="380021855" sldId="273"/>
            <ac:spMk id="4" creationId="{CD0C510F-52D0-442E-88CD-7279EF6C0247}"/>
          </ac:spMkLst>
        </pc:spChg>
        <pc:spChg chg="mod">
          <ac:chgData name="Logan Hickey" userId="e06476d3364155fd" providerId="LiveId" clId="{94E2EE7F-D299-47F2-A71E-14A99C06146B}" dt="2017-11-13T06:08:27.966" v="1185" actId="1076"/>
          <ac:spMkLst>
            <pc:docMk/>
            <pc:sldMk cId="380021855" sldId="273"/>
            <ac:spMk id="5" creationId="{C5FB2B23-3F5F-467B-AF2A-32A4FA65995C}"/>
          </ac:spMkLst>
        </pc:spChg>
        <pc:spChg chg="add mod">
          <ac:chgData name="Logan Hickey" userId="e06476d3364155fd" providerId="LiveId" clId="{94E2EE7F-D299-47F2-A71E-14A99C06146B}" dt="2017-11-13T05:55:50.218" v="422" actId="1076"/>
          <ac:spMkLst>
            <pc:docMk/>
            <pc:sldMk cId="380021855" sldId="273"/>
            <ac:spMk id="6" creationId="{317C0679-715D-4350-B11A-8FF33ACB119A}"/>
          </ac:spMkLst>
        </pc:spChg>
        <pc:graphicFrameChg chg="del">
          <ac:chgData name="Logan Hickey" userId="e06476d3364155fd" providerId="LiveId" clId="{94E2EE7F-D299-47F2-A71E-14A99C06146B}" dt="2017-11-13T05:51:20.169" v="105" actId="478"/>
          <ac:graphicFrameMkLst>
            <pc:docMk/>
            <pc:sldMk cId="380021855" sldId="273"/>
            <ac:graphicFrameMk id="9" creationId="{C4D29FD7-C570-478C-849A-DAC6680E58E8}"/>
          </ac:graphicFrameMkLst>
        </pc:graphicFrameChg>
        <pc:picChg chg="add">
          <ac:chgData name="Logan Hickey" userId="e06476d3364155fd" providerId="LiveId" clId="{94E2EE7F-D299-47F2-A71E-14A99C06146B}" dt="2017-11-13T05:55:33.935" v="421"/>
          <ac:picMkLst>
            <pc:docMk/>
            <pc:sldMk cId="380021855" sldId="273"/>
            <ac:picMk id="7" creationId="{C50A7706-1E53-4AA0-8456-8E9977351A1B}"/>
          </ac:picMkLst>
        </pc:picChg>
      </pc:sldChg>
      <pc:sldChg chg="addSp delSp modSp add">
        <pc:chgData name="Logan Hickey" userId="e06476d3364155fd" providerId="LiveId" clId="{94E2EE7F-D299-47F2-A71E-14A99C06146B}" dt="2017-11-13T05:59:02.052" v="446"/>
        <pc:sldMkLst>
          <pc:docMk/>
          <pc:sldMk cId="1512168029" sldId="275"/>
        </pc:sldMkLst>
        <pc:spChg chg="mod">
          <ac:chgData name="Logan Hickey" userId="e06476d3364155fd" providerId="LiveId" clId="{94E2EE7F-D299-47F2-A71E-14A99C06146B}" dt="2017-11-13T05:58:36.064" v="442" actId="1076"/>
          <ac:spMkLst>
            <pc:docMk/>
            <pc:sldMk cId="1512168029" sldId="275"/>
            <ac:spMk id="2" creationId="{7ACC4E06-7E9D-4FCA-AAC1-3627FBAF8D79}"/>
          </ac:spMkLst>
        </pc:spChg>
        <pc:spChg chg="del">
          <ac:chgData name="Logan Hickey" userId="e06476d3364155fd" providerId="LiveId" clId="{94E2EE7F-D299-47F2-A71E-14A99C06146B}" dt="2017-11-13T05:56:12.381" v="428" actId="478"/>
          <ac:spMkLst>
            <pc:docMk/>
            <pc:sldMk cId="1512168029" sldId="275"/>
            <ac:spMk id="3" creationId="{CD33F7FA-7332-44C8-877A-60B41B485634}"/>
          </ac:spMkLst>
        </pc:spChg>
        <pc:spChg chg="add mod">
          <ac:chgData name="Logan Hickey" userId="e06476d3364155fd" providerId="LiveId" clId="{94E2EE7F-D299-47F2-A71E-14A99C06146B}" dt="2017-11-13T05:56:40.477" v="434" actId="1076"/>
          <ac:spMkLst>
            <pc:docMk/>
            <pc:sldMk cId="1512168029" sldId="275"/>
            <ac:spMk id="4" creationId="{B8BB331F-6B9B-4886-B874-E9EE47EE1379}"/>
          </ac:spMkLst>
        </pc:spChg>
        <pc:spChg chg="add del">
          <ac:chgData name="Logan Hickey" userId="e06476d3364155fd" providerId="LiveId" clId="{94E2EE7F-D299-47F2-A71E-14A99C06146B}" dt="2017-11-13T05:58:52.649" v="445" actId="478"/>
          <ac:spMkLst>
            <pc:docMk/>
            <pc:sldMk cId="1512168029" sldId="275"/>
            <ac:spMk id="7" creationId="{8107CC41-F86F-49CD-B83B-5E3A37BB86E4}"/>
          </ac:spMkLst>
        </pc:spChg>
        <pc:picChg chg="add mod">
          <ac:chgData name="Logan Hickey" userId="e06476d3364155fd" providerId="LiveId" clId="{94E2EE7F-D299-47F2-A71E-14A99C06146B}" dt="2017-11-13T05:56:46.142" v="436" actId="1076"/>
          <ac:picMkLst>
            <pc:docMk/>
            <pc:sldMk cId="1512168029" sldId="275"/>
            <ac:picMk id="5" creationId="{3D6EF969-99EB-4489-897C-0EF7177E7082}"/>
          </ac:picMkLst>
        </pc:picChg>
        <pc:picChg chg="add mod">
          <ac:chgData name="Logan Hickey" userId="e06476d3364155fd" providerId="LiveId" clId="{94E2EE7F-D299-47F2-A71E-14A99C06146B}" dt="2017-11-13T05:59:02.052" v="446"/>
          <ac:picMkLst>
            <pc:docMk/>
            <pc:sldMk cId="1512168029" sldId="275"/>
            <ac:picMk id="6" creationId="{21C726D6-22D8-486F-A9A7-5FBD4913B3DA}"/>
          </ac:picMkLst>
        </pc:picChg>
      </pc:sldChg>
      <pc:sldChg chg="addSp delSp modSp add">
        <pc:chgData name="Logan Hickey" userId="e06476d3364155fd" providerId="LiveId" clId="{94E2EE7F-D299-47F2-A71E-14A99C06146B}" dt="2017-11-13T06:07:20.659" v="1183" actId="1076"/>
        <pc:sldMkLst>
          <pc:docMk/>
          <pc:sldMk cId="2286526095" sldId="276"/>
        </pc:sldMkLst>
        <pc:spChg chg="mod">
          <ac:chgData name="Logan Hickey" userId="e06476d3364155fd" providerId="LiveId" clId="{94E2EE7F-D299-47F2-A71E-14A99C06146B}" dt="2017-11-13T06:01:05.819" v="464" actId="1076"/>
          <ac:spMkLst>
            <pc:docMk/>
            <pc:sldMk cId="2286526095" sldId="276"/>
            <ac:spMk id="2" creationId="{DC650A56-2E55-4ADE-B8EF-99903FE3361C}"/>
          </ac:spMkLst>
        </pc:spChg>
        <pc:spChg chg="add del mod">
          <ac:chgData name="Logan Hickey" userId="e06476d3364155fd" providerId="LiveId" clId="{94E2EE7F-D299-47F2-A71E-14A99C06146B}" dt="2017-11-13T06:02:05.799" v="545" actId="478"/>
          <ac:spMkLst>
            <pc:docMk/>
            <pc:sldMk cId="2286526095" sldId="276"/>
            <ac:spMk id="3" creationId="{398A853E-D3E8-4501-83AE-460E69961413}"/>
          </ac:spMkLst>
        </pc:spChg>
        <pc:spChg chg="add del mod">
          <ac:chgData name="Logan Hickey" userId="e06476d3364155fd" providerId="LiveId" clId="{94E2EE7F-D299-47F2-A71E-14A99C06146B}" dt="2017-11-13T06:02:08.428" v="546" actId="478"/>
          <ac:spMkLst>
            <pc:docMk/>
            <pc:sldMk cId="2286526095" sldId="276"/>
            <ac:spMk id="5" creationId="{0C74AF7C-B7C4-4697-9CF3-982072317228}"/>
          </ac:spMkLst>
        </pc:spChg>
        <pc:spChg chg="add mod">
          <ac:chgData name="Logan Hickey" userId="e06476d3364155fd" providerId="LiveId" clId="{94E2EE7F-D299-47F2-A71E-14A99C06146B}" dt="2017-11-13T06:06:20.754" v="1168" actId="20577"/>
          <ac:spMkLst>
            <pc:docMk/>
            <pc:sldMk cId="2286526095" sldId="276"/>
            <ac:spMk id="6" creationId="{70895232-AC7D-4971-97B6-8D8F0EE6001B}"/>
          </ac:spMkLst>
        </pc:spChg>
        <pc:spChg chg="add mod">
          <ac:chgData name="Logan Hickey" userId="e06476d3364155fd" providerId="LiveId" clId="{94E2EE7F-D299-47F2-A71E-14A99C06146B}" dt="2017-11-13T06:07:20.659" v="1183" actId="1076"/>
          <ac:spMkLst>
            <pc:docMk/>
            <pc:sldMk cId="2286526095" sldId="276"/>
            <ac:spMk id="7" creationId="{15B299C3-09F0-44F0-8766-FB9528D24643}"/>
          </ac:spMkLst>
        </pc:spChg>
        <pc:picChg chg="add mod">
          <ac:chgData name="Logan Hickey" userId="e06476d3364155fd" providerId="LiveId" clId="{94E2EE7F-D299-47F2-A71E-14A99C06146B}" dt="2017-11-13T06:07:13.577" v="1180" actId="1076"/>
          <ac:picMkLst>
            <pc:docMk/>
            <pc:sldMk cId="2286526095" sldId="276"/>
            <ac:picMk id="8" creationId="{84E16178-184B-4B85-BDC1-6565233EDDD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11/13/2017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11/13/2017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11/13/2017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s.uky.edu/~lhhi224/CS499/ToyotaProjectBoard-master/index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3212" y="1143000"/>
            <a:ext cx="5002636" cy="200025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Toyota Executive </a:t>
            </a:r>
            <a:br>
              <a:rPr lang="en-US" dirty="0"/>
            </a:br>
            <a:r>
              <a:rPr lang="en-US" dirty="0"/>
              <a:t>Scrum Board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03612" y="3210520"/>
            <a:ext cx="6221836" cy="1752600"/>
          </a:xfrm>
        </p:spPr>
        <p:txBody>
          <a:bodyPr/>
          <a:lstStyle/>
          <a:p>
            <a:r>
              <a:rPr lang="en-US" dirty="0">
                <a:solidFill>
                  <a:srgbClr val="009999"/>
                </a:solidFill>
              </a:rPr>
              <a:t>Team </a:t>
            </a:r>
            <a:r>
              <a:rPr lang="en-US" dirty="0"/>
              <a:t>2 – CS 499 – 001 – Fall 2017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EA5873-39C5-4E4E-BAF7-D17089E64A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697" y="3733800"/>
            <a:ext cx="4495800" cy="245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9184" y="-15240"/>
            <a:ext cx="3275329" cy="1223963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80D022E-D444-4819-830B-DCBB2FC88E1A}"/>
              </a:ext>
            </a:extLst>
          </p:cNvPr>
          <p:cNvSpPr txBox="1">
            <a:spLocks/>
          </p:cNvSpPr>
          <p:nvPr/>
        </p:nvSpPr>
        <p:spPr>
          <a:xfrm>
            <a:off x="1598612" y="1600200"/>
            <a:ext cx="2514601" cy="17526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9999"/>
                </a:solidFill>
              </a:rPr>
              <a:t>Logan Hickey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Communications/Scrum Manager</a:t>
            </a: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 lvl="1"/>
            <a:endParaRPr lang="en-US" dirty="0">
              <a:solidFill>
                <a:srgbClr val="009999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9DBBB699-FE2C-48BA-91C0-D27E9E96E930}"/>
              </a:ext>
            </a:extLst>
          </p:cNvPr>
          <p:cNvSpPr txBox="1">
            <a:spLocks/>
          </p:cNvSpPr>
          <p:nvPr/>
        </p:nvSpPr>
        <p:spPr>
          <a:xfrm>
            <a:off x="4113214" y="1600200"/>
            <a:ext cx="2514600" cy="17526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9999"/>
                </a:solidFill>
              </a:rPr>
              <a:t>Thomas Wheeler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Project Manager</a:t>
            </a: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 lvl="1"/>
            <a:endParaRPr lang="en-US" dirty="0">
              <a:solidFill>
                <a:srgbClr val="009999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D7B3893-3FBE-4E35-A466-A54462F67DF7}"/>
              </a:ext>
            </a:extLst>
          </p:cNvPr>
          <p:cNvSpPr txBox="1">
            <a:spLocks/>
          </p:cNvSpPr>
          <p:nvPr/>
        </p:nvSpPr>
        <p:spPr>
          <a:xfrm>
            <a:off x="6825531" y="1591887"/>
            <a:ext cx="2133599" cy="17526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9999"/>
                </a:solidFill>
              </a:rPr>
              <a:t>Jonah Starling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Front End Lead</a:t>
            </a: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 lvl="1"/>
            <a:endParaRPr lang="en-US" dirty="0">
              <a:solidFill>
                <a:srgbClr val="009999"/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2A20E9F0-D30E-4B76-9013-67880B108D9B}"/>
              </a:ext>
            </a:extLst>
          </p:cNvPr>
          <p:cNvSpPr txBox="1">
            <a:spLocks/>
          </p:cNvSpPr>
          <p:nvPr/>
        </p:nvSpPr>
        <p:spPr>
          <a:xfrm>
            <a:off x="9218614" y="1591887"/>
            <a:ext cx="2133599" cy="17526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9999"/>
                </a:solidFill>
              </a:rPr>
              <a:t>Irsyad Hanif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Back End Lead</a:t>
            </a: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 lvl="1"/>
            <a:endParaRPr lang="en-US" dirty="0">
              <a:solidFill>
                <a:srgbClr val="009999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F3285F-8380-4F62-9FD4-6C25A3A825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47" y="3268288"/>
            <a:ext cx="1360718" cy="20400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5FE1EC-6AE0-491A-ADE2-2668F7BDA3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2" t="36666" r="62499" b="48889"/>
          <a:stretch/>
        </p:blipFill>
        <p:spPr>
          <a:xfrm>
            <a:off x="6977931" y="3268287"/>
            <a:ext cx="1408875" cy="20400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82DA4B-517A-4EAB-B4E6-1B19EDB7DC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5" r="12968"/>
          <a:stretch/>
        </p:blipFill>
        <p:spPr>
          <a:xfrm>
            <a:off x="9307868" y="3268286"/>
            <a:ext cx="1555912" cy="20400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FD647C3-DC6B-48DD-8857-14F97B2F113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507" r="37560" b="57353"/>
          <a:stretch/>
        </p:blipFill>
        <p:spPr>
          <a:xfrm>
            <a:off x="4529850" y="3268286"/>
            <a:ext cx="1341960" cy="212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37195" y="690959"/>
            <a:ext cx="4648200" cy="904082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5068FE-5509-423F-8E2D-F29AC82D6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2438400"/>
            <a:ext cx="4343400" cy="288836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C083F0A-634B-4A4A-99D4-D09D7E5E081D}"/>
              </a:ext>
            </a:extLst>
          </p:cNvPr>
          <p:cNvSpPr txBox="1">
            <a:spLocks/>
          </p:cNvSpPr>
          <p:nvPr/>
        </p:nvSpPr>
        <p:spPr>
          <a:xfrm>
            <a:off x="7147395" y="774700"/>
            <a:ext cx="3461595" cy="7366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Proposed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C80EE7-5187-4303-858D-01BDFBD20495}"/>
              </a:ext>
            </a:extLst>
          </p:cNvPr>
          <p:cNvSpPr/>
          <p:nvPr/>
        </p:nvSpPr>
        <p:spPr>
          <a:xfrm>
            <a:off x="7452195" y="2057400"/>
            <a:ext cx="2608074" cy="37338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E6211C-81A4-4879-8F2E-66DE65A4CBA2}"/>
              </a:ext>
            </a:extLst>
          </p:cNvPr>
          <p:cNvSpPr/>
          <p:nvPr/>
        </p:nvSpPr>
        <p:spPr>
          <a:xfrm>
            <a:off x="8352629" y="2357582"/>
            <a:ext cx="807205" cy="79201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CF86BA3-C5FD-4C53-AE6B-B023F13DE9F0}"/>
              </a:ext>
            </a:extLst>
          </p:cNvPr>
          <p:cNvSpPr/>
          <p:nvPr/>
        </p:nvSpPr>
        <p:spPr>
          <a:xfrm>
            <a:off x="8378908" y="3632477"/>
            <a:ext cx="776873" cy="678873"/>
          </a:xfrm>
          <a:prstGeom prst="triangl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91B1E2E5-B122-4A3C-BAD3-DA577AF461E1}"/>
              </a:ext>
            </a:extLst>
          </p:cNvPr>
          <p:cNvSpPr/>
          <p:nvPr/>
        </p:nvSpPr>
        <p:spPr>
          <a:xfrm>
            <a:off x="8340342" y="4674893"/>
            <a:ext cx="832364" cy="905164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8C9CCDE4-61BD-409E-ABF9-DF69A1468E7F}"/>
              </a:ext>
            </a:extLst>
          </p:cNvPr>
          <p:cNvSpPr txBox="1">
            <a:spLocks/>
          </p:cNvSpPr>
          <p:nvPr/>
        </p:nvSpPr>
        <p:spPr>
          <a:xfrm>
            <a:off x="9523412" y="5830834"/>
            <a:ext cx="1981200" cy="125576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9999"/>
                </a:solidFill>
              </a:rPr>
              <a:t>Logan Hickey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Communications/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Scrum Manager</a:t>
            </a: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 lvl="1"/>
            <a:endParaRPr lang="en-US" dirty="0">
              <a:solidFill>
                <a:srgbClr val="009999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BFBEB7-9F8C-4898-BD93-D9DF0A6B96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433" y="5732457"/>
            <a:ext cx="680358" cy="10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4965EC-8ED7-461B-91E3-3DCEFC3C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33400"/>
            <a:ext cx="10360501" cy="812800"/>
          </a:xfrm>
        </p:spPr>
        <p:txBody>
          <a:bodyPr>
            <a:normAutofit/>
          </a:bodyPr>
          <a:lstStyle/>
          <a:p>
            <a:r>
              <a:rPr lang="en-US" sz="4000" dirty="0"/>
              <a:t>Architecture Model </a:t>
            </a:r>
            <a:r>
              <a:rPr lang="en-US" sz="4000" dirty="0">
                <a:sym typeface="Wingdings" panose="05000000000000000000" pitchFamily="2" charset="2"/>
              </a:rPr>
              <a:t> Current Major Task</a:t>
            </a:r>
            <a:endParaRPr lang="en-US" sz="4000" dirty="0"/>
          </a:p>
        </p:txBody>
      </p:sp>
      <p:pic>
        <p:nvPicPr>
          <p:cNvPr id="3074" name="Picture 2" descr="L6fCO_w6rLWqEfBerhjzjCXByTHIaTRzguvaKmbRSOnMPBLD3pwUVMt-RTj3wqMIepcWHpXfhQAM3zPB-Zg7nuHXHEc-VJ5kRNWOSjVPF1svXNOjlhWGhuV4kMipQFRheB3vCaEY">
            <a:extLst>
              <a:ext uri="{FF2B5EF4-FFF2-40B4-BE49-F238E27FC236}">
                <a16:creationId xmlns:a16="http://schemas.microsoft.com/office/drawing/2014/main" id="{5F2D552D-6606-4C0A-87AB-B6D4C03C5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600200"/>
            <a:ext cx="2819400" cy="469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0481A7-0B2C-446D-B4B8-25124C9286C1}"/>
              </a:ext>
            </a:extLst>
          </p:cNvPr>
          <p:cNvCxnSpPr>
            <a:cxnSpLocks/>
          </p:cNvCxnSpPr>
          <p:nvPr/>
        </p:nvCxnSpPr>
        <p:spPr>
          <a:xfrm flipH="1">
            <a:off x="6475412" y="1346200"/>
            <a:ext cx="1295402" cy="1397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BBED7BE2-A41B-4A72-AA1A-F64908138255}"/>
              </a:ext>
            </a:extLst>
          </p:cNvPr>
          <p:cNvSpPr/>
          <p:nvPr/>
        </p:nvSpPr>
        <p:spPr>
          <a:xfrm>
            <a:off x="5754440" y="2590800"/>
            <a:ext cx="832364" cy="905164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Subtitle 4">
            <a:extLst>
              <a:ext uri="{FF2B5EF4-FFF2-40B4-BE49-F238E27FC236}">
                <a16:creationId xmlns:a16="http://schemas.microsoft.com/office/drawing/2014/main" id="{EC2A8143-5389-4E2D-9164-122BAE3703E0}"/>
              </a:ext>
            </a:extLst>
          </p:cNvPr>
          <p:cNvSpPr txBox="1">
            <a:spLocks/>
          </p:cNvSpPr>
          <p:nvPr/>
        </p:nvSpPr>
        <p:spPr>
          <a:xfrm>
            <a:off x="9599613" y="6096000"/>
            <a:ext cx="2285999" cy="9906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9999"/>
                </a:solidFill>
              </a:rPr>
              <a:t>Irsyad Hanif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Back End Lead</a:t>
            </a: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 lvl="1"/>
            <a:endParaRPr lang="en-US" dirty="0">
              <a:solidFill>
                <a:srgbClr val="009999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EB16B1A-DF87-46EA-9642-151966B48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5" r="12968"/>
          <a:stretch/>
        </p:blipFill>
        <p:spPr>
          <a:xfrm>
            <a:off x="11354991" y="5791200"/>
            <a:ext cx="759221" cy="99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7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0A56-2E55-4ADE-B8EF-99903FE3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1000"/>
            <a:ext cx="2716635" cy="935536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95232-AC7D-4971-97B6-8D8F0EE6001B}"/>
              </a:ext>
            </a:extLst>
          </p:cNvPr>
          <p:cNvSpPr/>
          <p:nvPr/>
        </p:nvSpPr>
        <p:spPr>
          <a:xfrm>
            <a:off x="1065212" y="1600200"/>
            <a:ext cx="10363200" cy="3893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3200" b="1" i="1" dirty="0">
                <a:latin typeface="Calibri Light" panose="020F0302020204030204" pitchFamily="34" charset="0"/>
                <a:cs typeface="Times New Roman" panose="02020603050405020304" pitchFamily="18" charset="0"/>
              </a:rPr>
              <a:t>Adaptive Testing</a:t>
            </a: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~Handling fast turnover of project scope.</a:t>
            </a:r>
            <a:endParaRPr lang="en-US" b="1" i="1" dirty="0"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3200" b="1" i="1" dirty="0">
                <a:latin typeface="Calibri Light" panose="020F0302020204030204" pitchFamily="34" charset="0"/>
                <a:cs typeface="Times New Roman" panose="02020603050405020304" pitchFamily="18" charset="0"/>
              </a:rPr>
              <a:t>Acceptance Testing</a:t>
            </a:r>
          </a:p>
          <a:p>
            <a:pPr indent="228600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~Changing non-functional requirements to meet Toyota’s. 	</a:t>
            </a: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3200" b="1" i="1" dirty="0">
                <a:latin typeface="Calibri Light" panose="020F0302020204030204" pitchFamily="34" charset="0"/>
                <a:cs typeface="Times New Roman" panose="02020603050405020304" pitchFamily="18" charset="0"/>
              </a:rPr>
              <a:t>Unit Testing</a:t>
            </a:r>
          </a:p>
          <a:p>
            <a:pPr indent="228600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~Increasing complexity.</a:t>
            </a:r>
          </a:p>
          <a:p>
            <a:pPr indent="228600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~Back-end linking problems = stand still for unit testing.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5B299C3-09F0-44F0-8766-FB9528D24643}"/>
              </a:ext>
            </a:extLst>
          </p:cNvPr>
          <p:cNvSpPr txBox="1">
            <a:spLocks/>
          </p:cNvSpPr>
          <p:nvPr/>
        </p:nvSpPr>
        <p:spPr>
          <a:xfrm>
            <a:off x="9752012" y="6041967"/>
            <a:ext cx="1981200" cy="83820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850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9999"/>
                </a:solidFill>
              </a:rPr>
              <a:t>Thomas Wheeler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Project Manager</a:t>
            </a: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 lvl="1"/>
            <a:endParaRPr lang="en-US" dirty="0">
              <a:solidFill>
                <a:srgbClr val="00999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E16178-184B-4B85-BDC1-6565233ED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07" r="37560" b="57353"/>
          <a:stretch/>
        </p:blipFill>
        <p:spPr>
          <a:xfrm>
            <a:off x="11317437" y="5494151"/>
            <a:ext cx="833778" cy="132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2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4E06-7E9D-4FCA-AAC1-3627FBAF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381000"/>
            <a:ext cx="2107035" cy="859336"/>
          </a:xfrm>
        </p:spPr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B8BB331F-6B9B-4886-B874-E9EE47EE1379}"/>
              </a:ext>
            </a:extLst>
          </p:cNvPr>
          <p:cNvSpPr txBox="1">
            <a:spLocks/>
          </p:cNvSpPr>
          <p:nvPr/>
        </p:nvSpPr>
        <p:spPr>
          <a:xfrm>
            <a:off x="9294812" y="6019800"/>
            <a:ext cx="2164481" cy="92271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9999"/>
                </a:solidFill>
              </a:rPr>
              <a:t>Jonah Starling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Front End Lead</a:t>
            </a: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 lvl="1"/>
            <a:endParaRPr lang="en-US" dirty="0">
              <a:solidFill>
                <a:srgbClr val="00999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EF969-99EB-4489-897C-0EF7177E7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2" t="36666" r="62499" b="48889"/>
          <a:stretch/>
        </p:blipFill>
        <p:spPr>
          <a:xfrm>
            <a:off x="11276012" y="5562600"/>
            <a:ext cx="824280" cy="1193586"/>
          </a:xfrm>
          <a:prstGeom prst="rect">
            <a:avLst/>
          </a:prstGeom>
        </p:spPr>
      </p:pic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21C726D6-22D8-486F-A9A7-5FBD4913B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212" y="1752600"/>
            <a:ext cx="8229600" cy="347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0C510F-52D0-442E-88CD-7279EF6C0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16739"/>
            <a:ext cx="10360501" cy="812800"/>
          </a:xfrm>
        </p:spPr>
        <p:txBody>
          <a:bodyPr>
            <a:normAutofit/>
          </a:bodyPr>
          <a:lstStyle/>
          <a:p>
            <a:r>
              <a:rPr lang="en-US" sz="4000" dirty="0"/>
              <a:t>Team Review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FB2B23-3F5F-467B-AF2A-32A4FA65995C}"/>
              </a:ext>
            </a:extLst>
          </p:cNvPr>
          <p:cNvSpPr/>
          <p:nvPr/>
        </p:nvSpPr>
        <p:spPr>
          <a:xfrm>
            <a:off x="989012" y="1371600"/>
            <a:ext cx="8534400" cy="5050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3200" b="1" i="1" dirty="0">
                <a:latin typeface="Calibri Light" panose="020F0302020204030204" pitchFamily="34" charset="0"/>
                <a:cs typeface="Times New Roman" panose="02020603050405020304" pitchFamily="18" charset="0"/>
              </a:rPr>
              <a:t>Lines of Code/Backlog</a:t>
            </a: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~We currently have ~700 lines of code and are entering sprint #3</a:t>
            </a:r>
            <a:endParaRPr lang="en-US" b="1" i="1" dirty="0"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3200" b="1" i="1" dirty="0">
                <a:latin typeface="Calibri Light" panose="020F0302020204030204" pitchFamily="34" charset="0"/>
                <a:cs typeface="Times New Roman" panose="02020603050405020304" pitchFamily="18" charset="0"/>
              </a:rPr>
              <a:t>Product Size</a:t>
            </a:r>
          </a:p>
          <a:p>
            <a:pPr indent="228600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~40 active basic test cases</a:t>
            </a: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3200" b="1" i="1" dirty="0">
                <a:latin typeface="Calibri Light" panose="020F0302020204030204" pitchFamily="34" charset="0"/>
                <a:cs typeface="Times New Roman" panose="02020603050405020304" pitchFamily="18" charset="0"/>
              </a:rPr>
              <a:t>Product Effort</a:t>
            </a:r>
          </a:p>
          <a:p>
            <a:pPr indent="228600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~37.5 man hours per person, all group work</a:t>
            </a: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3200" b="1" i="1" dirty="0">
                <a:latin typeface="Calibri Light" panose="020F0302020204030204" pitchFamily="34" charset="0"/>
                <a:cs typeface="Times New Roman" panose="02020603050405020304" pitchFamily="18" charset="0"/>
              </a:rPr>
              <a:t>Project Defects</a:t>
            </a:r>
          </a:p>
          <a:p>
            <a:pPr indent="457200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~Backend linking.</a:t>
            </a:r>
          </a:p>
          <a:p>
            <a:pPr indent="457200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~Card Disappearing Nuance.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317C0679-715D-4350-B11A-8FF33ACB119A}"/>
              </a:ext>
            </a:extLst>
          </p:cNvPr>
          <p:cNvSpPr txBox="1">
            <a:spLocks/>
          </p:cNvSpPr>
          <p:nvPr/>
        </p:nvSpPr>
        <p:spPr>
          <a:xfrm>
            <a:off x="9599612" y="5867400"/>
            <a:ext cx="1981200" cy="125576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9999"/>
                </a:solidFill>
              </a:rPr>
              <a:t>Logan Hickey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Communications/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Scrum Manager</a:t>
            </a: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 lvl="1"/>
            <a:endParaRPr lang="en-US" dirty="0">
              <a:solidFill>
                <a:srgbClr val="00999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0A7706-1E53-4AA0-8456-8E9977351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433" y="5732457"/>
            <a:ext cx="680358" cy="10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371C37-4CC6-49C6-A7EE-408666BD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9412" y="2362200"/>
            <a:ext cx="3590459" cy="2764335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737D12-36CF-41A6-AA7E-BA2458D95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2" y="1219201"/>
            <a:ext cx="5410199" cy="3043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923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736</TotalTime>
  <Words>149</Words>
  <Application>Microsoft Office PowerPoint</Application>
  <PresentationFormat>Custom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Tech 16x9</vt:lpstr>
      <vt:lpstr>Toyota Executive  Scrum Board</vt:lpstr>
      <vt:lpstr>Team Members</vt:lpstr>
      <vt:lpstr>Problem Statement</vt:lpstr>
      <vt:lpstr>Architecture Model  Current Major Task</vt:lpstr>
      <vt:lpstr>Testing</vt:lpstr>
      <vt:lpstr>Demo</vt:lpstr>
      <vt:lpstr>Team Review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Toyota Executive  Scrum Board</dc:title>
  <dc:creator>Logan Hickey</dc:creator>
  <cp:lastModifiedBy>Logan Hickey</cp:lastModifiedBy>
  <cp:revision>4</cp:revision>
  <dcterms:created xsi:type="dcterms:W3CDTF">2017-10-03T00:43:24Z</dcterms:created>
  <dcterms:modified xsi:type="dcterms:W3CDTF">2017-11-13T06:08:33Z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