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109B9C7-2F83-45F4-8F83-643AD84DF35F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03213A-7F8A-41D1-ABE4-1C1009E0DB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Denormalisasi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smtClean="0"/>
              <a:t>Machine Learning - 2015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419600"/>
            <a:ext cx="49530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Abdul Aziz Digital</a:t>
            </a:r>
          </a:p>
          <a:p>
            <a:r>
              <a:rPr lang="en-US" dirty="0" smtClean="0"/>
              <a:t>Brahma Putra</a:t>
            </a:r>
          </a:p>
          <a:p>
            <a:r>
              <a:rPr lang="en-US" dirty="0" err="1" smtClean="0"/>
              <a:t>Harvi</a:t>
            </a:r>
            <a:r>
              <a:rPr lang="en-US" dirty="0" smtClean="0"/>
              <a:t> </a:t>
            </a:r>
            <a:r>
              <a:rPr lang="en-US" dirty="0" err="1" smtClean="0"/>
              <a:t>Gusnanda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UPI –C2 2013</a:t>
            </a:r>
            <a:endParaRPr lang="en-US" dirty="0"/>
          </a:p>
        </p:txBody>
      </p:sp>
      <p:pic>
        <p:nvPicPr>
          <p:cNvPr id="13314" name="Picture 2" descr="http://i.stack.imgur.com/hqBq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343400"/>
            <a:ext cx="3687288" cy="2057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newdata</a:t>
            </a:r>
            <a:r>
              <a:rPr lang="en-US" dirty="0" smtClean="0"/>
              <a:t> </a:t>
            </a:r>
            <a:r>
              <a:rPr lang="en-US" dirty="0" smtClean="0"/>
              <a:t>= (1-e^(-x))/(1+ e^(-x))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86200"/>
            <a:ext cx="8391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343400"/>
            <a:ext cx="766689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</a:t>
            </a:r>
            <a:r>
              <a:rPr lang="en-US" dirty="0" err="1" smtClean="0"/>
              <a:t>Scalling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</a:p>
          <a:p>
            <a:pPr lv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Rumus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	</a:t>
            </a:r>
            <a:r>
              <a:rPr lang="en-US" dirty="0" smtClean="0"/>
              <a:t>                   </a:t>
            </a:r>
            <a:r>
              <a:rPr lang="en-US" dirty="0" err="1" smtClean="0"/>
              <a:t>newdata</a:t>
            </a:r>
            <a:r>
              <a:rPr lang="en-US" dirty="0" smtClean="0"/>
              <a:t> </a:t>
            </a:r>
            <a:r>
              <a:rPr lang="en-US" dirty="0" smtClean="0"/>
              <a:t>= data / </a:t>
            </a:r>
            <a:r>
              <a:rPr lang="en-US" dirty="0" smtClean="0"/>
              <a:t>10i</a:t>
            </a:r>
          </a:p>
          <a:p>
            <a:pPr lvl="0"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integer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desimal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yang</a:t>
            </a:r>
            <a:br>
              <a:rPr lang="en-US" dirty="0" smtClean="0"/>
            </a:br>
            <a:r>
              <a:rPr lang="en-US" dirty="0" err="1" smtClean="0"/>
              <a:t>diinginkan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err="1" smtClean="0"/>
              <a:t>scalling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linier. Output range-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0-1.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err="1" smtClean="0"/>
              <a:t>Rumus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		</a:t>
            </a:r>
            <a:r>
              <a:rPr lang="en-US" dirty="0" err="1" smtClean="0"/>
              <a:t>newdata</a:t>
            </a:r>
            <a:r>
              <a:rPr lang="en-US" dirty="0" smtClean="0"/>
              <a:t> </a:t>
            </a:r>
            <a:r>
              <a:rPr lang="en-US" dirty="0" smtClean="0"/>
              <a:t>= 1/(1+e^(-</a:t>
            </a:r>
            <a:r>
              <a:rPr lang="en-US" dirty="0" err="1" smtClean="0"/>
              <a:t>transfdata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dimana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	</a:t>
            </a:r>
            <a:r>
              <a:rPr lang="en-US" dirty="0" err="1" smtClean="0"/>
              <a:t>transfdata</a:t>
            </a:r>
            <a:r>
              <a:rPr lang="en-US" dirty="0" smtClean="0"/>
              <a:t> = (data-mean)/(x*(std/(2*3.14)))</a:t>
            </a:r>
            <a:br>
              <a:rPr lang="en-US" dirty="0" smtClean="0"/>
            </a:br>
            <a:r>
              <a:rPr lang="en-US" dirty="0" smtClean="0"/>
              <a:t> 	x                  = </a:t>
            </a:r>
            <a:r>
              <a:rPr lang="en-US" dirty="0" err="1" smtClean="0"/>
              <a:t>respon</a:t>
            </a:r>
            <a:r>
              <a:rPr lang="en-US" dirty="0" smtClean="0"/>
              <a:t> linier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Denormalisasi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dinormalisasi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data yang </a:t>
            </a:r>
            <a:r>
              <a:rPr lang="en-US" dirty="0" err="1" smtClean="0"/>
              <a:t>asli</a:t>
            </a:r>
            <a:r>
              <a:rPr lang="en-US" dirty="0" smtClean="0"/>
              <a:t>. </a:t>
            </a:r>
            <a:r>
              <a:rPr lang="en-US" dirty="0" err="1" smtClean="0"/>
              <a:t>Denormalisasi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</a:t>
            </a:r>
            <a:r>
              <a:rPr lang="en-US" dirty="0" err="1" smtClean="0"/>
              <a:t>Adapun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denormalisasi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Denormalisasi</a:t>
            </a:r>
            <a:r>
              <a:rPr lang="en-US" dirty="0" smtClean="0"/>
              <a:t> Min-Max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Denormalisasi</a:t>
            </a:r>
            <a:r>
              <a:rPr lang="en-US" dirty="0" smtClean="0"/>
              <a:t> = Y </a:t>
            </a:r>
            <a:r>
              <a:rPr lang="en-US" dirty="0" smtClean="0"/>
              <a:t>* (max-min)+min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	 =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 = data minimum</a:t>
            </a:r>
            <a:br>
              <a:rPr lang="en-US" dirty="0" smtClean="0"/>
            </a:br>
            <a:r>
              <a:rPr lang="en-US" dirty="0" smtClean="0"/>
              <a:t>Max = data maximum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4958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10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Z-Score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Denormalisasi</a:t>
            </a:r>
            <a:r>
              <a:rPr lang="en-US" dirty="0" smtClean="0"/>
              <a:t> = Y * (STD + SM)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      =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STD = sample standard </a:t>
            </a:r>
            <a:r>
              <a:rPr lang="en-US" dirty="0" err="1" smtClean="0"/>
              <a:t>deviasi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SM  = sample mean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876800"/>
            <a:ext cx="746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410200"/>
            <a:ext cx="6248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dataset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acuan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model,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disiapkan</a:t>
            </a:r>
            <a:r>
              <a:rPr lang="en-US" dirty="0" smtClean="0"/>
              <a:t>.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dataset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standarisasi</a:t>
            </a:r>
            <a:r>
              <a:rPr lang="en-US" dirty="0" smtClean="0"/>
              <a:t> agar </a:t>
            </a:r>
            <a:r>
              <a:rPr lang="en-US" dirty="0" err="1" smtClean="0"/>
              <a:t>setiap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dataset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proporsi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dataset </a:t>
            </a:r>
            <a:r>
              <a:rPr lang="en-US" dirty="0" err="1" smtClean="0"/>
              <a:t>bervariasi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machine learning,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dataset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normalisai</a:t>
            </a:r>
            <a:r>
              <a:rPr lang="en-US" dirty="0" smtClean="0"/>
              <a:t> data.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Min-Max </a:t>
            </a:r>
            <a:r>
              <a:rPr lang="en-US" dirty="0" err="1" smtClean="0"/>
              <a:t>Scalling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/>
              <a:t>Min-Max </a:t>
            </a:r>
            <a:r>
              <a:rPr lang="en-US" sz="1800" dirty="0" err="1" smtClean="0"/>
              <a:t>scalling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salah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metode</a:t>
            </a:r>
            <a:r>
              <a:rPr lang="en-US" sz="1800" dirty="0" smtClean="0"/>
              <a:t> </a:t>
            </a:r>
            <a:r>
              <a:rPr lang="en-US" sz="1800" dirty="0" err="1" smtClean="0"/>
              <a:t>sederhana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i="1" dirty="0" err="1" smtClean="0"/>
              <a:t>rescalling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berbagai</a:t>
            </a:r>
            <a:r>
              <a:rPr lang="en-US" sz="1800" dirty="0" smtClean="0"/>
              <a:t> variable / feature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rentang</a:t>
            </a:r>
            <a:r>
              <a:rPr lang="en-US" sz="1800" dirty="0" smtClean="0"/>
              <a:t> </a:t>
            </a:r>
            <a:r>
              <a:rPr lang="en-US" sz="1800" dirty="0" err="1" smtClean="0"/>
              <a:t>skala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[0,1] </a:t>
            </a:r>
            <a:r>
              <a:rPr lang="en-US" sz="1800" dirty="0" err="1" smtClean="0"/>
              <a:t>atau</a:t>
            </a:r>
            <a:r>
              <a:rPr lang="en-US" sz="1800" dirty="0" smtClean="0"/>
              <a:t> [-1,1</a:t>
            </a:r>
            <a:r>
              <a:rPr lang="en-US" sz="1800" dirty="0" smtClean="0"/>
              <a:t>].</a:t>
            </a:r>
            <a:endParaRPr lang="en-US" sz="1800" dirty="0" smtClean="0"/>
          </a:p>
          <a:p>
            <a:r>
              <a:rPr lang="en-US" sz="1800" dirty="0" err="1" smtClean="0"/>
              <a:t>Rumus</a:t>
            </a:r>
            <a:r>
              <a:rPr lang="en-US" sz="1800" dirty="0" smtClean="0"/>
              <a:t> </a:t>
            </a:r>
            <a:r>
              <a:rPr lang="en-US" sz="1800" dirty="0" err="1" smtClean="0"/>
              <a:t>umum</a:t>
            </a:r>
            <a:r>
              <a:rPr lang="en-US" sz="1800" dirty="0" smtClean="0"/>
              <a:t> Min-Max </a:t>
            </a:r>
            <a:r>
              <a:rPr lang="en-US" sz="1800" dirty="0" err="1" smtClean="0"/>
              <a:t>Scalling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Keterangan</a:t>
            </a:r>
            <a:r>
              <a:rPr lang="en-US" sz="1800" dirty="0" smtClean="0"/>
              <a:t> : </a:t>
            </a:r>
          </a:p>
          <a:p>
            <a:pPr lvl="0"/>
            <a:r>
              <a:rPr lang="en-US" sz="1800" dirty="0" err="1" smtClean="0"/>
              <a:t>X</a:t>
            </a:r>
            <a:r>
              <a:rPr lang="en-US" sz="1800" baseline="-25000" dirty="0" err="1" smtClean="0"/>
              <a:t>norm</a:t>
            </a:r>
            <a:r>
              <a:rPr lang="en-US" sz="1800" dirty="0" smtClean="0"/>
              <a:t> = data </a:t>
            </a:r>
            <a:r>
              <a:rPr lang="en-US" sz="1800" dirty="0" err="1" smtClean="0"/>
              <a:t>ternormalisasi</a:t>
            </a:r>
            <a:endParaRPr lang="en-US" sz="1800" dirty="0" smtClean="0"/>
          </a:p>
          <a:p>
            <a:pPr lvl="0"/>
            <a:r>
              <a:rPr lang="en-US" sz="1800" dirty="0" smtClean="0"/>
              <a:t>X	  = data </a:t>
            </a:r>
            <a:r>
              <a:rPr lang="en-US" sz="1800" dirty="0" err="1" smtClean="0"/>
              <a:t>sebelum</a:t>
            </a:r>
            <a:r>
              <a:rPr lang="en-US" sz="1800" dirty="0" smtClean="0"/>
              <a:t> </a:t>
            </a:r>
            <a:r>
              <a:rPr lang="en-US" sz="1800" dirty="0" err="1" smtClean="0"/>
              <a:t>ternormalisasi</a:t>
            </a:r>
            <a:endParaRPr lang="en-US" sz="1800" dirty="0" smtClean="0"/>
          </a:p>
          <a:p>
            <a:pPr lvl="0"/>
            <a:r>
              <a:rPr lang="en-US" sz="1800" dirty="0" err="1" smtClean="0"/>
              <a:t>X</a:t>
            </a:r>
            <a:r>
              <a:rPr lang="en-US" sz="1800" baseline="-25000" dirty="0" err="1" smtClean="0"/>
              <a:t>min</a:t>
            </a:r>
            <a:r>
              <a:rPr lang="en-US" sz="1800" i="1" baseline="-25000" dirty="0" smtClean="0"/>
              <a:t>	 </a:t>
            </a:r>
            <a:r>
              <a:rPr lang="en-US" sz="1800" dirty="0" smtClean="0"/>
              <a:t> = data paling minimum</a:t>
            </a:r>
          </a:p>
          <a:p>
            <a:pPr lvl="0"/>
            <a:r>
              <a:rPr lang="en-US" sz="1800" dirty="0" err="1" smtClean="0"/>
              <a:t>X</a:t>
            </a:r>
            <a:r>
              <a:rPr lang="en-US" sz="1800" baseline="-25000" dirty="0" err="1" smtClean="0"/>
              <a:t>max</a:t>
            </a:r>
            <a:r>
              <a:rPr lang="en-US" sz="1800" i="1" baseline="-25000" dirty="0" smtClean="0"/>
              <a:t>	 </a:t>
            </a:r>
            <a:r>
              <a:rPr lang="en-US" sz="1800" dirty="0" smtClean="0"/>
              <a:t> = data paling </a:t>
            </a:r>
            <a:r>
              <a:rPr lang="en-US" sz="1800" dirty="0" err="1" smtClean="0"/>
              <a:t>maksimum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5" name="Picture 4" descr="http://sebastianraschka.com/Images_old/2014_about_feature_scaling/2014_about_feature_scaling_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505200"/>
            <a:ext cx="3048000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0668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: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data </a:t>
            </a:r>
            <a:r>
              <a:rPr lang="en-US" sz="2400" dirty="0" err="1" smtClean="0"/>
              <a:t>rumah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algn="just"/>
            <a:r>
              <a:rPr lang="en-US" sz="2400" dirty="0" smtClean="0"/>
              <a:t>Dari dataset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normalisasi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denganmenggunakan</a:t>
            </a:r>
            <a:r>
              <a:rPr lang="en-US" sz="2400" dirty="0" smtClean="0"/>
              <a:t> Min-Max </a:t>
            </a:r>
            <a:r>
              <a:rPr lang="en-US" sz="2400" dirty="0" err="1" smtClean="0"/>
              <a:t>Scalling</a:t>
            </a:r>
            <a:r>
              <a:rPr lang="en-US" sz="2400" dirty="0" smtClean="0"/>
              <a:t>:</a:t>
            </a:r>
          </a:p>
          <a:p>
            <a:pPr algn="just"/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6019800" cy="198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334000"/>
            <a:ext cx="7848600" cy="46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6251987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Z-Score Normalization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51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 algn="just"/>
            <a:r>
              <a:rPr lang="id-ID" dirty="0" smtClean="0"/>
              <a:t>Hasil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id-ID" dirty="0" smtClean="0"/>
              <a:t>standardisasi (atau Z-score normalisasi) adalah bahwa fitur akan </a:t>
            </a:r>
            <a:r>
              <a:rPr lang="en-US" dirty="0" err="1" smtClean="0"/>
              <a:t>terskala</a:t>
            </a:r>
            <a:r>
              <a:rPr lang="en-US" dirty="0" smtClean="0"/>
              <a:t> </a:t>
            </a:r>
            <a:r>
              <a:rPr lang="id-ID" dirty="0" smtClean="0"/>
              <a:t>sehingga mereka akan memiliki sifat-sifat dari distribusi normal standar dengan </a:t>
            </a:r>
            <a:r>
              <a:rPr lang="en-US" dirty="0" smtClean="0"/>
              <a:t>μ = 0 and σ = 1, </a:t>
            </a:r>
            <a:r>
              <a:rPr lang="id-ID" dirty="0" smtClean="0"/>
              <a:t>di mana μ adalah mean (rata-rata) dan σ adalah standar deviasi dari mean; nilai standar (juga disebut skor z) dari sampel dihitung </a:t>
            </a:r>
            <a:r>
              <a:rPr lang="id-ID" dirty="0" smtClean="0"/>
              <a:t>sebagai </a:t>
            </a:r>
            <a:r>
              <a:rPr lang="id-ID" dirty="0" smtClean="0"/>
              <a:t>berikut</a:t>
            </a:r>
            <a:r>
              <a:rPr lang="id-ID" dirty="0" smtClean="0"/>
              <a:t>:</a:t>
            </a:r>
            <a:endParaRPr lang="en-US" dirty="0" smtClean="0"/>
          </a:p>
          <a:p>
            <a:pPr algn="just"/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Keterangan</a:t>
            </a:r>
            <a:r>
              <a:rPr lang="en-US" dirty="0" smtClean="0"/>
              <a:t> 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Z = </a:t>
            </a:r>
            <a:r>
              <a:rPr lang="en-US" dirty="0" err="1" smtClean="0">
                <a:solidFill>
                  <a:schemeClr val="tx1"/>
                </a:solidFill>
              </a:rPr>
              <a:t>Standarized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X = Data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μ = mean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σ = </a:t>
            </a:r>
            <a:r>
              <a:rPr lang="en-US" dirty="0" err="1" smtClean="0">
                <a:solidFill>
                  <a:schemeClr val="tx1"/>
                </a:solidFill>
              </a:rPr>
              <a:t>stdev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876800"/>
            <a:ext cx="184699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penerapan</a:t>
            </a:r>
            <a:r>
              <a:rPr lang="en-US" dirty="0" smtClean="0"/>
              <a:t> Z-score Normalization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807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00400"/>
            <a:ext cx="798345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 smtClean="0"/>
              <a:t>Sigmoidal</a:t>
            </a:r>
            <a:r>
              <a:rPr lang="en-US" dirty="0" smtClean="0"/>
              <a:t> normalization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nonlinier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range </a:t>
            </a:r>
            <a:r>
              <a:rPr lang="en-US" dirty="0" err="1" smtClean="0"/>
              <a:t>dari</a:t>
            </a:r>
            <a:r>
              <a:rPr lang="en-US" dirty="0" smtClean="0"/>
              <a:t> -1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sigmoid.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Rumus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</a:t>
            </a:r>
            <a:r>
              <a:rPr lang="en-US" dirty="0" err="1" smtClean="0"/>
              <a:t>newdata</a:t>
            </a:r>
            <a:r>
              <a:rPr lang="en-US" dirty="0" smtClean="0"/>
              <a:t> </a:t>
            </a:r>
            <a:r>
              <a:rPr lang="en-US" dirty="0" smtClean="0"/>
              <a:t>= (1-e^(-x))/(1+ e^(-x))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dimana</a:t>
            </a:r>
            <a:r>
              <a:rPr lang="en-US" dirty="0" smtClean="0"/>
              <a:t>: x = (data-mean)/std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smtClean="0"/>
              <a:t> e </a:t>
            </a:r>
            <a:r>
              <a:rPr lang="en-US" dirty="0" smtClean="0"/>
              <a:t>=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eksponensial</a:t>
            </a:r>
            <a:r>
              <a:rPr lang="en-US" dirty="0" smtClean="0"/>
              <a:t> (2,718281828)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data-data yang</a:t>
            </a:r>
            <a:br>
              <a:rPr lang="en-US" dirty="0" smtClean="0"/>
            </a:b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data-data outlier.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121</TotalTime>
  <Words>338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Algoritma Normalisasi dan Denormalisasi Machine Learning - 2015</vt:lpstr>
      <vt:lpstr>Normalisasi</vt:lpstr>
      <vt:lpstr>Normalisasi</vt:lpstr>
      <vt:lpstr>1. Min-Max Scalling</vt:lpstr>
      <vt:lpstr>Contoh Kasus</vt:lpstr>
      <vt:lpstr>Data Hasil Normalisasi</vt:lpstr>
      <vt:lpstr>Z-Score Normalization </vt:lpstr>
      <vt:lpstr>Contoh penerapan Z-score Normalization</vt:lpstr>
      <vt:lpstr>Sigmoidal normalization </vt:lpstr>
      <vt:lpstr>Sigmoid Normalization</vt:lpstr>
      <vt:lpstr>Decimal Scalling</vt:lpstr>
      <vt:lpstr>Softmax scalling</vt:lpstr>
      <vt:lpstr>Denormalisasi</vt:lpstr>
      <vt:lpstr>Denormalisasi Min-Max Scaling</vt:lpstr>
      <vt:lpstr>Z-Score Scaling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Normalisasi dan Denormalisasi Machine Learning - 2015</dc:title>
  <dc:creator>Lenovo</dc:creator>
  <cp:lastModifiedBy>Lenovo</cp:lastModifiedBy>
  <cp:revision>15</cp:revision>
  <dcterms:created xsi:type="dcterms:W3CDTF">2015-11-27T05:49:08Z</dcterms:created>
  <dcterms:modified xsi:type="dcterms:W3CDTF">2015-11-27T07:50:59Z</dcterms:modified>
</cp:coreProperties>
</file>