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Nuni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NunitoMedium-bold.fntdata"/><Relationship Id="rId23" Type="http://schemas.openxmlformats.org/officeDocument/2006/relationships/font" Target="fonts/Nuni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Italic.fntdata"/><Relationship Id="rId25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1144e1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1144e1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1144e1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1144e1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1144e11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1144e11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1144e11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1144e11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1144e11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1144e11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1144e11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1144e11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1144e11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1144e11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1144e11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1144e11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3750" y="1401725"/>
            <a:ext cx="733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50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Learny</a:t>
            </a:r>
            <a:endParaRPr b="1" sz="34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03750" y="3070150"/>
            <a:ext cx="733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Belajar dimana saja dan kapan saja</a:t>
            </a:r>
            <a:endParaRPr b="1" sz="16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6075" y="239225"/>
            <a:ext cx="7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 b="1" sz="18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42100" y="1800750"/>
            <a:ext cx="6259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Nunito Medium"/>
                <a:ea typeface="Nunito Medium"/>
                <a:cs typeface="Nunito Medium"/>
                <a:sym typeface="Nunito Medium"/>
              </a:rPr>
              <a:t>Mempermudah pelajar dalam mengakses materi pembelajaran dan mempermudah instruktur/guru dalam memanajemen konten pembelajarannya.</a:t>
            </a:r>
            <a:endParaRPr sz="18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86075" y="239225"/>
            <a:ext cx="7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Project Flow</a:t>
            </a:r>
            <a:endParaRPr b="1" sz="18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844050" y="18861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F7D7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Daftar/Login</a:t>
            </a:r>
            <a:endParaRPr sz="1200"/>
          </a:p>
        </p:txBody>
      </p:sp>
      <p:sp>
        <p:nvSpPr>
          <p:cNvPr id="68" name="Google Shape;68;p15"/>
          <p:cNvSpPr/>
          <p:nvPr/>
        </p:nvSpPr>
        <p:spPr>
          <a:xfrm>
            <a:off x="2495550" y="18861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Gabung Kelas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4147050" y="18861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F2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Pilih Materi</a:t>
            </a:r>
            <a:endParaRPr sz="1200"/>
          </a:p>
        </p:txBody>
      </p:sp>
      <p:sp>
        <p:nvSpPr>
          <p:cNvPr id="70" name="Google Shape;70;p15"/>
          <p:cNvSpPr/>
          <p:nvPr/>
        </p:nvSpPr>
        <p:spPr>
          <a:xfrm>
            <a:off x="5794875" y="18861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</a:rPr>
              <a:t>Belajar!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34500" y="1343025"/>
            <a:ext cx="281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93462"/>
              </a:buClr>
              <a:buSzPts val="1300"/>
              <a:buFont typeface="Nunito"/>
              <a:buChar char="●"/>
            </a:pPr>
            <a:r>
              <a:rPr b="1" lang="id" sz="1300">
                <a:solidFill>
                  <a:srgbClr val="293462"/>
                </a:solidFill>
                <a:latin typeface="Nunito"/>
                <a:ea typeface="Nunito"/>
                <a:cs typeface="Nunito"/>
                <a:sym typeface="Nunito"/>
              </a:rPr>
              <a:t>Siswa/Pembelajar</a:t>
            </a:r>
            <a:endParaRPr b="1" sz="1300">
              <a:solidFill>
                <a:srgbClr val="29346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844050" y="39054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F7D7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Login Admin</a:t>
            </a:r>
            <a:endParaRPr sz="1200"/>
          </a:p>
        </p:txBody>
      </p:sp>
      <p:sp>
        <p:nvSpPr>
          <p:cNvPr id="73" name="Google Shape;73;p15"/>
          <p:cNvSpPr/>
          <p:nvPr/>
        </p:nvSpPr>
        <p:spPr>
          <a:xfrm>
            <a:off x="2495550" y="39054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Buat Kelas</a:t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4147050" y="39054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F2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Buat Materi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5794875" y="3905475"/>
            <a:ext cx="1727700" cy="237900"/>
          </a:xfrm>
          <a:prstGeom prst="chevron">
            <a:avLst>
              <a:gd fmla="val 50000" name="adj"/>
            </a:avLst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</a:rPr>
              <a:t>Publish!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34500" y="3362325"/>
            <a:ext cx="281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93462"/>
              </a:buClr>
              <a:buSzPts val="1300"/>
              <a:buFont typeface="Nunito"/>
              <a:buChar char="●"/>
            </a:pPr>
            <a:r>
              <a:rPr b="1" lang="id" sz="1300">
                <a:solidFill>
                  <a:srgbClr val="293462"/>
                </a:solidFill>
                <a:latin typeface="Nunito"/>
                <a:ea typeface="Nunito"/>
                <a:cs typeface="Nunito"/>
                <a:sym typeface="Nunito"/>
              </a:rPr>
              <a:t>Instruktur/Guru/Pemateri</a:t>
            </a:r>
            <a:endParaRPr b="1" sz="1300">
              <a:solidFill>
                <a:srgbClr val="29346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903750" y="1401725"/>
            <a:ext cx="733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50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b="1" sz="34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903750" y="3070150"/>
            <a:ext cx="733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Tampilan Aplikasi</a:t>
            </a:r>
            <a:endParaRPr b="1" sz="16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86075" y="239225"/>
            <a:ext cx="7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Login Page</a:t>
            </a:r>
            <a:endParaRPr b="1" sz="18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4" y="1390475"/>
            <a:ext cx="4202079" cy="23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52" y="1390463"/>
            <a:ext cx="4202175" cy="23625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496813" y="390547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 Medium"/>
                <a:ea typeface="Nunito Medium"/>
                <a:cs typeface="Nunito Medium"/>
                <a:sym typeface="Nunito Medium"/>
              </a:rPr>
              <a:t>User (student)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029525" y="390547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 Medium"/>
                <a:ea typeface="Nunito Medium"/>
                <a:cs typeface="Nunito Medium"/>
                <a:sym typeface="Nunito Medium"/>
              </a:rPr>
              <a:t>Admin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86075" y="239225"/>
            <a:ext cx="7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Dashboard Page</a:t>
            </a:r>
            <a:endParaRPr b="1" sz="18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25" y="1137675"/>
            <a:ext cx="6185750" cy="34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86075" y="239225"/>
            <a:ext cx="7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Lesson Page</a:t>
            </a:r>
            <a:endParaRPr b="1" sz="18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88" y="955500"/>
            <a:ext cx="6854424" cy="38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86075" y="239225"/>
            <a:ext cx="7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Learning Page</a:t>
            </a:r>
            <a:endParaRPr b="1" sz="18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1016375"/>
            <a:ext cx="3270526" cy="1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687" y="1016375"/>
            <a:ext cx="3330927" cy="167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052" y="2989888"/>
            <a:ext cx="2941897" cy="16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465463" y="2670450"/>
            <a:ext cx="17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Nunito Medium"/>
                <a:ea typeface="Nunito Medium"/>
                <a:cs typeface="Nunito Medium"/>
                <a:sym typeface="Nunito Medium"/>
              </a:rPr>
              <a:t>Dengan Video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88138" y="2670450"/>
            <a:ext cx="17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Nunito Medium"/>
                <a:ea typeface="Nunito Medium"/>
                <a:cs typeface="Nunito Medium"/>
                <a:sym typeface="Nunito Medium"/>
              </a:rPr>
              <a:t>Dengan Teks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10988" y="4713675"/>
            <a:ext cx="17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Nunito Medium"/>
                <a:ea typeface="Nunito Medium"/>
                <a:cs typeface="Nunito Medium"/>
                <a:sym typeface="Nunito Medium"/>
              </a:rPr>
              <a:t>Dengan Video &amp; Teks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903750" y="1727938"/>
            <a:ext cx="733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5000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3400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903750" y="3015363"/>
            <a:ext cx="73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293462"/>
                </a:solidFill>
                <a:latin typeface="Montserrat"/>
                <a:ea typeface="Montserrat"/>
                <a:cs typeface="Montserrat"/>
                <a:sym typeface="Montserrat"/>
              </a:rPr>
              <a:t>@irsyadulibad</a:t>
            </a:r>
            <a:endParaRPr b="1">
              <a:solidFill>
                <a:srgbClr val="29346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