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CD06-4421-4A9B-BC1F-F977621B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B3C7B-5E2F-49BD-A60F-D4BFB9EE9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D2DE-C23A-4382-B11F-5CF9AD96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DC9E-3DF7-4E9C-83B2-545C8ED4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7A48-BB2B-4B9B-9300-DC5410B5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6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FC90-88A4-4563-B40B-9F90939F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F1E05-4883-49C8-AB38-1961B387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59EF-E074-45AC-8F8E-11C78DD5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3CF2-5E32-4C43-8E20-22C3A788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CD6A-4343-422F-B01A-0AE80F2D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BE0FB-1F42-4AF6-8F36-B019CD431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64A56-8851-4FAE-8663-96B447A7F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DB10-B42D-4557-96AC-9A49A232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79A10-07BA-4CFF-917D-5FBD9633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4CB1-9A4F-4ED4-9FEE-6FF48012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B577-5661-4514-9127-43C3BB43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F799-C09F-4F27-A8B8-E8A7A6A8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E93B-F1C3-4CF6-8F19-A561619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B422-2980-4627-8F8A-86B4B116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1888D-1496-408E-85E8-2F56BC21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2B44-E28B-48E2-90A1-105CCBF3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BC0C1-6DAB-4606-ABF2-56F56728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22A-78CB-4E11-B0B8-3C84E678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60F9-1347-45FB-8B07-E8F57A7F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F59C-1415-4625-B069-3087D2B5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81D2-8014-4384-BE6D-A2B5885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FA26-DB28-43FD-B43E-9A457AB13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00ECE-F313-4AC6-B9CA-3D30721E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422B-37CE-48F3-99D6-458B39BF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05EC-C7FE-4A68-AD2E-D4CDB1E4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E3FC4-6AF9-477F-AA21-50E7101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D85D-A567-4473-9223-84E6684D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36760-53B9-4E57-9301-25F85EED1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84029-9DB3-4A5F-AF04-01D197F0C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D64EA-EA3A-4A81-B3E7-936A0BE8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EE7E2-A1C7-481E-A582-B918C0FA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ED3C2-AACF-4C22-AE8E-428033A0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8D114-D679-4758-B627-D6A67FDD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64649-2DDC-4D95-B29C-55185D7D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9C1A-45CA-4674-905C-92BE17FB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3CD0B-6E30-4AAD-847D-184A1664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89B05-DD5A-42D4-BB3E-412EB8CD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C3C9A-1FBC-4182-8ED1-22466C6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3F5C7-DC61-417F-B249-5004DD2B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F0BA-CFCD-49D8-ABC4-3B9D6596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DC8FB-7CBD-4135-8F27-042B637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06EE-E33E-4643-A252-C0F18997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4FA2-2C7B-4DAA-99F2-C6C8E03C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7C728-1646-4B49-ABA3-A5226698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782D7-7F83-44FA-A34E-F2E9AE87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4AB28-814E-4890-B0DD-8947E929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549F8-477D-4655-A5EE-291B97CC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8724-17F4-42EF-AD35-00D9473E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0DDB4-29DB-4A17-80A0-3652C3CC9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F3203-3DB0-4E41-B2BD-79FC770A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1F9D3-D1F1-4F46-A69D-6BE15194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1B03B-32FC-4F15-A151-AAF18DB9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AD37-863C-4AD4-8EE5-799F83C2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CD3E6-A6DB-448B-BAE7-7A14D615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C3A4-9FB0-4F1E-B17A-4FD5FD4A0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8621-8AEA-4451-BE87-B56607FC8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F6A44-476E-4C79-B60F-5AA16BE98E7A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5200-2AF9-4FFF-BD58-6596AE357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D6B1-DE68-4B3E-A5F2-25FA6933E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3F88D-CB31-4ADC-8907-6E3A7F2FD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C1F2-C4D9-4A94-867C-A5462A49A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Rootkit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35F39-5FDE-4A56-B903-46E9DC2FF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Talla, Matthew Tomko, Kevin Gray, Nicholas </a:t>
            </a:r>
            <a:r>
              <a:rPr lang="en-US" dirty="0" err="1"/>
              <a:t>Pradlik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4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C283-8941-46DC-91A3-268A6412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 of a Rootkit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B604-6FF6-4581-9258-96F5D7B0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/>
          <a:lstStyle/>
          <a:p>
            <a:r>
              <a:rPr lang="en-US" dirty="0"/>
              <a:t>A rootkit is a convenient way to hide shady activity, because it happens to make multiple events happen without letting people know that those shady events are happening. </a:t>
            </a:r>
          </a:p>
          <a:p>
            <a:r>
              <a:rPr lang="en-US" dirty="0"/>
              <a:t>When you can hide processes, the stealing of information/corruption of a computer/remote control of a computer is harder to find.</a:t>
            </a:r>
          </a:p>
        </p:txBody>
      </p:sp>
    </p:spTree>
    <p:extLst>
      <p:ext uri="{BB962C8B-B14F-4D97-AF65-F5344CB8AC3E}">
        <p14:creationId xmlns:p14="http://schemas.microsoft.com/office/powerpoint/2010/main" val="169141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3986-48EB-4D6C-BEEA-F58DAE13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 for a Rootkit to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8A0F-C4D2-4C2D-AC4B-D71BE272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hide itself from any searching (ls, the file explorer).  This helps let the shady activity persist as files that would indicate tampering are hidden.</a:t>
            </a:r>
          </a:p>
          <a:p>
            <a:r>
              <a:rPr lang="en-US" dirty="0"/>
              <a:t>The ability to add hidden backdoor accounts.  Useful as many ways to break security and safety measures involve a way to become root, and require a user that could take advantage of those privileges</a:t>
            </a:r>
          </a:p>
          <a:p>
            <a:r>
              <a:rPr lang="en-US" dirty="0"/>
              <a:t>Hiding processes when a thing happened. Useful as many shady activities can be identified by unique or significant process names.</a:t>
            </a:r>
          </a:p>
          <a:p>
            <a:r>
              <a:rPr lang="en-US" dirty="0"/>
              <a:t>The ability to elevate oneself to root, because root allows one to access any program.</a:t>
            </a:r>
          </a:p>
        </p:txBody>
      </p:sp>
    </p:spTree>
    <p:extLst>
      <p:ext uri="{BB962C8B-B14F-4D97-AF65-F5344CB8AC3E}">
        <p14:creationId xmlns:p14="http://schemas.microsoft.com/office/powerpoint/2010/main" val="209919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188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Rootkit Project</vt:lpstr>
      <vt:lpstr>The Point of a Rootkit</vt:lpstr>
      <vt:lpstr>Basic Functions for a Rootkit to 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Rootkit Project</dc:title>
  <dc:creator>Ian Talla</dc:creator>
  <cp:lastModifiedBy>Ian Talla</cp:lastModifiedBy>
  <cp:revision>8</cp:revision>
  <dcterms:created xsi:type="dcterms:W3CDTF">2019-12-02T10:09:35Z</dcterms:created>
  <dcterms:modified xsi:type="dcterms:W3CDTF">2019-12-02T20:07:01Z</dcterms:modified>
</cp:coreProperties>
</file>