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9" r:id="rId4"/>
    <p:sldId id="262" r:id="rId5"/>
    <p:sldId id="259" r:id="rId6"/>
    <p:sldId id="260" r:id="rId7"/>
    <p:sldId id="258" r:id="rId8"/>
    <p:sldId id="271" r:id="rId9"/>
    <p:sldId id="261" r:id="rId10"/>
    <p:sldId id="263" r:id="rId11"/>
    <p:sldId id="264" r:id="rId12"/>
    <p:sldId id="272" r:id="rId13"/>
    <p:sldId id="265" r:id="rId14"/>
    <p:sldId id="266" r:id="rId15"/>
    <p:sldId id="267" r:id="rId16"/>
    <p:sldId id="268"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5"/>
    <p:restoredTop sz="94674"/>
  </p:normalViewPr>
  <p:slideViewPr>
    <p:cSldViewPr snapToGrid="0">
      <p:cViewPr>
        <p:scale>
          <a:sx n="87" d="100"/>
          <a:sy n="87" d="100"/>
        </p:scale>
        <p:origin x="800" y="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D2B815-D51A-4F0B-AC7C-A38AFADF2CF7}"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1DA47B1-20BF-43A0-8A3D-0986A4DD36FD}">
      <dgm:prSet/>
      <dgm:spPr/>
      <dgm:t>
        <a:bodyPr/>
        <a:lstStyle/>
        <a:p>
          <a:pPr>
            <a:lnSpc>
              <a:spcPct val="100000"/>
            </a:lnSpc>
            <a:defRPr cap="all"/>
          </a:pPr>
          <a:r>
            <a:rPr lang="en-US" b="0" i="0"/>
            <a:t>Problem identification </a:t>
          </a:r>
          <a:endParaRPr lang="en-US"/>
        </a:p>
      </dgm:t>
    </dgm:pt>
    <dgm:pt modelId="{12B4D3B6-38FE-4BCD-9F08-59A2AA6A2B9A}" type="parTrans" cxnId="{7EEE3A87-D960-4D57-BAEE-2431E989B030}">
      <dgm:prSet/>
      <dgm:spPr/>
      <dgm:t>
        <a:bodyPr/>
        <a:lstStyle/>
        <a:p>
          <a:endParaRPr lang="en-US"/>
        </a:p>
      </dgm:t>
    </dgm:pt>
    <dgm:pt modelId="{65769ADC-5A78-414A-B8FD-24C0E938AA84}" type="sibTrans" cxnId="{7EEE3A87-D960-4D57-BAEE-2431E989B030}">
      <dgm:prSet/>
      <dgm:spPr/>
      <dgm:t>
        <a:bodyPr/>
        <a:lstStyle/>
        <a:p>
          <a:endParaRPr lang="en-US"/>
        </a:p>
      </dgm:t>
    </dgm:pt>
    <dgm:pt modelId="{8C98CA78-8367-4265-9CC2-4025AD6271D0}">
      <dgm:prSet/>
      <dgm:spPr/>
      <dgm:t>
        <a:bodyPr/>
        <a:lstStyle/>
        <a:p>
          <a:pPr>
            <a:lnSpc>
              <a:spcPct val="100000"/>
            </a:lnSpc>
            <a:defRPr cap="all"/>
          </a:pPr>
          <a:r>
            <a:rPr lang="en-US" b="0" i="0"/>
            <a:t>Recommendation and key findings</a:t>
          </a:r>
          <a:endParaRPr lang="en-US"/>
        </a:p>
      </dgm:t>
    </dgm:pt>
    <dgm:pt modelId="{484D2063-8DE1-47DC-AB02-D68271D66CDC}" type="parTrans" cxnId="{A6E5ACB6-D309-470A-961A-00A2F348B245}">
      <dgm:prSet/>
      <dgm:spPr/>
      <dgm:t>
        <a:bodyPr/>
        <a:lstStyle/>
        <a:p>
          <a:endParaRPr lang="en-US"/>
        </a:p>
      </dgm:t>
    </dgm:pt>
    <dgm:pt modelId="{A2DE27AE-698E-470F-9B47-B653A20FCB3D}" type="sibTrans" cxnId="{A6E5ACB6-D309-470A-961A-00A2F348B245}">
      <dgm:prSet/>
      <dgm:spPr/>
      <dgm:t>
        <a:bodyPr/>
        <a:lstStyle/>
        <a:p>
          <a:endParaRPr lang="en-US"/>
        </a:p>
      </dgm:t>
    </dgm:pt>
    <dgm:pt modelId="{BE4C52C8-CDD3-4802-BC18-12E9B8A75237}">
      <dgm:prSet/>
      <dgm:spPr/>
      <dgm:t>
        <a:bodyPr/>
        <a:lstStyle/>
        <a:p>
          <a:pPr>
            <a:lnSpc>
              <a:spcPct val="100000"/>
            </a:lnSpc>
            <a:defRPr cap="all"/>
          </a:pPr>
          <a:r>
            <a:rPr lang="en-US" b="0" i="0"/>
            <a:t>Modeling results and analysis </a:t>
          </a:r>
          <a:endParaRPr lang="en-US"/>
        </a:p>
      </dgm:t>
    </dgm:pt>
    <dgm:pt modelId="{0FB16F63-31EF-41EE-8431-52B367C6A6BB}" type="parTrans" cxnId="{5EA500EF-7305-4985-9554-F23D85792B7D}">
      <dgm:prSet/>
      <dgm:spPr/>
      <dgm:t>
        <a:bodyPr/>
        <a:lstStyle/>
        <a:p>
          <a:endParaRPr lang="en-US"/>
        </a:p>
      </dgm:t>
    </dgm:pt>
    <dgm:pt modelId="{41CAA974-2EBC-45F9-BD1C-A3C414AEE5DF}" type="sibTrans" cxnId="{5EA500EF-7305-4985-9554-F23D85792B7D}">
      <dgm:prSet/>
      <dgm:spPr/>
      <dgm:t>
        <a:bodyPr/>
        <a:lstStyle/>
        <a:p>
          <a:endParaRPr lang="en-US"/>
        </a:p>
      </dgm:t>
    </dgm:pt>
    <dgm:pt modelId="{B15FA21E-0A8B-4EC0-95C7-6EB6EBD48D85}">
      <dgm:prSet/>
      <dgm:spPr/>
      <dgm:t>
        <a:bodyPr/>
        <a:lstStyle/>
        <a:p>
          <a:pPr>
            <a:lnSpc>
              <a:spcPct val="100000"/>
            </a:lnSpc>
            <a:defRPr cap="all"/>
          </a:pPr>
          <a:r>
            <a:rPr lang="en-US" b="0" i="0"/>
            <a:t>Summary and conclusion</a:t>
          </a:r>
          <a:endParaRPr lang="en-US"/>
        </a:p>
      </dgm:t>
    </dgm:pt>
    <dgm:pt modelId="{FF09E3CE-3A59-4346-A176-0B4ECAED66C7}" type="parTrans" cxnId="{2A1C852F-ADE6-4D0C-8784-53B28CF9E1E7}">
      <dgm:prSet/>
      <dgm:spPr/>
      <dgm:t>
        <a:bodyPr/>
        <a:lstStyle/>
        <a:p>
          <a:endParaRPr lang="en-US"/>
        </a:p>
      </dgm:t>
    </dgm:pt>
    <dgm:pt modelId="{723DFF9B-10C6-4F54-88B4-A04A0160A1E2}" type="sibTrans" cxnId="{2A1C852F-ADE6-4D0C-8784-53B28CF9E1E7}">
      <dgm:prSet/>
      <dgm:spPr/>
      <dgm:t>
        <a:bodyPr/>
        <a:lstStyle/>
        <a:p>
          <a:endParaRPr lang="en-US"/>
        </a:p>
      </dgm:t>
    </dgm:pt>
    <dgm:pt modelId="{448C7FE5-1BDC-4719-B7BE-E64B090E7CA0}" type="pres">
      <dgm:prSet presAssocID="{E7D2B815-D51A-4F0B-AC7C-A38AFADF2CF7}" presName="root" presStyleCnt="0">
        <dgm:presLayoutVars>
          <dgm:dir/>
          <dgm:resizeHandles val="exact"/>
        </dgm:presLayoutVars>
      </dgm:prSet>
      <dgm:spPr/>
    </dgm:pt>
    <dgm:pt modelId="{B98102CC-1F22-45B1-91E7-F419128EFEF4}" type="pres">
      <dgm:prSet presAssocID="{51DA47B1-20BF-43A0-8A3D-0986A4DD36FD}" presName="compNode" presStyleCnt="0"/>
      <dgm:spPr/>
    </dgm:pt>
    <dgm:pt modelId="{F30C1F94-0897-4342-838E-1DFE50AEE38F}" type="pres">
      <dgm:prSet presAssocID="{51DA47B1-20BF-43A0-8A3D-0986A4DD36FD}" presName="iconBgRect" presStyleLbl="bgShp" presStyleIdx="0" presStyleCnt="4"/>
      <dgm:spPr>
        <a:prstGeom prst="round2DiagRect">
          <a:avLst>
            <a:gd name="adj1" fmla="val 29727"/>
            <a:gd name="adj2" fmla="val 0"/>
          </a:avLst>
        </a:prstGeom>
      </dgm:spPr>
    </dgm:pt>
    <dgm:pt modelId="{4350B3F4-014A-4555-A4B0-AED0F7F2C799}" type="pres">
      <dgm:prSet presAssocID="{51DA47B1-20BF-43A0-8A3D-0986A4DD36F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FDCC897C-255E-4F41-AADF-480E110CD49E}" type="pres">
      <dgm:prSet presAssocID="{51DA47B1-20BF-43A0-8A3D-0986A4DD36FD}" presName="spaceRect" presStyleCnt="0"/>
      <dgm:spPr/>
    </dgm:pt>
    <dgm:pt modelId="{912ACAE9-F578-4EA2-A76C-77C98B329A0C}" type="pres">
      <dgm:prSet presAssocID="{51DA47B1-20BF-43A0-8A3D-0986A4DD36FD}" presName="textRect" presStyleLbl="revTx" presStyleIdx="0" presStyleCnt="4">
        <dgm:presLayoutVars>
          <dgm:chMax val="1"/>
          <dgm:chPref val="1"/>
        </dgm:presLayoutVars>
      </dgm:prSet>
      <dgm:spPr/>
    </dgm:pt>
    <dgm:pt modelId="{9E0A4DC6-CF63-49B0-9F49-46FA84187272}" type="pres">
      <dgm:prSet presAssocID="{65769ADC-5A78-414A-B8FD-24C0E938AA84}" presName="sibTrans" presStyleCnt="0"/>
      <dgm:spPr/>
    </dgm:pt>
    <dgm:pt modelId="{A3B2CB63-62F4-47FF-95B1-DFE2A66A836B}" type="pres">
      <dgm:prSet presAssocID="{8C98CA78-8367-4265-9CC2-4025AD6271D0}" presName="compNode" presStyleCnt="0"/>
      <dgm:spPr/>
    </dgm:pt>
    <dgm:pt modelId="{9574C804-251B-4F63-8CEE-0EC7AE290B5E}" type="pres">
      <dgm:prSet presAssocID="{8C98CA78-8367-4265-9CC2-4025AD6271D0}" presName="iconBgRect" presStyleLbl="bgShp" presStyleIdx="1" presStyleCnt="4"/>
      <dgm:spPr>
        <a:prstGeom prst="round2DiagRect">
          <a:avLst>
            <a:gd name="adj1" fmla="val 29727"/>
            <a:gd name="adj2" fmla="val 0"/>
          </a:avLst>
        </a:prstGeom>
      </dgm:spPr>
    </dgm:pt>
    <dgm:pt modelId="{581B0959-0C35-4F7F-8902-AB0110B01066}" type="pres">
      <dgm:prSet presAssocID="{8C98CA78-8367-4265-9CC2-4025AD6271D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42A7F573-A525-41B9-8DAC-11C031F182A0}" type="pres">
      <dgm:prSet presAssocID="{8C98CA78-8367-4265-9CC2-4025AD6271D0}" presName="spaceRect" presStyleCnt="0"/>
      <dgm:spPr/>
    </dgm:pt>
    <dgm:pt modelId="{023D3902-3F23-49C1-8AF4-C1A2882EC007}" type="pres">
      <dgm:prSet presAssocID="{8C98CA78-8367-4265-9CC2-4025AD6271D0}" presName="textRect" presStyleLbl="revTx" presStyleIdx="1" presStyleCnt="4">
        <dgm:presLayoutVars>
          <dgm:chMax val="1"/>
          <dgm:chPref val="1"/>
        </dgm:presLayoutVars>
      </dgm:prSet>
      <dgm:spPr/>
    </dgm:pt>
    <dgm:pt modelId="{9271E40C-E2E1-40C4-9EE2-BEF40FA63F1D}" type="pres">
      <dgm:prSet presAssocID="{A2DE27AE-698E-470F-9B47-B653A20FCB3D}" presName="sibTrans" presStyleCnt="0"/>
      <dgm:spPr/>
    </dgm:pt>
    <dgm:pt modelId="{B2F0A70C-A09A-41F6-B7BF-AEC7D8E561C7}" type="pres">
      <dgm:prSet presAssocID="{BE4C52C8-CDD3-4802-BC18-12E9B8A75237}" presName="compNode" presStyleCnt="0"/>
      <dgm:spPr/>
    </dgm:pt>
    <dgm:pt modelId="{D24358C5-4497-4AF4-8355-0731E2FF3DCB}" type="pres">
      <dgm:prSet presAssocID="{BE4C52C8-CDD3-4802-BC18-12E9B8A75237}" presName="iconBgRect" presStyleLbl="bgShp" presStyleIdx="2" presStyleCnt="4"/>
      <dgm:spPr>
        <a:prstGeom prst="round2DiagRect">
          <a:avLst>
            <a:gd name="adj1" fmla="val 29727"/>
            <a:gd name="adj2" fmla="val 0"/>
          </a:avLst>
        </a:prstGeom>
      </dgm:spPr>
    </dgm:pt>
    <dgm:pt modelId="{0139144F-E9AF-4774-9E78-42C74ECF1DFE}" type="pres">
      <dgm:prSet presAssocID="{BE4C52C8-CDD3-4802-BC18-12E9B8A7523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8537B2B-FC83-4209-936A-DBD1C4834A10}" type="pres">
      <dgm:prSet presAssocID="{BE4C52C8-CDD3-4802-BC18-12E9B8A75237}" presName="spaceRect" presStyleCnt="0"/>
      <dgm:spPr/>
    </dgm:pt>
    <dgm:pt modelId="{2BCCF6FA-C41D-4E12-972C-A09738B5EDB8}" type="pres">
      <dgm:prSet presAssocID="{BE4C52C8-CDD3-4802-BC18-12E9B8A75237}" presName="textRect" presStyleLbl="revTx" presStyleIdx="2" presStyleCnt="4">
        <dgm:presLayoutVars>
          <dgm:chMax val="1"/>
          <dgm:chPref val="1"/>
        </dgm:presLayoutVars>
      </dgm:prSet>
      <dgm:spPr/>
    </dgm:pt>
    <dgm:pt modelId="{954CDA9F-424A-449C-92C6-D3FF838BFB6E}" type="pres">
      <dgm:prSet presAssocID="{41CAA974-2EBC-45F9-BD1C-A3C414AEE5DF}" presName="sibTrans" presStyleCnt="0"/>
      <dgm:spPr/>
    </dgm:pt>
    <dgm:pt modelId="{08142686-F7C1-4E87-A901-AA6688C8257A}" type="pres">
      <dgm:prSet presAssocID="{B15FA21E-0A8B-4EC0-95C7-6EB6EBD48D85}" presName="compNode" presStyleCnt="0"/>
      <dgm:spPr/>
    </dgm:pt>
    <dgm:pt modelId="{9FC3F47D-19A1-4D3B-A3E8-894F4A4E81E6}" type="pres">
      <dgm:prSet presAssocID="{B15FA21E-0A8B-4EC0-95C7-6EB6EBD48D85}" presName="iconBgRect" presStyleLbl="bgShp" presStyleIdx="3" presStyleCnt="4"/>
      <dgm:spPr>
        <a:prstGeom prst="round2DiagRect">
          <a:avLst>
            <a:gd name="adj1" fmla="val 29727"/>
            <a:gd name="adj2" fmla="val 0"/>
          </a:avLst>
        </a:prstGeom>
      </dgm:spPr>
    </dgm:pt>
    <dgm:pt modelId="{6FAB384A-36F2-4045-8F0B-863225AFEA5E}" type="pres">
      <dgm:prSet presAssocID="{B15FA21E-0A8B-4EC0-95C7-6EB6EBD48D8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78A3B4CC-2A37-437E-81BC-B9E0A22E2DFE}" type="pres">
      <dgm:prSet presAssocID="{B15FA21E-0A8B-4EC0-95C7-6EB6EBD48D85}" presName="spaceRect" presStyleCnt="0"/>
      <dgm:spPr/>
    </dgm:pt>
    <dgm:pt modelId="{DEA79119-F2B1-4E33-8C4D-ABBD46885694}" type="pres">
      <dgm:prSet presAssocID="{B15FA21E-0A8B-4EC0-95C7-6EB6EBD48D85}" presName="textRect" presStyleLbl="revTx" presStyleIdx="3" presStyleCnt="4">
        <dgm:presLayoutVars>
          <dgm:chMax val="1"/>
          <dgm:chPref val="1"/>
        </dgm:presLayoutVars>
      </dgm:prSet>
      <dgm:spPr/>
    </dgm:pt>
  </dgm:ptLst>
  <dgm:cxnLst>
    <dgm:cxn modelId="{90753E01-53E2-1946-99DF-49B2609DBA8C}" type="presOf" srcId="{B15FA21E-0A8B-4EC0-95C7-6EB6EBD48D85}" destId="{DEA79119-F2B1-4E33-8C4D-ABBD46885694}" srcOrd="0" destOrd="0" presId="urn:microsoft.com/office/officeart/2018/5/layout/IconLeafLabelList"/>
    <dgm:cxn modelId="{4582F60D-C78B-844E-80FF-0ECFFE522828}" type="presOf" srcId="{E7D2B815-D51A-4F0B-AC7C-A38AFADF2CF7}" destId="{448C7FE5-1BDC-4719-B7BE-E64B090E7CA0}" srcOrd="0" destOrd="0" presId="urn:microsoft.com/office/officeart/2018/5/layout/IconLeafLabelList"/>
    <dgm:cxn modelId="{9E28D921-AE49-DE4E-9A9A-6346724858D4}" type="presOf" srcId="{8C98CA78-8367-4265-9CC2-4025AD6271D0}" destId="{023D3902-3F23-49C1-8AF4-C1A2882EC007}" srcOrd="0" destOrd="0" presId="urn:microsoft.com/office/officeart/2018/5/layout/IconLeafLabelList"/>
    <dgm:cxn modelId="{2A1C852F-ADE6-4D0C-8784-53B28CF9E1E7}" srcId="{E7D2B815-D51A-4F0B-AC7C-A38AFADF2CF7}" destId="{B15FA21E-0A8B-4EC0-95C7-6EB6EBD48D85}" srcOrd="3" destOrd="0" parTransId="{FF09E3CE-3A59-4346-A176-0B4ECAED66C7}" sibTransId="{723DFF9B-10C6-4F54-88B4-A04A0160A1E2}"/>
    <dgm:cxn modelId="{B5FBAE67-A20B-3848-A711-7D3ABED4ED8C}" type="presOf" srcId="{BE4C52C8-CDD3-4802-BC18-12E9B8A75237}" destId="{2BCCF6FA-C41D-4E12-972C-A09738B5EDB8}" srcOrd="0" destOrd="0" presId="urn:microsoft.com/office/officeart/2018/5/layout/IconLeafLabelList"/>
    <dgm:cxn modelId="{7EEE3A87-D960-4D57-BAEE-2431E989B030}" srcId="{E7D2B815-D51A-4F0B-AC7C-A38AFADF2CF7}" destId="{51DA47B1-20BF-43A0-8A3D-0986A4DD36FD}" srcOrd="0" destOrd="0" parTransId="{12B4D3B6-38FE-4BCD-9F08-59A2AA6A2B9A}" sibTransId="{65769ADC-5A78-414A-B8FD-24C0E938AA84}"/>
    <dgm:cxn modelId="{A6E5ACB6-D309-470A-961A-00A2F348B245}" srcId="{E7D2B815-D51A-4F0B-AC7C-A38AFADF2CF7}" destId="{8C98CA78-8367-4265-9CC2-4025AD6271D0}" srcOrd="1" destOrd="0" parTransId="{484D2063-8DE1-47DC-AB02-D68271D66CDC}" sibTransId="{A2DE27AE-698E-470F-9B47-B653A20FCB3D}"/>
    <dgm:cxn modelId="{5B65DABB-BB60-AA42-BB28-3BCDEFD22BA9}" type="presOf" srcId="{51DA47B1-20BF-43A0-8A3D-0986A4DD36FD}" destId="{912ACAE9-F578-4EA2-A76C-77C98B329A0C}" srcOrd="0" destOrd="0" presId="urn:microsoft.com/office/officeart/2018/5/layout/IconLeafLabelList"/>
    <dgm:cxn modelId="{5EA500EF-7305-4985-9554-F23D85792B7D}" srcId="{E7D2B815-D51A-4F0B-AC7C-A38AFADF2CF7}" destId="{BE4C52C8-CDD3-4802-BC18-12E9B8A75237}" srcOrd="2" destOrd="0" parTransId="{0FB16F63-31EF-41EE-8431-52B367C6A6BB}" sibTransId="{41CAA974-2EBC-45F9-BD1C-A3C414AEE5DF}"/>
    <dgm:cxn modelId="{D4E442EE-13A7-1843-9608-F93572AC561D}" type="presParOf" srcId="{448C7FE5-1BDC-4719-B7BE-E64B090E7CA0}" destId="{B98102CC-1F22-45B1-91E7-F419128EFEF4}" srcOrd="0" destOrd="0" presId="urn:microsoft.com/office/officeart/2018/5/layout/IconLeafLabelList"/>
    <dgm:cxn modelId="{EDD86CD4-935C-2B4A-9B7A-89D9016784B6}" type="presParOf" srcId="{B98102CC-1F22-45B1-91E7-F419128EFEF4}" destId="{F30C1F94-0897-4342-838E-1DFE50AEE38F}" srcOrd="0" destOrd="0" presId="urn:microsoft.com/office/officeart/2018/5/layout/IconLeafLabelList"/>
    <dgm:cxn modelId="{92F67CC4-2B43-A545-9443-22D3ED0F0D5E}" type="presParOf" srcId="{B98102CC-1F22-45B1-91E7-F419128EFEF4}" destId="{4350B3F4-014A-4555-A4B0-AED0F7F2C799}" srcOrd="1" destOrd="0" presId="urn:microsoft.com/office/officeart/2018/5/layout/IconLeafLabelList"/>
    <dgm:cxn modelId="{9A8B32D5-1AE2-B042-AF6D-DE1B8C8A06B5}" type="presParOf" srcId="{B98102CC-1F22-45B1-91E7-F419128EFEF4}" destId="{FDCC897C-255E-4F41-AADF-480E110CD49E}" srcOrd="2" destOrd="0" presId="urn:microsoft.com/office/officeart/2018/5/layout/IconLeafLabelList"/>
    <dgm:cxn modelId="{144648F5-C304-334F-84E2-D393AF852BDD}" type="presParOf" srcId="{B98102CC-1F22-45B1-91E7-F419128EFEF4}" destId="{912ACAE9-F578-4EA2-A76C-77C98B329A0C}" srcOrd="3" destOrd="0" presId="urn:microsoft.com/office/officeart/2018/5/layout/IconLeafLabelList"/>
    <dgm:cxn modelId="{7A78A56B-0545-B845-A41E-416514687E81}" type="presParOf" srcId="{448C7FE5-1BDC-4719-B7BE-E64B090E7CA0}" destId="{9E0A4DC6-CF63-49B0-9F49-46FA84187272}" srcOrd="1" destOrd="0" presId="urn:microsoft.com/office/officeart/2018/5/layout/IconLeafLabelList"/>
    <dgm:cxn modelId="{57341E87-F2CB-A84B-94E4-DA1A42AEBBEA}" type="presParOf" srcId="{448C7FE5-1BDC-4719-B7BE-E64B090E7CA0}" destId="{A3B2CB63-62F4-47FF-95B1-DFE2A66A836B}" srcOrd="2" destOrd="0" presId="urn:microsoft.com/office/officeart/2018/5/layout/IconLeafLabelList"/>
    <dgm:cxn modelId="{0A38A219-1E6F-3B4D-959C-DF7A8268AFC5}" type="presParOf" srcId="{A3B2CB63-62F4-47FF-95B1-DFE2A66A836B}" destId="{9574C804-251B-4F63-8CEE-0EC7AE290B5E}" srcOrd="0" destOrd="0" presId="urn:microsoft.com/office/officeart/2018/5/layout/IconLeafLabelList"/>
    <dgm:cxn modelId="{C81CE762-7BDD-B941-95DA-B0B49A8F223F}" type="presParOf" srcId="{A3B2CB63-62F4-47FF-95B1-DFE2A66A836B}" destId="{581B0959-0C35-4F7F-8902-AB0110B01066}" srcOrd="1" destOrd="0" presId="urn:microsoft.com/office/officeart/2018/5/layout/IconLeafLabelList"/>
    <dgm:cxn modelId="{3058A29E-437F-0F46-8940-1E221636554B}" type="presParOf" srcId="{A3B2CB63-62F4-47FF-95B1-DFE2A66A836B}" destId="{42A7F573-A525-41B9-8DAC-11C031F182A0}" srcOrd="2" destOrd="0" presId="urn:microsoft.com/office/officeart/2018/5/layout/IconLeafLabelList"/>
    <dgm:cxn modelId="{BBCF945C-724D-7842-AD10-1FC0B7BFDAC8}" type="presParOf" srcId="{A3B2CB63-62F4-47FF-95B1-DFE2A66A836B}" destId="{023D3902-3F23-49C1-8AF4-C1A2882EC007}" srcOrd="3" destOrd="0" presId="urn:microsoft.com/office/officeart/2018/5/layout/IconLeafLabelList"/>
    <dgm:cxn modelId="{E918FCE8-2601-434C-9B9D-3B9D0A65C6C4}" type="presParOf" srcId="{448C7FE5-1BDC-4719-B7BE-E64B090E7CA0}" destId="{9271E40C-E2E1-40C4-9EE2-BEF40FA63F1D}" srcOrd="3" destOrd="0" presId="urn:microsoft.com/office/officeart/2018/5/layout/IconLeafLabelList"/>
    <dgm:cxn modelId="{8A353CFC-5E6A-D84A-B64A-534361DFE677}" type="presParOf" srcId="{448C7FE5-1BDC-4719-B7BE-E64B090E7CA0}" destId="{B2F0A70C-A09A-41F6-B7BF-AEC7D8E561C7}" srcOrd="4" destOrd="0" presId="urn:microsoft.com/office/officeart/2018/5/layout/IconLeafLabelList"/>
    <dgm:cxn modelId="{8F66A852-F6DA-FE4D-86DB-C35BD13BE308}" type="presParOf" srcId="{B2F0A70C-A09A-41F6-B7BF-AEC7D8E561C7}" destId="{D24358C5-4497-4AF4-8355-0731E2FF3DCB}" srcOrd="0" destOrd="0" presId="urn:microsoft.com/office/officeart/2018/5/layout/IconLeafLabelList"/>
    <dgm:cxn modelId="{A8AC1785-21CE-014F-9019-44B3C9413BA4}" type="presParOf" srcId="{B2F0A70C-A09A-41F6-B7BF-AEC7D8E561C7}" destId="{0139144F-E9AF-4774-9E78-42C74ECF1DFE}" srcOrd="1" destOrd="0" presId="urn:microsoft.com/office/officeart/2018/5/layout/IconLeafLabelList"/>
    <dgm:cxn modelId="{72A6F654-3ADF-4849-A835-43610EB6D85E}" type="presParOf" srcId="{B2F0A70C-A09A-41F6-B7BF-AEC7D8E561C7}" destId="{A8537B2B-FC83-4209-936A-DBD1C4834A10}" srcOrd="2" destOrd="0" presId="urn:microsoft.com/office/officeart/2018/5/layout/IconLeafLabelList"/>
    <dgm:cxn modelId="{6FD06429-F44B-0D42-B56E-3F09471F7318}" type="presParOf" srcId="{B2F0A70C-A09A-41F6-B7BF-AEC7D8E561C7}" destId="{2BCCF6FA-C41D-4E12-972C-A09738B5EDB8}" srcOrd="3" destOrd="0" presId="urn:microsoft.com/office/officeart/2018/5/layout/IconLeafLabelList"/>
    <dgm:cxn modelId="{328A923B-950E-CF48-80BD-0545EB66FF86}" type="presParOf" srcId="{448C7FE5-1BDC-4719-B7BE-E64B090E7CA0}" destId="{954CDA9F-424A-449C-92C6-D3FF838BFB6E}" srcOrd="5" destOrd="0" presId="urn:microsoft.com/office/officeart/2018/5/layout/IconLeafLabelList"/>
    <dgm:cxn modelId="{D67DA912-DC00-B946-A631-181841A9A564}" type="presParOf" srcId="{448C7FE5-1BDC-4719-B7BE-E64B090E7CA0}" destId="{08142686-F7C1-4E87-A901-AA6688C8257A}" srcOrd="6" destOrd="0" presId="urn:microsoft.com/office/officeart/2018/5/layout/IconLeafLabelList"/>
    <dgm:cxn modelId="{498F49FE-EE7F-D545-BA04-946E447D388A}" type="presParOf" srcId="{08142686-F7C1-4E87-A901-AA6688C8257A}" destId="{9FC3F47D-19A1-4D3B-A3E8-894F4A4E81E6}" srcOrd="0" destOrd="0" presId="urn:microsoft.com/office/officeart/2018/5/layout/IconLeafLabelList"/>
    <dgm:cxn modelId="{241A7382-4B9D-8947-92D2-E1016B8FD684}" type="presParOf" srcId="{08142686-F7C1-4E87-A901-AA6688C8257A}" destId="{6FAB384A-36F2-4045-8F0B-863225AFEA5E}" srcOrd="1" destOrd="0" presId="urn:microsoft.com/office/officeart/2018/5/layout/IconLeafLabelList"/>
    <dgm:cxn modelId="{016AB7C3-7FCF-4943-9541-6F4CEF23C844}" type="presParOf" srcId="{08142686-F7C1-4E87-A901-AA6688C8257A}" destId="{78A3B4CC-2A37-437E-81BC-B9E0A22E2DFE}" srcOrd="2" destOrd="0" presId="urn:microsoft.com/office/officeart/2018/5/layout/IconLeafLabelList"/>
    <dgm:cxn modelId="{7EAAC3FA-2C9A-714D-B557-582CFE58DD19}" type="presParOf" srcId="{08142686-F7C1-4E87-A901-AA6688C8257A}" destId="{DEA79119-F2B1-4E33-8C4D-ABBD46885694}"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5AC54B-9B15-44E2-8C85-9FD0E153E64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27508D1-AC17-48CE-ADAF-37B5A474DC3F}">
      <dgm:prSet/>
      <dgm:spPr/>
      <dgm:t>
        <a:bodyPr/>
        <a:lstStyle/>
        <a:p>
          <a:r>
            <a:rPr lang="en-US"/>
            <a:t>Achieve high accuracy in distinguishing between ham and spam messages. </a:t>
          </a:r>
        </a:p>
      </dgm:t>
    </dgm:pt>
    <dgm:pt modelId="{7E8FDDF5-4523-4DE5-9F14-A3CCB9F70620}" type="parTrans" cxnId="{2719BBA9-6BC6-42FF-9CD1-73044809E174}">
      <dgm:prSet/>
      <dgm:spPr/>
      <dgm:t>
        <a:bodyPr/>
        <a:lstStyle/>
        <a:p>
          <a:endParaRPr lang="en-US"/>
        </a:p>
      </dgm:t>
    </dgm:pt>
    <dgm:pt modelId="{74690749-7C4A-415B-8DE6-F311E9794468}" type="sibTrans" cxnId="{2719BBA9-6BC6-42FF-9CD1-73044809E174}">
      <dgm:prSet/>
      <dgm:spPr/>
      <dgm:t>
        <a:bodyPr/>
        <a:lstStyle/>
        <a:p>
          <a:endParaRPr lang="en-US"/>
        </a:p>
      </dgm:t>
    </dgm:pt>
    <dgm:pt modelId="{DE10581D-6FFA-4ECD-BE8F-1830AED2E431}">
      <dgm:prSet/>
      <dgm:spPr/>
      <dgm:t>
        <a:bodyPr/>
        <a:lstStyle/>
        <a:p>
          <a:r>
            <a:rPr lang="en-US"/>
            <a:t>Develop interpretable models for analysis and insights. </a:t>
          </a:r>
        </a:p>
      </dgm:t>
    </dgm:pt>
    <dgm:pt modelId="{E1ECC491-B20D-4568-AD03-85A7427C4336}" type="parTrans" cxnId="{E281337C-AE0A-4BA0-9160-7FE689D40DC5}">
      <dgm:prSet/>
      <dgm:spPr/>
      <dgm:t>
        <a:bodyPr/>
        <a:lstStyle/>
        <a:p>
          <a:endParaRPr lang="en-US"/>
        </a:p>
      </dgm:t>
    </dgm:pt>
    <dgm:pt modelId="{32201836-38DD-46EF-A022-344B77CD6128}" type="sibTrans" cxnId="{E281337C-AE0A-4BA0-9160-7FE689D40DC5}">
      <dgm:prSet/>
      <dgm:spPr/>
      <dgm:t>
        <a:bodyPr/>
        <a:lstStyle/>
        <a:p>
          <a:endParaRPr lang="en-US"/>
        </a:p>
      </dgm:t>
    </dgm:pt>
    <dgm:pt modelId="{F8A8861A-D23B-4235-A2C5-A891230E3FA3}">
      <dgm:prSet/>
      <dgm:spPr/>
      <dgm:t>
        <a:bodyPr/>
        <a:lstStyle/>
        <a:p>
          <a:r>
            <a:rPr lang="en-US"/>
            <a:t>Implement three different models for performance analysis. </a:t>
          </a:r>
        </a:p>
      </dgm:t>
    </dgm:pt>
    <dgm:pt modelId="{A19168D8-A861-46E0-884B-4047497BD058}" type="parTrans" cxnId="{C3DD4433-A90A-4CE4-AAC3-3D56396BF2D1}">
      <dgm:prSet/>
      <dgm:spPr/>
      <dgm:t>
        <a:bodyPr/>
        <a:lstStyle/>
        <a:p>
          <a:endParaRPr lang="en-US"/>
        </a:p>
      </dgm:t>
    </dgm:pt>
    <dgm:pt modelId="{CAFC5804-194A-4F21-AC43-70B300BDC4A0}" type="sibTrans" cxnId="{C3DD4433-A90A-4CE4-AAC3-3D56396BF2D1}">
      <dgm:prSet/>
      <dgm:spPr/>
      <dgm:t>
        <a:bodyPr/>
        <a:lstStyle/>
        <a:p>
          <a:endParaRPr lang="en-US"/>
        </a:p>
      </dgm:t>
    </dgm:pt>
    <dgm:pt modelId="{A8AA0897-905C-47FA-B43C-90D22C71FC5A}">
      <dgm:prSet/>
      <dgm:spPr/>
      <dgm:t>
        <a:bodyPr/>
        <a:lstStyle/>
        <a:p>
          <a:r>
            <a:rPr lang="en-US"/>
            <a:t>Compare and contrast the effectiveness of Naive Bayes, Random Forest, and Neural  Network models. </a:t>
          </a:r>
        </a:p>
      </dgm:t>
    </dgm:pt>
    <dgm:pt modelId="{A1FC3A9A-17EC-4683-B0AC-5968BAF54E2F}" type="parTrans" cxnId="{A28982A8-AD6B-44D6-91EC-3780E22311E6}">
      <dgm:prSet/>
      <dgm:spPr/>
      <dgm:t>
        <a:bodyPr/>
        <a:lstStyle/>
        <a:p>
          <a:endParaRPr lang="en-US"/>
        </a:p>
      </dgm:t>
    </dgm:pt>
    <dgm:pt modelId="{05765836-37A9-49E6-BB0B-2DF286C2E066}" type="sibTrans" cxnId="{A28982A8-AD6B-44D6-91EC-3780E22311E6}">
      <dgm:prSet/>
      <dgm:spPr/>
      <dgm:t>
        <a:bodyPr/>
        <a:lstStyle/>
        <a:p>
          <a:endParaRPr lang="en-US"/>
        </a:p>
      </dgm:t>
    </dgm:pt>
    <dgm:pt modelId="{56C9E79D-0940-4FEF-AA71-4E143DB48FFE}" type="pres">
      <dgm:prSet presAssocID="{5D5AC54B-9B15-44E2-8C85-9FD0E153E644}" presName="root" presStyleCnt="0">
        <dgm:presLayoutVars>
          <dgm:dir/>
          <dgm:resizeHandles val="exact"/>
        </dgm:presLayoutVars>
      </dgm:prSet>
      <dgm:spPr/>
    </dgm:pt>
    <dgm:pt modelId="{8E1287CD-903F-4CC0-9A8A-AAFE16CF794B}" type="pres">
      <dgm:prSet presAssocID="{427508D1-AC17-48CE-ADAF-37B5A474DC3F}" presName="compNode" presStyleCnt="0"/>
      <dgm:spPr/>
    </dgm:pt>
    <dgm:pt modelId="{BACBB530-4F40-4484-BC7D-60664981D4E7}" type="pres">
      <dgm:prSet presAssocID="{427508D1-AC17-48CE-ADAF-37B5A474DC3F}" presName="bgRect" presStyleLbl="bgShp" presStyleIdx="0" presStyleCnt="4"/>
      <dgm:spPr/>
    </dgm:pt>
    <dgm:pt modelId="{4E68CCB8-1ACE-40DC-8900-A9D6642ED992}" type="pres">
      <dgm:prSet presAssocID="{427508D1-AC17-48CE-ADAF-37B5A474DC3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B3A17321-73B5-4B64-AB8D-1F6F2AAAF266}" type="pres">
      <dgm:prSet presAssocID="{427508D1-AC17-48CE-ADAF-37B5A474DC3F}" presName="spaceRect" presStyleCnt="0"/>
      <dgm:spPr/>
    </dgm:pt>
    <dgm:pt modelId="{25B380E2-9B41-4A84-8C00-C0286B3DE337}" type="pres">
      <dgm:prSet presAssocID="{427508D1-AC17-48CE-ADAF-37B5A474DC3F}" presName="parTx" presStyleLbl="revTx" presStyleIdx="0" presStyleCnt="4">
        <dgm:presLayoutVars>
          <dgm:chMax val="0"/>
          <dgm:chPref val="0"/>
        </dgm:presLayoutVars>
      </dgm:prSet>
      <dgm:spPr/>
    </dgm:pt>
    <dgm:pt modelId="{97B1144B-2975-42B7-9727-27BAAE48EFBA}" type="pres">
      <dgm:prSet presAssocID="{74690749-7C4A-415B-8DE6-F311E9794468}" presName="sibTrans" presStyleCnt="0"/>
      <dgm:spPr/>
    </dgm:pt>
    <dgm:pt modelId="{C9AAF0C3-274C-4E1C-A0E3-41745E9CD74A}" type="pres">
      <dgm:prSet presAssocID="{DE10581D-6FFA-4ECD-BE8F-1830AED2E431}" presName="compNode" presStyleCnt="0"/>
      <dgm:spPr/>
    </dgm:pt>
    <dgm:pt modelId="{4AEE17CB-664C-4360-A16A-B593AB66BE14}" type="pres">
      <dgm:prSet presAssocID="{DE10581D-6FFA-4ECD-BE8F-1830AED2E431}" presName="bgRect" presStyleLbl="bgShp" presStyleIdx="1" presStyleCnt="4"/>
      <dgm:spPr/>
    </dgm:pt>
    <dgm:pt modelId="{91E35B81-AA2A-43E3-B25A-F6C9D933EAE2}" type="pres">
      <dgm:prSet presAssocID="{DE10581D-6FFA-4ECD-BE8F-1830AED2E43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14940308-4843-4921-928E-16603F205FB2}" type="pres">
      <dgm:prSet presAssocID="{DE10581D-6FFA-4ECD-BE8F-1830AED2E431}" presName="spaceRect" presStyleCnt="0"/>
      <dgm:spPr/>
    </dgm:pt>
    <dgm:pt modelId="{2D337938-5680-4B5B-8962-DE6CD0E0F7FB}" type="pres">
      <dgm:prSet presAssocID="{DE10581D-6FFA-4ECD-BE8F-1830AED2E431}" presName="parTx" presStyleLbl="revTx" presStyleIdx="1" presStyleCnt="4">
        <dgm:presLayoutVars>
          <dgm:chMax val="0"/>
          <dgm:chPref val="0"/>
        </dgm:presLayoutVars>
      </dgm:prSet>
      <dgm:spPr/>
    </dgm:pt>
    <dgm:pt modelId="{09BDF100-41E7-44F2-805D-BC6B79252136}" type="pres">
      <dgm:prSet presAssocID="{32201836-38DD-46EF-A022-344B77CD6128}" presName="sibTrans" presStyleCnt="0"/>
      <dgm:spPr/>
    </dgm:pt>
    <dgm:pt modelId="{770ECFC5-DE5B-4C56-B0E8-422761372302}" type="pres">
      <dgm:prSet presAssocID="{F8A8861A-D23B-4235-A2C5-A891230E3FA3}" presName="compNode" presStyleCnt="0"/>
      <dgm:spPr/>
    </dgm:pt>
    <dgm:pt modelId="{DA335743-B464-4FC6-9C35-60829918A328}" type="pres">
      <dgm:prSet presAssocID="{F8A8861A-D23B-4235-A2C5-A891230E3FA3}" presName="bgRect" presStyleLbl="bgShp" presStyleIdx="2" presStyleCnt="4"/>
      <dgm:spPr/>
    </dgm:pt>
    <dgm:pt modelId="{31DD49CA-BCD1-4FC0-B6B1-E28781A326F7}" type="pres">
      <dgm:prSet presAssocID="{F8A8861A-D23B-4235-A2C5-A891230E3FA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Org Chart"/>
        </a:ext>
      </dgm:extLst>
    </dgm:pt>
    <dgm:pt modelId="{C0C0CA0E-D38A-4110-AAC6-E06CD7C2A369}" type="pres">
      <dgm:prSet presAssocID="{F8A8861A-D23B-4235-A2C5-A891230E3FA3}" presName="spaceRect" presStyleCnt="0"/>
      <dgm:spPr/>
    </dgm:pt>
    <dgm:pt modelId="{1DF56A7C-CBE9-4085-B77A-5A1C2C709C17}" type="pres">
      <dgm:prSet presAssocID="{F8A8861A-D23B-4235-A2C5-A891230E3FA3}" presName="parTx" presStyleLbl="revTx" presStyleIdx="2" presStyleCnt="4">
        <dgm:presLayoutVars>
          <dgm:chMax val="0"/>
          <dgm:chPref val="0"/>
        </dgm:presLayoutVars>
      </dgm:prSet>
      <dgm:spPr/>
    </dgm:pt>
    <dgm:pt modelId="{B621C16A-D871-4DB0-8C8F-0C5BC04D419D}" type="pres">
      <dgm:prSet presAssocID="{CAFC5804-194A-4F21-AC43-70B300BDC4A0}" presName="sibTrans" presStyleCnt="0"/>
      <dgm:spPr/>
    </dgm:pt>
    <dgm:pt modelId="{75A2A5A1-1F70-4EE3-B116-8E09B9D49ED7}" type="pres">
      <dgm:prSet presAssocID="{A8AA0897-905C-47FA-B43C-90D22C71FC5A}" presName="compNode" presStyleCnt="0"/>
      <dgm:spPr/>
    </dgm:pt>
    <dgm:pt modelId="{4254A8F2-BA42-4F20-920F-358D806A03C7}" type="pres">
      <dgm:prSet presAssocID="{A8AA0897-905C-47FA-B43C-90D22C71FC5A}" presName="bgRect" presStyleLbl="bgShp" presStyleIdx="3" presStyleCnt="4"/>
      <dgm:spPr/>
    </dgm:pt>
    <dgm:pt modelId="{432CB096-63C8-4D88-9040-6EB788AA9648}" type="pres">
      <dgm:prSet presAssocID="{A8AA0897-905C-47FA-B43C-90D22C71FC5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r tree"/>
        </a:ext>
      </dgm:extLst>
    </dgm:pt>
    <dgm:pt modelId="{52B57F14-9A73-4C1A-9C39-24FCFC743589}" type="pres">
      <dgm:prSet presAssocID="{A8AA0897-905C-47FA-B43C-90D22C71FC5A}" presName="spaceRect" presStyleCnt="0"/>
      <dgm:spPr/>
    </dgm:pt>
    <dgm:pt modelId="{7618945B-50EB-4A4A-82C7-EFF8556A2E0E}" type="pres">
      <dgm:prSet presAssocID="{A8AA0897-905C-47FA-B43C-90D22C71FC5A}" presName="parTx" presStyleLbl="revTx" presStyleIdx="3" presStyleCnt="4">
        <dgm:presLayoutVars>
          <dgm:chMax val="0"/>
          <dgm:chPref val="0"/>
        </dgm:presLayoutVars>
      </dgm:prSet>
      <dgm:spPr/>
    </dgm:pt>
  </dgm:ptLst>
  <dgm:cxnLst>
    <dgm:cxn modelId="{C3DD4433-A90A-4CE4-AAC3-3D56396BF2D1}" srcId="{5D5AC54B-9B15-44E2-8C85-9FD0E153E644}" destId="{F8A8861A-D23B-4235-A2C5-A891230E3FA3}" srcOrd="2" destOrd="0" parTransId="{A19168D8-A861-46E0-884B-4047497BD058}" sibTransId="{CAFC5804-194A-4F21-AC43-70B300BDC4A0}"/>
    <dgm:cxn modelId="{DC06C340-447F-4415-A3BB-E693069722F3}" type="presOf" srcId="{F8A8861A-D23B-4235-A2C5-A891230E3FA3}" destId="{1DF56A7C-CBE9-4085-B77A-5A1C2C709C17}" srcOrd="0" destOrd="0" presId="urn:microsoft.com/office/officeart/2018/2/layout/IconVerticalSolidList"/>
    <dgm:cxn modelId="{0CC66F51-5BC0-48C6-A1DE-70260221EE75}" type="presOf" srcId="{A8AA0897-905C-47FA-B43C-90D22C71FC5A}" destId="{7618945B-50EB-4A4A-82C7-EFF8556A2E0E}" srcOrd="0" destOrd="0" presId="urn:microsoft.com/office/officeart/2018/2/layout/IconVerticalSolidList"/>
    <dgm:cxn modelId="{E281337C-AE0A-4BA0-9160-7FE689D40DC5}" srcId="{5D5AC54B-9B15-44E2-8C85-9FD0E153E644}" destId="{DE10581D-6FFA-4ECD-BE8F-1830AED2E431}" srcOrd="1" destOrd="0" parTransId="{E1ECC491-B20D-4568-AD03-85A7427C4336}" sibTransId="{32201836-38DD-46EF-A022-344B77CD6128}"/>
    <dgm:cxn modelId="{A28982A8-AD6B-44D6-91EC-3780E22311E6}" srcId="{5D5AC54B-9B15-44E2-8C85-9FD0E153E644}" destId="{A8AA0897-905C-47FA-B43C-90D22C71FC5A}" srcOrd="3" destOrd="0" parTransId="{A1FC3A9A-17EC-4683-B0AC-5968BAF54E2F}" sibTransId="{05765836-37A9-49E6-BB0B-2DF286C2E066}"/>
    <dgm:cxn modelId="{2719BBA9-6BC6-42FF-9CD1-73044809E174}" srcId="{5D5AC54B-9B15-44E2-8C85-9FD0E153E644}" destId="{427508D1-AC17-48CE-ADAF-37B5A474DC3F}" srcOrd="0" destOrd="0" parTransId="{7E8FDDF5-4523-4DE5-9F14-A3CCB9F70620}" sibTransId="{74690749-7C4A-415B-8DE6-F311E9794468}"/>
    <dgm:cxn modelId="{3C18DEAF-DEC9-4890-B9C0-E817FECE4E50}" type="presOf" srcId="{DE10581D-6FFA-4ECD-BE8F-1830AED2E431}" destId="{2D337938-5680-4B5B-8962-DE6CD0E0F7FB}" srcOrd="0" destOrd="0" presId="urn:microsoft.com/office/officeart/2018/2/layout/IconVerticalSolidList"/>
    <dgm:cxn modelId="{3A8B7BBA-0B81-4403-8BF9-B87B55ECC1E9}" type="presOf" srcId="{5D5AC54B-9B15-44E2-8C85-9FD0E153E644}" destId="{56C9E79D-0940-4FEF-AA71-4E143DB48FFE}" srcOrd="0" destOrd="0" presId="urn:microsoft.com/office/officeart/2018/2/layout/IconVerticalSolidList"/>
    <dgm:cxn modelId="{BF98B5E1-3B0A-4997-B987-C029243098F8}" type="presOf" srcId="{427508D1-AC17-48CE-ADAF-37B5A474DC3F}" destId="{25B380E2-9B41-4A84-8C00-C0286B3DE337}" srcOrd="0" destOrd="0" presId="urn:microsoft.com/office/officeart/2018/2/layout/IconVerticalSolidList"/>
    <dgm:cxn modelId="{D53CA76C-2A49-4E53-81EA-A6ED6DEFFC1D}" type="presParOf" srcId="{56C9E79D-0940-4FEF-AA71-4E143DB48FFE}" destId="{8E1287CD-903F-4CC0-9A8A-AAFE16CF794B}" srcOrd="0" destOrd="0" presId="urn:microsoft.com/office/officeart/2018/2/layout/IconVerticalSolidList"/>
    <dgm:cxn modelId="{1ED02784-3F39-43A9-93C3-36C4B31D7CC4}" type="presParOf" srcId="{8E1287CD-903F-4CC0-9A8A-AAFE16CF794B}" destId="{BACBB530-4F40-4484-BC7D-60664981D4E7}" srcOrd="0" destOrd="0" presId="urn:microsoft.com/office/officeart/2018/2/layout/IconVerticalSolidList"/>
    <dgm:cxn modelId="{E4CF9654-4AB9-4221-9844-BBA391491AE6}" type="presParOf" srcId="{8E1287CD-903F-4CC0-9A8A-AAFE16CF794B}" destId="{4E68CCB8-1ACE-40DC-8900-A9D6642ED992}" srcOrd="1" destOrd="0" presId="urn:microsoft.com/office/officeart/2018/2/layout/IconVerticalSolidList"/>
    <dgm:cxn modelId="{FE43DC14-E6D1-4CCE-BBDA-EF7D5865ED17}" type="presParOf" srcId="{8E1287CD-903F-4CC0-9A8A-AAFE16CF794B}" destId="{B3A17321-73B5-4B64-AB8D-1F6F2AAAF266}" srcOrd="2" destOrd="0" presId="urn:microsoft.com/office/officeart/2018/2/layout/IconVerticalSolidList"/>
    <dgm:cxn modelId="{AB076478-A6B4-464B-988D-0B09A6638C3E}" type="presParOf" srcId="{8E1287CD-903F-4CC0-9A8A-AAFE16CF794B}" destId="{25B380E2-9B41-4A84-8C00-C0286B3DE337}" srcOrd="3" destOrd="0" presId="urn:microsoft.com/office/officeart/2018/2/layout/IconVerticalSolidList"/>
    <dgm:cxn modelId="{DE99816D-D29E-46B5-96B6-8C5BEB161AB3}" type="presParOf" srcId="{56C9E79D-0940-4FEF-AA71-4E143DB48FFE}" destId="{97B1144B-2975-42B7-9727-27BAAE48EFBA}" srcOrd="1" destOrd="0" presId="urn:microsoft.com/office/officeart/2018/2/layout/IconVerticalSolidList"/>
    <dgm:cxn modelId="{B473A5E8-8EF3-4C10-BA39-932CD97B3302}" type="presParOf" srcId="{56C9E79D-0940-4FEF-AA71-4E143DB48FFE}" destId="{C9AAF0C3-274C-4E1C-A0E3-41745E9CD74A}" srcOrd="2" destOrd="0" presId="urn:microsoft.com/office/officeart/2018/2/layout/IconVerticalSolidList"/>
    <dgm:cxn modelId="{72443960-C653-418E-A196-8D26EBB3150E}" type="presParOf" srcId="{C9AAF0C3-274C-4E1C-A0E3-41745E9CD74A}" destId="{4AEE17CB-664C-4360-A16A-B593AB66BE14}" srcOrd="0" destOrd="0" presId="urn:microsoft.com/office/officeart/2018/2/layout/IconVerticalSolidList"/>
    <dgm:cxn modelId="{2BA5DC57-210F-4C1A-A860-67B21E731FE2}" type="presParOf" srcId="{C9AAF0C3-274C-4E1C-A0E3-41745E9CD74A}" destId="{91E35B81-AA2A-43E3-B25A-F6C9D933EAE2}" srcOrd="1" destOrd="0" presId="urn:microsoft.com/office/officeart/2018/2/layout/IconVerticalSolidList"/>
    <dgm:cxn modelId="{F31B18C3-8ADE-4619-A8FC-2EE47C92CB60}" type="presParOf" srcId="{C9AAF0C3-274C-4E1C-A0E3-41745E9CD74A}" destId="{14940308-4843-4921-928E-16603F205FB2}" srcOrd="2" destOrd="0" presId="urn:microsoft.com/office/officeart/2018/2/layout/IconVerticalSolidList"/>
    <dgm:cxn modelId="{B588E6CF-8A5D-48CE-B8AD-E32D3E24E5CD}" type="presParOf" srcId="{C9AAF0C3-274C-4E1C-A0E3-41745E9CD74A}" destId="{2D337938-5680-4B5B-8962-DE6CD0E0F7FB}" srcOrd="3" destOrd="0" presId="urn:microsoft.com/office/officeart/2018/2/layout/IconVerticalSolidList"/>
    <dgm:cxn modelId="{DCBECE9E-ACED-4479-864C-926DF2C4FA25}" type="presParOf" srcId="{56C9E79D-0940-4FEF-AA71-4E143DB48FFE}" destId="{09BDF100-41E7-44F2-805D-BC6B79252136}" srcOrd="3" destOrd="0" presId="urn:microsoft.com/office/officeart/2018/2/layout/IconVerticalSolidList"/>
    <dgm:cxn modelId="{00255CBD-2A78-4515-9A03-7E81DC4AC939}" type="presParOf" srcId="{56C9E79D-0940-4FEF-AA71-4E143DB48FFE}" destId="{770ECFC5-DE5B-4C56-B0E8-422761372302}" srcOrd="4" destOrd="0" presId="urn:microsoft.com/office/officeart/2018/2/layout/IconVerticalSolidList"/>
    <dgm:cxn modelId="{BA7A7AFF-F61C-4521-BE39-38A3D241BA1C}" type="presParOf" srcId="{770ECFC5-DE5B-4C56-B0E8-422761372302}" destId="{DA335743-B464-4FC6-9C35-60829918A328}" srcOrd="0" destOrd="0" presId="urn:microsoft.com/office/officeart/2018/2/layout/IconVerticalSolidList"/>
    <dgm:cxn modelId="{AD8575A2-4A7E-4976-A3E9-5FA7BDABE799}" type="presParOf" srcId="{770ECFC5-DE5B-4C56-B0E8-422761372302}" destId="{31DD49CA-BCD1-4FC0-B6B1-E28781A326F7}" srcOrd="1" destOrd="0" presId="urn:microsoft.com/office/officeart/2018/2/layout/IconVerticalSolidList"/>
    <dgm:cxn modelId="{138E4834-AB65-47E9-B62B-ABB540477F3B}" type="presParOf" srcId="{770ECFC5-DE5B-4C56-B0E8-422761372302}" destId="{C0C0CA0E-D38A-4110-AAC6-E06CD7C2A369}" srcOrd="2" destOrd="0" presId="urn:microsoft.com/office/officeart/2018/2/layout/IconVerticalSolidList"/>
    <dgm:cxn modelId="{9CD13FCA-89AC-4283-8EB7-F0E55DD07B45}" type="presParOf" srcId="{770ECFC5-DE5B-4C56-B0E8-422761372302}" destId="{1DF56A7C-CBE9-4085-B77A-5A1C2C709C17}" srcOrd="3" destOrd="0" presId="urn:microsoft.com/office/officeart/2018/2/layout/IconVerticalSolidList"/>
    <dgm:cxn modelId="{F7DFEAAF-2C06-4862-949E-4037AEA87051}" type="presParOf" srcId="{56C9E79D-0940-4FEF-AA71-4E143DB48FFE}" destId="{B621C16A-D871-4DB0-8C8F-0C5BC04D419D}" srcOrd="5" destOrd="0" presId="urn:microsoft.com/office/officeart/2018/2/layout/IconVerticalSolidList"/>
    <dgm:cxn modelId="{0C5D004B-EC23-4AD4-AD8A-0269076217D8}" type="presParOf" srcId="{56C9E79D-0940-4FEF-AA71-4E143DB48FFE}" destId="{75A2A5A1-1F70-4EE3-B116-8E09B9D49ED7}" srcOrd="6" destOrd="0" presId="urn:microsoft.com/office/officeart/2018/2/layout/IconVerticalSolidList"/>
    <dgm:cxn modelId="{575B4D4B-91DF-4CB5-90BA-4D79F901EAF1}" type="presParOf" srcId="{75A2A5A1-1F70-4EE3-B116-8E09B9D49ED7}" destId="{4254A8F2-BA42-4F20-920F-358D806A03C7}" srcOrd="0" destOrd="0" presId="urn:microsoft.com/office/officeart/2018/2/layout/IconVerticalSolidList"/>
    <dgm:cxn modelId="{F17BCB7C-684B-43A4-8A76-95A907B546DE}" type="presParOf" srcId="{75A2A5A1-1F70-4EE3-B116-8E09B9D49ED7}" destId="{432CB096-63C8-4D88-9040-6EB788AA9648}" srcOrd="1" destOrd="0" presId="urn:microsoft.com/office/officeart/2018/2/layout/IconVerticalSolidList"/>
    <dgm:cxn modelId="{C8FD65AB-15C4-4D9F-BAFC-1373E8920CCD}" type="presParOf" srcId="{75A2A5A1-1F70-4EE3-B116-8E09B9D49ED7}" destId="{52B57F14-9A73-4C1A-9C39-24FCFC743589}" srcOrd="2" destOrd="0" presId="urn:microsoft.com/office/officeart/2018/2/layout/IconVerticalSolidList"/>
    <dgm:cxn modelId="{38F87176-AF29-4DB7-9D11-42D52AF895CD}" type="presParOf" srcId="{75A2A5A1-1F70-4EE3-B116-8E09B9D49ED7}" destId="{7618945B-50EB-4A4A-82C7-EFF8556A2E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EF46EC-4750-4263-8213-956EE639C79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D6EC3FB-0C0D-4C94-ABA5-8222BC15D18B}">
      <dgm:prSet/>
      <dgm:spPr/>
      <dgm:t>
        <a:bodyPr/>
        <a:lstStyle/>
        <a:p>
          <a:r>
            <a:rPr lang="en-US"/>
            <a:t>Trained three different models for Comparison Analysis</a:t>
          </a:r>
        </a:p>
      </dgm:t>
    </dgm:pt>
    <dgm:pt modelId="{86799DFD-9401-4BDB-931B-7C1CCA047555}" type="parTrans" cxnId="{179046D3-3628-407B-97EF-35D6D8C8AD5F}">
      <dgm:prSet/>
      <dgm:spPr/>
      <dgm:t>
        <a:bodyPr/>
        <a:lstStyle/>
        <a:p>
          <a:endParaRPr lang="en-US"/>
        </a:p>
      </dgm:t>
    </dgm:pt>
    <dgm:pt modelId="{DFDB0194-35E6-4E6B-A5D7-A37E8F1FFA27}" type="sibTrans" cxnId="{179046D3-3628-407B-97EF-35D6D8C8AD5F}">
      <dgm:prSet/>
      <dgm:spPr/>
      <dgm:t>
        <a:bodyPr/>
        <a:lstStyle/>
        <a:p>
          <a:endParaRPr lang="en-US"/>
        </a:p>
      </dgm:t>
    </dgm:pt>
    <dgm:pt modelId="{70D51812-C80B-478E-9592-03E0055BC803}">
      <dgm:prSet/>
      <dgm:spPr/>
      <dgm:t>
        <a:bodyPr/>
        <a:lstStyle/>
        <a:p>
          <a:r>
            <a:rPr lang="en-US"/>
            <a:t>Naive Bayes using BoW and Tfidf</a:t>
          </a:r>
        </a:p>
      </dgm:t>
    </dgm:pt>
    <dgm:pt modelId="{15DD8F68-5F9F-4B53-9075-BAD5407452C1}" type="parTrans" cxnId="{CE9A2B21-E7A2-4219-9223-D592CDA139F1}">
      <dgm:prSet/>
      <dgm:spPr/>
      <dgm:t>
        <a:bodyPr/>
        <a:lstStyle/>
        <a:p>
          <a:endParaRPr lang="en-US"/>
        </a:p>
      </dgm:t>
    </dgm:pt>
    <dgm:pt modelId="{E4EB677D-28CE-4FFC-AC95-2A15FF0F4483}" type="sibTrans" cxnId="{CE9A2B21-E7A2-4219-9223-D592CDA139F1}">
      <dgm:prSet/>
      <dgm:spPr/>
      <dgm:t>
        <a:bodyPr/>
        <a:lstStyle/>
        <a:p>
          <a:endParaRPr lang="en-US"/>
        </a:p>
      </dgm:t>
    </dgm:pt>
    <dgm:pt modelId="{81719C3A-8C39-44AD-95FC-850DAA0CCBA9}">
      <dgm:prSet/>
      <dgm:spPr/>
      <dgm:t>
        <a:bodyPr/>
        <a:lstStyle/>
        <a:p>
          <a:r>
            <a:rPr lang="en-US"/>
            <a:t>Random Forest using Word2vec</a:t>
          </a:r>
        </a:p>
      </dgm:t>
    </dgm:pt>
    <dgm:pt modelId="{0F9EB86C-97D3-4D0C-A313-16D395461A1A}" type="parTrans" cxnId="{B1F2A612-D2D4-4B9B-BF78-087307E6D8ED}">
      <dgm:prSet/>
      <dgm:spPr/>
      <dgm:t>
        <a:bodyPr/>
        <a:lstStyle/>
        <a:p>
          <a:endParaRPr lang="en-US"/>
        </a:p>
      </dgm:t>
    </dgm:pt>
    <dgm:pt modelId="{E8BB9CA9-ED77-4C23-AC47-D8441D28BB32}" type="sibTrans" cxnId="{B1F2A612-D2D4-4B9B-BF78-087307E6D8ED}">
      <dgm:prSet/>
      <dgm:spPr/>
      <dgm:t>
        <a:bodyPr/>
        <a:lstStyle/>
        <a:p>
          <a:endParaRPr lang="en-US"/>
        </a:p>
      </dgm:t>
    </dgm:pt>
    <dgm:pt modelId="{10FE8186-A622-4FAB-ADB8-67724F2E938E}">
      <dgm:prSet/>
      <dgm:spPr/>
      <dgm:t>
        <a:bodyPr/>
        <a:lstStyle/>
        <a:p>
          <a:r>
            <a:rPr lang="en-US"/>
            <a:t>Neural Network using BERT</a:t>
          </a:r>
        </a:p>
      </dgm:t>
    </dgm:pt>
    <dgm:pt modelId="{02163E43-3A24-42F9-B85B-7DC2AFA49E17}" type="parTrans" cxnId="{91AD3047-1AFC-44E5-BF37-4DDD1572EAFA}">
      <dgm:prSet/>
      <dgm:spPr/>
      <dgm:t>
        <a:bodyPr/>
        <a:lstStyle/>
        <a:p>
          <a:endParaRPr lang="en-US"/>
        </a:p>
      </dgm:t>
    </dgm:pt>
    <dgm:pt modelId="{48E63AB8-9711-45F1-B4B3-A65AA48C3FC4}" type="sibTrans" cxnId="{91AD3047-1AFC-44E5-BF37-4DDD1572EAFA}">
      <dgm:prSet/>
      <dgm:spPr/>
      <dgm:t>
        <a:bodyPr/>
        <a:lstStyle/>
        <a:p>
          <a:endParaRPr lang="en-US"/>
        </a:p>
      </dgm:t>
    </dgm:pt>
    <dgm:pt modelId="{474E50FD-90D3-C44C-9BC3-E4FF11D27919}" type="pres">
      <dgm:prSet presAssocID="{46EF46EC-4750-4263-8213-956EE639C795}" presName="vert0" presStyleCnt="0">
        <dgm:presLayoutVars>
          <dgm:dir/>
          <dgm:animOne val="branch"/>
          <dgm:animLvl val="lvl"/>
        </dgm:presLayoutVars>
      </dgm:prSet>
      <dgm:spPr/>
    </dgm:pt>
    <dgm:pt modelId="{FC05B96E-B5CA-5B42-9FBB-78DA8BD554D8}" type="pres">
      <dgm:prSet presAssocID="{4D6EC3FB-0C0D-4C94-ABA5-8222BC15D18B}" presName="thickLine" presStyleLbl="alignNode1" presStyleIdx="0" presStyleCnt="1"/>
      <dgm:spPr/>
    </dgm:pt>
    <dgm:pt modelId="{8233C854-B111-C946-88EF-5DE37F7EF18E}" type="pres">
      <dgm:prSet presAssocID="{4D6EC3FB-0C0D-4C94-ABA5-8222BC15D18B}" presName="horz1" presStyleCnt="0"/>
      <dgm:spPr/>
    </dgm:pt>
    <dgm:pt modelId="{15938771-1E2B-0A49-B263-CA577606AA3D}" type="pres">
      <dgm:prSet presAssocID="{4D6EC3FB-0C0D-4C94-ABA5-8222BC15D18B}" presName="tx1" presStyleLbl="revTx" presStyleIdx="0" presStyleCnt="4"/>
      <dgm:spPr/>
    </dgm:pt>
    <dgm:pt modelId="{E64F4EE4-CD92-9B40-9CB1-C46FF16C37CD}" type="pres">
      <dgm:prSet presAssocID="{4D6EC3FB-0C0D-4C94-ABA5-8222BC15D18B}" presName="vert1" presStyleCnt="0"/>
      <dgm:spPr/>
    </dgm:pt>
    <dgm:pt modelId="{1D3BE361-9DFA-EF46-97FE-5D1440316F1D}" type="pres">
      <dgm:prSet presAssocID="{70D51812-C80B-478E-9592-03E0055BC803}" presName="vertSpace2a" presStyleCnt="0"/>
      <dgm:spPr/>
    </dgm:pt>
    <dgm:pt modelId="{C32E9123-7297-264E-83D2-389DAF2BD57A}" type="pres">
      <dgm:prSet presAssocID="{70D51812-C80B-478E-9592-03E0055BC803}" presName="horz2" presStyleCnt="0"/>
      <dgm:spPr/>
    </dgm:pt>
    <dgm:pt modelId="{412EB471-977F-4C44-A1B7-7D4F9AA43989}" type="pres">
      <dgm:prSet presAssocID="{70D51812-C80B-478E-9592-03E0055BC803}" presName="horzSpace2" presStyleCnt="0"/>
      <dgm:spPr/>
    </dgm:pt>
    <dgm:pt modelId="{9040F475-B3D7-6541-899B-86CB8A8A2674}" type="pres">
      <dgm:prSet presAssocID="{70D51812-C80B-478E-9592-03E0055BC803}" presName="tx2" presStyleLbl="revTx" presStyleIdx="1" presStyleCnt="4"/>
      <dgm:spPr/>
    </dgm:pt>
    <dgm:pt modelId="{2A264B24-F1EA-9B4F-8810-33211917CE33}" type="pres">
      <dgm:prSet presAssocID="{70D51812-C80B-478E-9592-03E0055BC803}" presName="vert2" presStyleCnt="0"/>
      <dgm:spPr/>
    </dgm:pt>
    <dgm:pt modelId="{6A8AA989-3838-D744-ACF1-8E59F5DC0FDD}" type="pres">
      <dgm:prSet presAssocID="{70D51812-C80B-478E-9592-03E0055BC803}" presName="thinLine2b" presStyleLbl="callout" presStyleIdx="0" presStyleCnt="3"/>
      <dgm:spPr/>
    </dgm:pt>
    <dgm:pt modelId="{5A126558-791A-6640-9BC9-F5329AE6E702}" type="pres">
      <dgm:prSet presAssocID="{70D51812-C80B-478E-9592-03E0055BC803}" presName="vertSpace2b" presStyleCnt="0"/>
      <dgm:spPr/>
    </dgm:pt>
    <dgm:pt modelId="{9D1D48A0-6750-7348-A004-E7BF7029675F}" type="pres">
      <dgm:prSet presAssocID="{81719C3A-8C39-44AD-95FC-850DAA0CCBA9}" presName="horz2" presStyleCnt="0"/>
      <dgm:spPr/>
    </dgm:pt>
    <dgm:pt modelId="{1839C525-504B-2A4C-8383-D5DB56CDFCA3}" type="pres">
      <dgm:prSet presAssocID="{81719C3A-8C39-44AD-95FC-850DAA0CCBA9}" presName="horzSpace2" presStyleCnt="0"/>
      <dgm:spPr/>
    </dgm:pt>
    <dgm:pt modelId="{3F4D5D12-50F7-A442-97C6-A9FCFA17F844}" type="pres">
      <dgm:prSet presAssocID="{81719C3A-8C39-44AD-95FC-850DAA0CCBA9}" presName="tx2" presStyleLbl="revTx" presStyleIdx="2" presStyleCnt="4"/>
      <dgm:spPr/>
    </dgm:pt>
    <dgm:pt modelId="{B44A39D8-BADF-AC49-BDAE-C9C0BA90C3F6}" type="pres">
      <dgm:prSet presAssocID="{81719C3A-8C39-44AD-95FC-850DAA0CCBA9}" presName="vert2" presStyleCnt="0"/>
      <dgm:spPr/>
    </dgm:pt>
    <dgm:pt modelId="{FD228C02-8F76-F940-B5E4-447F79BCDE42}" type="pres">
      <dgm:prSet presAssocID="{81719C3A-8C39-44AD-95FC-850DAA0CCBA9}" presName="thinLine2b" presStyleLbl="callout" presStyleIdx="1" presStyleCnt="3"/>
      <dgm:spPr/>
    </dgm:pt>
    <dgm:pt modelId="{64383ED2-3ECA-FB4A-A043-2BAF5FFE464D}" type="pres">
      <dgm:prSet presAssocID="{81719C3A-8C39-44AD-95FC-850DAA0CCBA9}" presName="vertSpace2b" presStyleCnt="0"/>
      <dgm:spPr/>
    </dgm:pt>
    <dgm:pt modelId="{5204FEAD-B73A-ED4A-8749-0F271B69BAE6}" type="pres">
      <dgm:prSet presAssocID="{10FE8186-A622-4FAB-ADB8-67724F2E938E}" presName="horz2" presStyleCnt="0"/>
      <dgm:spPr/>
    </dgm:pt>
    <dgm:pt modelId="{97CA8CB5-94FF-2149-8EA5-830EC908004B}" type="pres">
      <dgm:prSet presAssocID="{10FE8186-A622-4FAB-ADB8-67724F2E938E}" presName="horzSpace2" presStyleCnt="0"/>
      <dgm:spPr/>
    </dgm:pt>
    <dgm:pt modelId="{D3C9FEFF-168F-B04F-B9C0-75715EA4825A}" type="pres">
      <dgm:prSet presAssocID="{10FE8186-A622-4FAB-ADB8-67724F2E938E}" presName="tx2" presStyleLbl="revTx" presStyleIdx="3" presStyleCnt="4"/>
      <dgm:spPr/>
    </dgm:pt>
    <dgm:pt modelId="{8040400C-B231-F34D-BDB7-5E29C1CCC0D0}" type="pres">
      <dgm:prSet presAssocID="{10FE8186-A622-4FAB-ADB8-67724F2E938E}" presName="vert2" presStyleCnt="0"/>
      <dgm:spPr/>
    </dgm:pt>
    <dgm:pt modelId="{DFFB2599-E951-6042-90C5-E2B56EB4AE34}" type="pres">
      <dgm:prSet presAssocID="{10FE8186-A622-4FAB-ADB8-67724F2E938E}" presName="thinLine2b" presStyleLbl="callout" presStyleIdx="2" presStyleCnt="3"/>
      <dgm:spPr/>
    </dgm:pt>
    <dgm:pt modelId="{A24E7C9E-098D-C44C-9BEF-1E6A8C00D9F3}" type="pres">
      <dgm:prSet presAssocID="{10FE8186-A622-4FAB-ADB8-67724F2E938E}" presName="vertSpace2b" presStyleCnt="0"/>
      <dgm:spPr/>
    </dgm:pt>
  </dgm:ptLst>
  <dgm:cxnLst>
    <dgm:cxn modelId="{B1F2A612-D2D4-4B9B-BF78-087307E6D8ED}" srcId="{4D6EC3FB-0C0D-4C94-ABA5-8222BC15D18B}" destId="{81719C3A-8C39-44AD-95FC-850DAA0CCBA9}" srcOrd="1" destOrd="0" parTransId="{0F9EB86C-97D3-4D0C-A313-16D395461A1A}" sibTransId="{E8BB9CA9-ED77-4C23-AC47-D8441D28BB32}"/>
    <dgm:cxn modelId="{683BE117-B77A-9544-908F-AA1FD55289D4}" type="presOf" srcId="{81719C3A-8C39-44AD-95FC-850DAA0CCBA9}" destId="{3F4D5D12-50F7-A442-97C6-A9FCFA17F844}" srcOrd="0" destOrd="0" presId="urn:microsoft.com/office/officeart/2008/layout/LinedList"/>
    <dgm:cxn modelId="{CE9A2B21-E7A2-4219-9223-D592CDA139F1}" srcId="{4D6EC3FB-0C0D-4C94-ABA5-8222BC15D18B}" destId="{70D51812-C80B-478E-9592-03E0055BC803}" srcOrd="0" destOrd="0" parTransId="{15DD8F68-5F9F-4B53-9075-BAD5407452C1}" sibTransId="{E4EB677D-28CE-4FFC-AC95-2A15FF0F4483}"/>
    <dgm:cxn modelId="{A7398B2E-3F37-B449-B419-6EB396EC5CE1}" type="presOf" srcId="{70D51812-C80B-478E-9592-03E0055BC803}" destId="{9040F475-B3D7-6541-899B-86CB8A8A2674}" srcOrd="0" destOrd="0" presId="urn:microsoft.com/office/officeart/2008/layout/LinedList"/>
    <dgm:cxn modelId="{91AD3047-1AFC-44E5-BF37-4DDD1572EAFA}" srcId="{4D6EC3FB-0C0D-4C94-ABA5-8222BC15D18B}" destId="{10FE8186-A622-4FAB-ADB8-67724F2E938E}" srcOrd="2" destOrd="0" parTransId="{02163E43-3A24-42F9-B85B-7DC2AFA49E17}" sibTransId="{48E63AB8-9711-45F1-B4B3-A65AA48C3FC4}"/>
    <dgm:cxn modelId="{2E2502BC-0CAD-DF46-8A3C-3D9DB0FF1C4E}" type="presOf" srcId="{4D6EC3FB-0C0D-4C94-ABA5-8222BC15D18B}" destId="{15938771-1E2B-0A49-B263-CA577606AA3D}" srcOrd="0" destOrd="0" presId="urn:microsoft.com/office/officeart/2008/layout/LinedList"/>
    <dgm:cxn modelId="{179046D3-3628-407B-97EF-35D6D8C8AD5F}" srcId="{46EF46EC-4750-4263-8213-956EE639C795}" destId="{4D6EC3FB-0C0D-4C94-ABA5-8222BC15D18B}" srcOrd="0" destOrd="0" parTransId="{86799DFD-9401-4BDB-931B-7C1CCA047555}" sibTransId="{DFDB0194-35E6-4E6B-A5D7-A37E8F1FFA27}"/>
    <dgm:cxn modelId="{CE61CFE4-E4CF-504A-B0D7-5E761F304068}" type="presOf" srcId="{46EF46EC-4750-4263-8213-956EE639C795}" destId="{474E50FD-90D3-C44C-9BC3-E4FF11D27919}" srcOrd="0" destOrd="0" presId="urn:microsoft.com/office/officeart/2008/layout/LinedList"/>
    <dgm:cxn modelId="{1C3FC0F1-2D43-B240-A623-EFD6D79E57BB}" type="presOf" srcId="{10FE8186-A622-4FAB-ADB8-67724F2E938E}" destId="{D3C9FEFF-168F-B04F-B9C0-75715EA4825A}" srcOrd="0" destOrd="0" presId="urn:microsoft.com/office/officeart/2008/layout/LinedList"/>
    <dgm:cxn modelId="{2715FA32-B650-EA48-A31C-0C10102696D5}" type="presParOf" srcId="{474E50FD-90D3-C44C-9BC3-E4FF11D27919}" destId="{FC05B96E-B5CA-5B42-9FBB-78DA8BD554D8}" srcOrd="0" destOrd="0" presId="urn:microsoft.com/office/officeart/2008/layout/LinedList"/>
    <dgm:cxn modelId="{0D84A965-368E-2140-B4D7-66B9FCF1C3B6}" type="presParOf" srcId="{474E50FD-90D3-C44C-9BC3-E4FF11D27919}" destId="{8233C854-B111-C946-88EF-5DE37F7EF18E}" srcOrd="1" destOrd="0" presId="urn:microsoft.com/office/officeart/2008/layout/LinedList"/>
    <dgm:cxn modelId="{2E405F9B-7774-ED43-8BF2-7C3771B7A9F1}" type="presParOf" srcId="{8233C854-B111-C946-88EF-5DE37F7EF18E}" destId="{15938771-1E2B-0A49-B263-CA577606AA3D}" srcOrd="0" destOrd="0" presId="urn:microsoft.com/office/officeart/2008/layout/LinedList"/>
    <dgm:cxn modelId="{76F18F8A-EE5B-3945-94F7-ED4FCF357DAF}" type="presParOf" srcId="{8233C854-B111-C946-88EF-5DE37F7EF18E}" destId="{E64F4EE4-CD92-9B40-9CB1-C46FF16C37CD}" srcOrd="1" destOrd="0" presId="urn:microsoft.com/office/officeart/2008/layout/LinedList"/>
    <dgm:cxn modelId="{0EFCE209-478B-CD4E-B75F-4BC9AAEE825A}" type="presParOf" srcId="{E64F4EE4-CD92-9B40-9CB1-C46FF16C37CD}" destId="{1D3BE361-9DFA-EF46-97FE-5D1440316F1D}" srcOrd="0" destOrd="0" presId="urn:microsoft.com/office/officeart/2008/layout/LinedList"/>
    <dgm:cxn modelId="{74206415-E3F5-024C-92DF-FC3298A68AAA}" type="presParOf" srcId="{E64F4EE4-CD92-9B40-9CB1-C46FF16C37CD}" destId="{C32E9123-7297-264E-83D2-389DAF2BD57A}" srcOrd="1" destOrd="0" presId="urn:microsoft.com/office/officeart/2008/layout/LinedList"/>
    <dgm:cxn modelId="{7C39379A-C903-424A-855D-DEA619BDE0B0}" type="presParOf" srcId="{C32E9123-7297-264E-83D2-389DAF2BD57A}" destId="{412EB471-977F-4C44-A1B7-7D4F9AA43989}" srcOrd="0" destOrd="0" presId="urn:microsoft.com/office/officeart/2008/layout/LinedList"/>
    <dgm:cxn modelId="{7EBDF728-865B-9E42-A57D-29CCF073DFD8}" type="presParOf" srcId="{C32E9123-7297-264E-83D2-389DAF2BD57A}" destId="{9040F475-B3D7-6541-899B-86CB8A8A2674}" srcOrd="1" destOrd="0" presId="urn:microsoft.com/office/officeart/2008/layout/LinedList"/>
    <dgm:cxn modelId="{6E1E3F00-BFA0-8340-A06F-F636F17BEBA9}" type="presParOf" srcId="{C32E9123-7297-264E-83D2-389DAF2BD57A}" destId="{2A264B24-F1EA-9B4F-8810-33211917CE33}" srcOrd="2" destOrd="0" presId="urn:microsoft.com/office/officeart/2008/layout/LinedList"/>
    <dgm:cxn modelId="{21D781CA-5110-BE4A-B5D7-22BBD23F4547}" type="presParOf" srcId="{E64F4EE4-CD92-9B40-9CB1-C46FF16C37CD}" destId="{6A8AA989-3838-D744-ACF1-8E59F5DC0FDD}" srcOrd="2" destOrd="0" presId="urn:microsoft.com/office/officeart/2008/layout/LinedList"/>
    <dgm:cxn modelId="{39725C74-2640-544C-B306-94F863ABCA6D}" type="presParOf" srcId="{E64F4EE4-CD92-9B40-9CB1-C46FF16C37CD}" destId="{5A126558-791A-6640-9BC9-F5329AE6E702}" srcOrd="3" destOrd="0" presId="urn:microsoft.com/office/officeart/2008/layout/LinedList"/>
    <dgm:cxn modelId="{579E4599-F671-434E-90B3-80BB2F04C7B4}" type="presParOf" srcId="{E64F4EE4-CD92-9B40-9CB1-C46FF16C37CD}" destId="{9D1D48A0-6750-7348-A004-E7BF7029675F}" srcOrd="4" destOrd="0" presId="urn:microsoft.com/office/officeart/2008/layout/LinedList"/>
    <dgm:cxn modelId="{3253F2A4-8EA6-6742-B38A-CF1005A92E4B}" type="presParOf" srcId="{9D1D48A0-6750-7348-A004-E7BF7029675F}" destId="{1839C525-504B-2A4C-8383-D5DB56CDFCA3}" srcOrd="0" destOrd="0" presId="urn:microsoft.com/office/officeart/2008/layout/LinedList"/>
    <dgm:cxn modelId="{6726ECEF-A41D-C74B-B072-757941595DEB}" type="presParOf" srcId="{9D1D48A0-6750-7348-A004-E7BF7029675F}" destId="{3F4D5D12-50F7-A442-97C6-A9FCFA17F844}" srcOrd="1" destOrd="0" presId="urn:microsoft.com/office/officeart/2008/layout/LinedList"/>
    <dgm:cxn modelId="{A9FFE444-BD39-2448-8BEE-4EADB8D63BE7}" type="presParOf" srcId="{9D1D48A0-6750-7348-A004-E7BF7029675F}" destId="{B44A39D8-BADF-AC49-BDAE-C9C0BA90C3F6}" srcOrd="2" destOrd="0" presId="urn:microsoft.com/office/officeart/2008/layout/LinedList"/>
    <dgm:cxn modelId="{F0E377BD-0B67-3641-9BBD-DFC25ACB0F1D}" type="presParOf" srcId="{E64F4EE4-CD92-9B40-9CB1-C46FF16C37CD}" destId="{FD228C02-8F76-F940-B5E4-447F79BCDE42}" srcOrd="5" destOrd="0" presId="urn:microsoft.com/office/officeart/2008/layout/LinedList"/>
    <dgm:cxn modelId="{F40DA348-F01E-0D48-B11C-8630572D09E7}" type="presParOf" srcId="{E64F4EE4-CD92-9B40-9CB1-C46FF16C37CD}" destId="{64383ED2-3ECA-FB4A-A043-2BAF5FFE464D}" srcOrd="6" destOrd="0" presId="urn:microsoft.com/office/officeart/2008/layout/LinedList"/>
    <dgm:cxn modelId="{D99CBB1A-51DA-1648-A161-9FE850F6AD5D}" type="presParOf" srcId="{E64F4EE4-CD92-9B40-9CB1-C46FF16C37CD}" destId="{5204FEAD-B73A-ED4A-8749-0F271B69BAE6}" srcOrd="7" destOrd="0" presId="urn:microsoft.com/office/officeart/2008/layout/LinedList"/>
    <dgm:cxn modelId="{B490D137-ED23-9745-8D39-8E5368994BAA}" type="presParOf" srcId="{5204FEAD-B73A-ED4A-8749-0F271B69BAE6}" destId="{97CA8CB5-94FF-2149-8EA5-830EC908004B}" srcOrd="0" destOrd="0" presId="urn:microsoft.com/office/officeart/2008/layout/LinedList"/>
    <dgm:cxn modelId="{F2838885-9962-8645-92F1-CED5401596C5}" type="presParOf" srcId="{5204FEAD-B73A-ED4A-8749-0F271B69BAE6}" destId="{D3C9FEFF-168F-B04F-B9C0-75715EA4825A}" srcOrd="1" destOrd="0" presId="urn:microsoft.com/office/officeart/2008/layout/LinedList"/>
    <dgm:cxn modelId="{E5355836-AF95-C24B-9518-CD61B1701429}" type="presParOf" srcId="{5204FEAD-B73A-ED4A-8749-0F271B69BAE6}" destId="{8040400C-B231-F34D-BDB7-5E29C1CCC0D0}" srcOrd="2" destOrd="0" presId="urn:microsoft.com/office/officeart/2008/layout/LinedList"/>
    <dgm:cxn modelId="{BE2B652C-DFA3-AA46-B6A9-E6E43F4686D0}" type="presParOf" srcId="{E64F4EE4-CD92-9B40-9CB1-C46FF16C37CD}" destId="{DFFB2599-E951-6042-90C5-E2B56EB4AE34}" srcOrd="8" destOrd="0" presId="urn:microsoft.com/office/officeart/2008/layout/LinedList"/>
    <dgm:cxn modelId="{389813C6-F653-634F-934A-E08A95F0876A}" type="presParOf" srcId="{E64F4EE4-CD92-9B40-9CB1-C46FF16C37CD}" destId="{A24E7C9E-098D-C44C-9BEF-1E6A8C00D9F3}"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C1F94-0897-4342-838E-1DFE50AEE38F}">
      <dsp:nvSpPr>
        <dsp:cNvPr id="0" name=""/>
        <dsp:cNvSpPr/>
      </dsp:nvSpPr>
      <dsp:spPr>
        <a:xfrm>
          <a:off x="973190" y="986724"/>
          <a:ext cx="1264141" cy="126414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50B3F4-014A-4555-A4B0-AED0F7F2C799}">
      <dsp:nvSpPr>
        <dsp:cNvPr id="0" name=""/>
        <dsp:cNvSpPr/>
      </dsp:nvSpPr>
      <dsp:spPr>
        <a:xfrm>
          <a:off x="1242597" y="125613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2ACAE9-F578-4EA2-A76C-77C98B329A0C}">
      <dsp:nvSpPr>
        <dsp:cNvPr id="0" name=""/>
        <dsp:cNvSpPr/>
      </dsp:nvSpPr>
      <dsp:spPr>
        <a:xfrm>
          <a:off x="569079"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b="0" i="0" kern="1200"/>
            <a:t>Problem identification </a:t>
          </a:r>
          <a:endParaRPr lang="en-US" sz="1900" kern="1200"/>
        </a:p>
      </dsp:txBody>
      <dsp:txXfrm>
        <a:off x="569079" y="2644614"/>
        <a:ext cx="2072362" cy="720000"/>
      </dsp:txXfrm>
    </dsp:sp>
    <dsp:sp modelId="{9574C804-251B-4F63-8CEE-0EC7AE290B5E}">
      <dsp:nvSpPr>
        <dsp:cNvPr id="0" name=""/>
        <dsp:cNvSpPr/>
      </dsp:nvSpPr>
      <dsp:spPr>
        <a:xfrm>
          <a:off x="3408216" y="986724"/>
          <a:ext cx="1264141" cy="126414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1B0959-0C35-4F7F-8902-AB0110B01066}">
      <dsp:nvSpPr>
        <dsp:cNvPr id="0" name=""/>
        <dsp:cNvSpPr/>
      </dsp:nvSpPr>
      <dsp:spPr>
        <a:xfrm>
          <a:off x="3677623" y="125613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3D3902-3F23-49C1-8AF4-C1A2882EC007}">
      <dsp:nvSpPr>
        <dsp:cNvPr id="0" name=""/>
        <dsp:cNvSpPr/>
      </dsp:nvSpPr>
      <dsp:spPr>
        <a:xfrm>
          <a:off x="3004105"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b="0" i="0" kern="1200"/>
            <a:t>Recommendation and key findings</a:t>
          </a:r>
          <a:endParaRPr lang="en-US" sz="1900" kern="1200"/>
        </a:p>
      </dsp:txBody>
      <dsp:txXfrm>
        <a:off x="3004105" y="2644614"/>
        <a:ext cx="2072362" cy="720000"/>
      </dsp:txXfrm>
    </dsp:sp>
    <dsp:sp modelId="{D24358C5-4497-4AF4-8355-0731E2FF3DCB}">
      <dsp:nvSpPr>
        <dsp:cNvPr id="0" name=""/>
        <dsp:cNvSpPr/>
      </dsp:nvSpPr>
      <dsp:spPr>
        <a:xfrm>
          <a:off x="5843242" y="986724"/>
          <a:ext cx="1264141" cy="126414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39144F-E9AF-4774-9E78-42C74ECF1DFE}">
      <dsp:nvSpPr>
        <dsp:cNvPr id="0" name=""/>
        <dsp:cNvSpPr/>
      </dsp:nvSpPr>
      <dsp:spPr>
        <a:xfrm>
          <a:off x="6112649" y="125613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CCF6FA-C41D-4E12-972C-A09738B5EDB8}">
      <dsp:nvSpPr>
        <dsp:cNvPr id="0" name=""/>
        <dsp:cNvSpPr/>
      </dsp:nvSpPr>
      <dsp:spPr>
        <a:xfrm>
          <a:off x="5439131"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b="0" i="0" kern="1200"/>
            <a:t>Modeling results and analysis </a:t>
          </a:r>
          <a:endParaRPr lang="en-US" sz="1900" kern="1200"/>
        </a:p>
      </dsp:txBody>
      <dsp:txXfrm>
        <a:off x="5439131" y="2644614"/>
        <a:ext cx="2072362" cy="720000"/>
      </dsp:txXfrm>
    </dsp:sp>
    <dsp:sp modelId="{9FC3F47D-19A1-4D3B-A3E8-894F4A4E81E6}">
      <dsp:nvSpPr>
        <dsp:cNvPr id="0" name=""/>
        <dsp:cNvSpPr/>
      </dsp:nvSpPr>
      <dsp:spPr>
        <a:xfrm>
          <a:off x="8278268" y="986724"/>
          <a:ext cx="1264141" cy="126414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AB384A-36F2-4045-8F0B-863225AFEA5E}">
      <dsp:nvSpPr>
        <dsp:cNvPr id="0" name=""/>
        <dsp:cNvSpPr/>
      </dsp:nvSpPr>
      <dsp:spPr>
        <a:xfrm>
          <a:off x="8547675" y="125613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A79119-F2B1-4E33-8C4D-ABBD46885694}">
      <dsp:nvSpPr>
        <dsp:cNvPr id="0" name=""/>
        <dsp:cNvSpPr/>
      </dsp:nvSpPr>
      <dsp:spPr>
        <a:xfrm>
          <a:off x="7874157"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b="0" i="0" kern="1200"/>
            <a:t>Summary and conclusion</a:t>
          </a:r>
          <a:endParaRPr lang="en-US" sz="1900" kern="1200"/>
        </a:p>
      </dsp:txBody>
      <dsp:txXfrm>
        <a:off x="7874157" y="2644614"/>
        <a:ext cx="207236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BB530-4F40-4484-BC7D-60664981D4E7}">
      <dsp:nvSpPr>
        <dsp:cNvPr id="0" name=""/>
        <dsp:cNvSpPr/>
      </dsp:nvSpPr>
      <dsp:spPr>
        <a:xfrm>
          <a:off x="0" y="2024"/>
          <a:ext cx="6781800" cy="10258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68CCB8-1ACE-40DC-8900-A9D6642ED992}">
      <dsp:nvSpPr>
        <dsp:cNvPr id="0" name=""/>
        <dsp:cNvSpPr/>
      </dsp:nvSpPr>
      <dsp:spPr>
        <a:xfrm>
          <a:off x="310317" y="232838"/>
          <a:ext cx="564213" cy="5642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B380E2-9B41-4A84-8C00-C0286B3DE337}">
      <dsp:nvSpPr>
        <dsp:cNvPr id="0" name=""/>
        <dsp:cNvSpPr/>
      </dsp:nvSpPr>
      <dsp:spPr>
        <a:xfrm>
          <a:off x="1184848" y="2024"/>
          <a:ext cx="5596951" cy="1025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68" tIns="108568" rIns="108568" bIns="108568" numCol="1" spcCol="1270" anchor="ctr" anchorCtr="0">
          <a:noAutofit/>
        </a:bodyPr>
        <a:lstStyle/>
        <a:p>
          <a:pPr marL="0" lvl="0" indent="0" algn="l" defTabSz="844550">
            <a:lnSpc>
              <a:spcPct val="90000"/>
            </a:lnSpc>
            <a:spcBef>
              <a:spcPct val="0"/>
            </a:spcBef>
            <a:spcAft>
              <a:spcPct val="35000"/>
            </a:spcAft>
            <a:buNone/>
          </a:pPr>
          <a:r>
            <a:rPr lang="en-US" sz="1900" kern="1200"/>
            <a:t>Achieve high accuracy in distinguishing between ham and spam messages. </a:t>
          </a:r>
        </a:p>
      </dsp:txBody>
      <dsp:txXfrm>
        <a:off x="1184848" y="2024"/>
        <a:ext cx="5596951" cy="1025842"/>
      </dsp:txXfrm>
    </dsp:sp>
    <dsp:sp modelId="{4AEE17CB-664C-4360-A16A-B593AB66BE14}">
      <dsp:nvSpPr>
        <dsp:cNvPr id="0" name=""/>
        <dsp:cNvSpPr/>
      </dsp:nvSpPr>
      <dsp:spPr>
        <a:xfrm>
          <a:off x="0" y="1284327"/>
          <a:ext cx="6781800" cy="10258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E35B81-AA2A-43E3-B25A-F6C9D933EAE2}">
      <dsp:nvSpPr>
        <dsp:cNvPr id="0" name=""/>
        <dsp:cNvSpPr/>
      </dsp:nvSpPr>
      <dsp:spPr>
        <a:xfrm>
          <a:off x="310317" y="1515141"/>
          <a:ext cx="564213" cy="5642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337938-5680-4B5B-8962-DE6CD0E0F7FB}">
      <dsp:nvSpPr>
        <dsp:cNvPr id="0" name=""/>
        <dsp:cNvSpPr/>
      </dsp:nvSpPr>
      <dsp:spPr>
        <a:xfrm>
          <a:off x="1184848" y="1284327"/>
          <a:ext cx="5596951" cy="1025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68" tIns="108568" rIns="108568" bIns="108568" numCol="1" spcCol="1270" anchor="ctr" anchorCtr="0">
          <a:noAutofit/>
        </a:bodyPr>
        <a:lstStyle/>
        <a:p>
          <a:pPr marL="0" lvl="0" indent="0" algn="l" defTabSz="844550">
            <a:lnSpc>
              <a:spcPct val="90000"/>
            </a:lnSpc>
            <a:spcBef>
              <a:spcPct val="0"/>
            </a:spcBef>
            <a:spcAft>
              <a:spcPct val="35000"/>
            </a:spcAft>
            <a:buNone/>
          </a:pPr>
          <a:r>
            <a:rPr lang="en-US" sz="1900" kern="1200"/>
            <a:t>Develop interpretable models for analysis and insights. </a:t>
          </a:r>
        </a:p>
      </dsp:txBody>
      <dsp:txXfrm>
        <a:off x="1184848" y="1284327"/>
        <a:ext cx="5596951" cy="1025842"/>
      </dsp:txXfrm>
    </dsp:sp>
    <dsp:sp modelId="{DA335743-B464-4FC6-9C35-60829918A328}">
      <dsp:nvSpPr>
        <dsp:cNvPr id="0" name=""/>
        <dsp:cNvSpPr/>
      </dsp:nvSpPr>
      <dsp:spPr>
        <a:xfrm>
          <a:off x="0" y="2566630"/>
          <a:ext cx="6781800" cy="10258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DD49CA-BCD1-4FC0-B6B1-E28781A326F7}">
      <dsp:nvSpPr>
        <dsp:cNvPr id="0" name=""/>
        <dsp:cNvSpPr/>
      </dsp:nvSpPr>
      <dsp:spPr>
        <a:xfrm>
          <a:off x="310317" y="2797444"/>
          <a:ext cx="564213" cy="5642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F56A7C-CBE9-4085-B77A-5A1C2C709C17}">
      <dsp:nvSpPr>
        <dsp:cNvPr id="0" name=""/>
        <dsp:cNvSpPr/>
      </dsp:nvSpPr>
      <dsp:spPr>
        <a:xfrm>
          <a:off x="1184848" y="2566630"/>
          <a:ext cx="5596951" cy="1025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68" tIns="108568" rIns="108568" bIns="108568" numCol="1" spcCol="1270" anchor="ctr" anchorCtr="0">
          <a:noAutofit/>
        </a:bodyPr>
        <a:lstStyle/>
        <a:p>
          <a:pPr marL="0" lvl="0" indent="0" algn="l" defTabSz="844550">
            <a:lnSpc>
              <a:spcPct val="90000"/>
            </a:lnSpc>
            <a:spcBef>
              <a:spcPct val="0"/>
            </a:spcBef>
            <a:spcAft>
              <a:spcPct val="35000"/>
            </a:spcAft>
            <a:buNone/>
          </a:pPr>
          <a:r>
            <a:rPr lang="en-US" sz="1900" kern="1200"/>
            <a:t>Implement three different models for performance analysis. </a:t>
          </a:r>
        </a:p>
      </dsp:txBody>
      <dsp:txXfrm>
        <a:off x="1184848" y="2566630"/>
        <a:ext cx="5596951" cy="1025842"/>
      </dsp:txXfrm>
    </dsp:sp>
    <dsp:sp modelId="{4254A8F2-BA42-4F20-920F-358D806A03C7}">
      <dsp:nvSpPr>
        <dsp:cNvPr id="0" name=""/>
        <dsp:cNvSpPr/>
      </dsp:nvSpPr>
      <dsp:spPr>
        <a:xfrm>
          <a:off x="0" y="3848933"/>
          <a:ext cx="6781800" cy="10258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2CB096-63C8-4D88-9040-6EB788AA9648}">
      <dsp:nvSpPr>
        <dsp:cNvPr id="0" name=""/>
        <dsp:cNvSpPr/>
      </dsp:nvSpPr>
      <dsp:spPr>
        <a:xfrm>
          <a:off x="310317" y="4079748"/>
          <a:ext cx="564213" cy="5642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18945B-50EB-4A4A-82C7-EFF8556A2E0E}">
      <dsp:nvSpPr>
        <dsp:cNvPr id="0" name=""/>
        <dsp:cNvSpPr/>
      </dsp:nvSpPr>
      <dsp:spPr>
        <a:xfrm>
          <a:off x="1184848" y="3848933"/>
          <a:ext cx="5596951" cy="1025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68" tIns="108568" rIns="108568" bIns="108568" numCol="1" spcCol="1270" anchor="ctr" anchorCtr="0">
          <a:noAutofit/>
        </a:bodyPr>
        <a:lstStyle/>
        <a:p>
          <a:pPr marL="0" lvl="0" indent="0" algn="l" defTabSz="844550">
            <a:lnSpc>
              <a:spcPct val="90000"/>
            </a:lnSpc>
            <a:spcBef>
              <a:spcPct val="0"/>
            </a:spcBef>
            <a:spcAft>
              <a:spcPct val="35000"/>
            </a:spcAft>
            <a:buNone/>
          </a:pPr>
          <a:r>
            <a:rPr lang="en-US" sz="1900" kern="1200"/>
            <a:t>Compare and contrast the effectiveness of Naive Bayes, Random Forest, and Neural  Network models. </a:t>
          </a:r>
        </a:p>
      </dsp:txBody>
      <dsp:txXfrm>
        <a:off x="1184848" y="3848933"/>
        <a:ext cx="5596951" cy="10258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5B96E-B5CA-5B42-9FBB-78DA8BD554D8}">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938771-1E2B-0A49-B263-CA577606AA3D}">
      <dsp:nvSpPr>
        <dsp:cNvPr id="0" name=""/>
        <dsp:cNvSpPr/>
      </dsp:nvSpPr>
      <dsp:spPr>
        <a:xfrm>
          <a:off x="0" y="0"/>
          <a:ext cx="2103120" cy="2716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Trained three different models for Comparison Analysis</a:t>
          </a:r>
        </a:p>
      </dsp:txBody>
      <dsp:txXfrm>
        <a:off x="0" y="0"/>
        <a:ext cx="2103120" cy="2716878"/>
      </dsp:txXfrm>
    </dsp:sp>
    <dsp:sp modelId="{9040F475-B3D7-6541-899B-86CB8A8A2674}">
      <dsp:nvSpPr>
        <dsp:cNvPr id="0" name=""/>
        <dsp:cNvSpPr/>
      </dsp:nvSpPr>
      <dsp:spPr>
        <a:xfrm>
          <a:off x="2260854" y="42451"/>
          <a:ext cx="8254746" cy="849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Naive Bayes using BoW and Tfidf</a:t>
          </a:r>
        </a:p>
      </dsp:txBody>
      <dsp:txXfrm>
        <a:off x="2260854" y="42451"/>
        <a:ext cx="8254746" cy="849024"/>
      </dsp:txXfrm>
    </dsp:sp>
    <dsp:sp modelId="{6A8AA989-3838-D744-ACF1-8E59F5DC0FDD}">
      <dsp:nvSpPr>
        <dsp:cNvPr id="0" name=""/>
        <dsp:cNvSpPr/>
      </dsp:nvSpPr>
      <dsp:spPr>
        <a:xfrm>
          <a:off x="2103120" y="891475"/>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4D5D12-50F7-A442-97C6-A9FCFA17F844}">
      <dsp:nvSpPr>
        <dsp:cNvPr id="0" name=""/>
        <dsp:cNvSpPr/>
      </dsp:nvSpPr>
      <dsp:spPr>
        <a:xfrm>
          <a:off x="2260854" y="933926"/>
          <a:ext cx="8254746" cy="849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Random Forest using Word2vec</a:t>
          </a:r>
        </a:p>
      </dsp:txBody>
      <dsp:txXfrm>
        <a:off x="2260854" y="933926"/>
        <a:ext cx="8254746" cy="849024"/>
      </dsp:txXfrm>
    </dsp:sp>
    <dsp:sp modelId="{FD228C02-8F76-F940-B5E4-447F79BCDE42}">
      <dsp:nvSpPr>
        <dsp:cNvPr id="0" name=""/>
        <dsp:cNvSpPr/>
      </dsp:nvSpPr>
      <dsp:spPr>
        <a:xfrm>
          <a:off x="2103120" y="1782951"/>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C9FEFF-168F-B04F-B9C0-75715EA4825A}">
      <dsp:nvSpPr>
        <dsp:cNvPr id="0" name=""/>
        <dsp:cNvSpPr/>
      </dsp:nvSpPr>
      <dsp:spPr>
        <a:xfrm>
          <a:off x="2260854" y="1825402"/>
          <a:ext cx="8254746" cy="849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Neural Network using BERT</a:t>
          </a:r>
        </a:p>
      </dsp:txBody>
      <dsp:txXfrm>
        <a:off x="2260854" y="1825402"/>
        <a:ext cx="8254746" cy="849024"/>
      </dsp:txXfrm>
    </dsp:sp>
    <dsp:sp modelId="{DFFB2599-E951-6042-90C5-E2B56EB4AE34}">
      <dsp:nvSpPr>
        <dsp:cNvPr id="0" name=""/>
        <dsp:cNvSpPr/>
      </dsp:nvSpPr>
      <dsp:spPr>
        <a:xfrm>
          <a:off x="2103120" y="2674426"/>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324C-3BD5-56C7-1D3E-F2D4C630CF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D97947-CC50-ADF7-17DE-8123D49B52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079AAA-E142-F573-3EDF-1D91A29CEF4E}"/>
              </a:ext>
            </a:extLst>
          </p:cNvPr>
          <p:cNvSpPr>
            <a:spLocks noGrp="1"/>
          </p:cNvSpPr>
          <p:nvPr>
            <p:ph type="dt" sz="half" idx="10"/>
          </p:nvPr>
        </p:nvSpPr>
        <p:spPr/>
        <p:txBody>
          <a:bodyPr/>
          <a:lstStyle/>
          <a:p>
            <a:fld id="{4D754A13-D2F9-854B-A07C-0192F845B633}" type="datetimeFigureOut">
              <a:rPr lang="en-US" smtClean="0"/>
              <a:t>12/25/23</a:t>
            </a:fld>
            <a:endParaRPr lang="en-US"/>
          </a:p>
        </p:txBody>
      </p:sp>
      <p:sp>
        <p:nvSpPr>
          <p:cNvPr id="5" name="Footer Placeholder 4">
            <a:extLst>
              <a:ext uri="{FF2B5EF4-FFF2-40B4-BE49-F238E27FC236}">
                <a16:creationId xmlns:a16="http://schemas.microsoft.com/office/drawing/2014/main" id="{491CE7EB-66F6-1A50-381D-898A3BDD6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D98E8B-C5D8-7373-05B5-CD58C81C54A4}"/>
              </a:ext>
            </a:extLst>
          </p:cNvPr>
          <p:cNvSpPr>
            <a:spLocks noGrp="1"/>
          </p:cNvSpPr>
          <p:nvPr>
            <p:ph type="sldNum" sz="quarter" idx="12"/>
          </p:nvPr>
        </p:nvSpPr>
        <p:spPr/>
        <p:txBody>
          <a:bodyPr/>
          <a:lstStyle/>
          <a:p>
            <a:fld id="{A2FBDE98-188F-7548-81E0-5DAF4EDB76D3}" type="slidenum">
              <a:rPr lang="en-US" smtClean="0"/>
              <a:t>‹#›</a:t>
            </a:fld>
            <a:endParaRPr lang="en-US"/>
          </a:p>
        </p:txBody>
      </p:sp>
    </p:spTree>
    <p:extLst>
      <p:ext uri="{BB962C8B-B14F-4D97-AF65-F5344CB8AC3E}">
        <p14:creationId xmlns:p14="http://schemas.microsoft.com/office/powerpoint/2010/main" val="45110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F9FD3-214C-97DC-C88B-C99FB9456E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34C15C-1B8B-3202-6DE4-ED04E9E9BA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7FB821-D915-D196-F1C1-6D29B296C163}"/>
              </a:ext>
            </a:extLst>
          </p:cNvPr>
          <p:cNvSpPr>
            <a:spLocks noGrp="1"/>
          </p:cNvSpPr>
          <p:nvPr>
            <p:ph type="dt" sz="half" idx="10"/>
          </p:nvPr>
        </p:nvSpPr>
        <p:spPr/>
        <p:txBody>
          <a:bodyPr/>
          <a:lstStyle/>
          <a:p>
            <a:fld id="{4D754A13-D2F9-854B-A07C-0192F845B633}" type="datetimeFigureOut">
              <a:rPr lang="en-US" smtClean="0"/>
              <a:t>12/25/23</a:t>
            </a:fld>
            <a:endParaRPr lang="en-US"/>
          </a:p>
        </p:txBody>
      </p:sp>
      <p:sp>
        <p:nvSpPr>
          <p:cNvPr id="5" name="Footer Placeholder 4">
            <a:extLst>
              <a:ext uri="{FF2B5EF4-FFF2-40B4-BE49-F238E27FC236}">
                <a16:creationId xmlns:a16="http://schemas.microsoft.com/office/drawing/2014/main" id="{1014C1C1-1823-1608-7477-6D389FEDC9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57F39-97A8-F534-B7AF-C1F741B8CD86}"/>
              </a:ext>
            </a:extLst>
          </p:cNvPr>
          <p:cNvSpPr>
            <a:spLocks noGrp="1"/>
          </p:cNvSpPr>
          <p:nvPr>
            <p:ph type="sldNum" sz="quarter" idx="12"/>
          </p:nvPr>
        </p:nvSpPr>
        <p:spPr/>
        <p:txBody>
          <a:bodyPr/>
          <a:lstStyle/>
          <a:p>
            <a:fld id="{A2FBDE98-188F-7548-81E0-5DAF4EDB76D3}" type="slidenum">
              <a:rPr lang="en-US" smtClean="0"/>
              <a:t>‹#›</a:t>
            </a:fld>
            <a:endParaRPr lang="en-US"/>
          </a:p>
        </p:txBody>
      </p:sp>
    </p:spTree>
    <p:extLst>
      <p:ext uri="{BB962C8B-B14F-4D97-AF65-F5344CB8AC3E}">
        <p14:creationId xmlns:p14="http://schemas.microsoft.com/office/powerpoint/2010/main" val="3495438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9F8B70-7E77-38A7-3AC6-439006CEBE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BAB8A9-7EA9-3799-F79E-8F01019CCE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83DCF2-87DE-37CC-0B78-9DB7F757E2C6}"/>
              </a:ext>
            </a:extLst>
          </p:cNvPr>
          <p:cNvSpPr>
            <a:spLocks noGrp="1"/>
          </p:cNvSpPr>
          <p:nvPr>
            <p:ph type="dt" sz="half" idx="10"/>
          </p:nvPr>
        </p:nvSpPr>
        <p:spPr/>
        <p:txBody>
          <a:bodyPr/>
          <a:lstStyle/>
          <a:p>
            <a:fld id="{4D754A13-D2F9-854B-A07C-0192F845B633}" type="datetimeFigureOut">
              <a:rPr lang="en-US" smtClean="0"/>
              <a:t>12/25/23</a:t>
            </a:fld>
            <a:endParaRPr lang="en-US"/>
          </a:p>
        </p:txBody>
      </p:sp>
      <p:sp>
        <p:nvSpPr>
          <p:cNvPr id="5" name="Footer Placeholder 4">
            <a:extLst>
              <a:ext uri="{FF2B5EF4-FFF2-40B4-BE49-F238E27FC236}">
                <a16:creationId xmlns:a16="http://schemas.microsoft.com/office/drawing/2014/main" id="{80F5E290-B540-049C-BDF9-0DEBF78CC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D7C60-CD01-A110-6EFE-626A7EF48A21}"/>
              </a:ext>
            </a:extLst>
          </p:cNvPr>
          <p:cNvSpPr>
            <a:spLocks noGrp="1"/>
          </p:cNvSpPr>
          <p:nvPr>
            <p:ph type="sldNum" sz="quarter" idx="12"/>
          </p:nvPr>
        </p:nvSpPr>
        <p:spPr/>
        <p:txBody>
          <a:bodyPr/>
          <a:lstStyle/>
          <a:p>
            <a:fld id="{A2FBDE98-188F-7548-81E0-5DAF4EDB76D3}" type="slidenum">
              <a:rPr lang="en-US" smtClean="0"/>
              <a:t>‹#›</a:t>
            </a:fld>
            <a:endParaRPr lang="en-US"/>
          </a:p>
        </p:txBody>
      </p:sp>
    </p:spTree>
    <p:extLst>
      <p:ext uri="{BB962C8B-B14F-4D97-AF65-F5344CB8AC3E}">
        <p14:creationId xmlns:p14="http://schemas.microsoft.com/office/powerpoint/2010/main" val="291150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9536-C10A-59D4-9C6C-F6F1282072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C6BF22-CBFF-CE54-343E-A2DB8D6CC7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B50CE3-0F63-AA24-DCCA-B3EF848BB26C}"/>
              </a:ext>
            </a:extLst>
          </p:cNvPr>
          <p:cNvSpPr>
            <a:spLocks noGrp="1"/>
          </p:cNvSpPr>
          <p:nvPr>
            <p:ph type="dt" sz="half" idx="10"/>
          </p:nvPr>
        </p:nvSpPr>
        <p:spPr/>
        <p:txBody>
          <a:bodyPr/>
          <a:lstStyle/>
          <a:p>
            <a:fld id="{4D754A13-D2F9-854B-A07C-0192F845B633}" type="datetimeFigureOut">
              <a:rPr lang="en-US" smtClean="0"/>
              <a:t>12/25/23</a:t>
            </a:fld>
            <a:endParaRPr lang="en-US"/>
          </a:p>
        </p:txBody>
      </p:sp>
      <p:sp>
        <p:nvSpPr>
          <p:cNvPr id="5" name="Footer Placeholder 4">
            <a:extLst>
              <a:ext uri="{FF2B5EF4-FFF2-40B4-BE49-F238E27FC236}">
                <a16:creationId xmlns:a16="http://schemas.microsoft.com/office/drawing/2014/main" id="{8702B86A-5B9D-5998-DA6A-83A56893BE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BD7E06-BFCE-EAAB-5D9A-0510F036534E}"/>
              </a:ext>
            </a:extLst>
          </p:cNvPr>
          <p:cNvSpPr>
            <a:spLocks noGrp="1"/>
          </p:cNvSpPr>
          <p:nvPr>
            <p:ph type="sldNum" sz="quarter" idx="12"/>
          </p:nvPr>
        </p:nvSpPr>
        <p:spPr/>
        <p:txBody>
          <a:bodyPr/>
          <a:lstStyle/>
          <a:p>
            <a:fld id="{A2FBDE98-188F-7548-81E0-5DAF4EDB76D3}" type="slidenum">
              <a:rPr lang="en-US" smtClean="0"/>
              <a:t>‹#›</a:t>
            </a:fld>
            <a:endParaRPr lang="en-US"/>
          </a:p>
        </p:txBody>
      </p:sp>
    </p:spTree>
    <p:extLst>
      <p:ext uri="{BB962C8B-B14F-4D97-AF65-F5344CB8AC3E}">
        <p14:creationId xmlns:p14="http://schemas.microsoft.com/office/powerpoint/2010/main" val="3300065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65534-5CAD-47D7-89A4-53EBAE7D7B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DD2FDC-0F59-3872-A939-ACFF978805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40F1E4-0880-0D1F-7C1B-C2C7DB64527D}"/>
              </a:ext>
            </a:extLst>
          </p:cNvPr>
          <p:cNvSpPr>
            <a:spLocks noGrp="1"/>
          </p:cNvSpPr>
          <p:nvPr>
            <p:ph type="dt" sz="half" idx="10"/>
          </p:nvPr>
        </p:nvSpPr>
        <p:spPr/>
        <p:txBody>
          <a:bodyPr/>
          <a:lstStyle/>
          <a:p>
            <a:fld id="{4D754A13-D2F9-854B-A07C-0192F845B633}" type="datetimeFigureOut">
              <a:rPr lang="en-US" smtClean="0"/>
              <a:t>12/25/23</a:t>
            </a:fld>
            <a:endParaRPr lang="en-US"/>
          </a:p>
        </p:txBody>
      </p:sp>
      <p:sp>
        <p:nvSpPr>
          <p:cNvPr id="5" name="Footer Placeholder 4">
            <a:extLst>
              <a:ext uri="{FF2B5EF4-FFF2-40B4-BE49-F238E27FC236}">
                <a16:creationId xmlns:a16="http://schemas.microsoft.com/office/drawing/2014/main" id="{58669D60-666B-B432-177A-AAF7E402EC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97F02B-EC3A-38F4-576D-8B7FF898886A}"/>
              </a:ext>
            </a:extLst>
          </p:cNvPr>
          <p:cNvSpPr>
            <a:spLocks noGrp="1"/>
          </p:cNvSpPr>
          <p:nvPr>
            <p:ph type="sldNum" sz="quarter" idx="12"/>
          </p:nvPr>
        </p:nvSpPr>
        <p:spPr/>
        <p:txBody>
          <a:bodyPr/>
          <a:lstStyle/>
          <a:p>
            <a:fld id="{A2FBDE98-188F-7548-81E0-5DAF4EDB76D3}" type="slidenum">
              <a:rPr lang="en-US" smtClean="0"/>
              <a:t>‹#›</a:t>
            </a:fld>
            <a:endParaRPr lang="en-US"/>
          </a:p>
        </p:txBody>
      </p:sp>
    </p:spTree>
    <p:extLst>
      <p:ext uri="{BB962C8B-B14F-4D97-AF65-F5344CB8AC3E}">
        <p14:creationId xmlns:p14="http://schemas.microsoft.com/office/powerpoint/2010/main" val="254009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377E-5794-50C9-BDD6-0DE2F5486C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0EFD01-72F1-A3BD-0E6E-89F8398946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971F2B-1870-3146-443D-3BC2AB1998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AF9993-08E7-6E3B-6BBC-62827D6B2989}"/>
              </a:ext>
            </a:extLst>
          </p:cNvPr>
          <p:cNvSpPr>
            <a:spLocks noGrp="1"/>
          </p:cNvSpPr>
          <p:nvPr>
            <p:ph type="dt" sz="half" idx="10"/>
          </p:nvPr>
        </p:nvSpPr>
        <p:spPr/>
        <p:txBody>
          <a:bodyPr/>
          <a:lstStyle/>
          <a:p>
            <a:fld id="{4D754A13-D2F9-854B-A07C-0192F845B633}" type="datetimeFigureOut">
              <a:rPr lang="en-US" smtClean="0"/>
              <a:t>12/25/23</a:t>
            </a:fld>
            <a:endParaRPr lang="en-US"/>
          </a:p>
        </p:txBody>
      </p:sp>
      <p:sp>
        <p:nvSpPr>
          <p:cNvPr id="6" name="Footer Placeholder 5">
            <a:extLst>
              <a:ext uri="{FF2B5EF4-FFF2-40B4-BE49-F238E27FC236}">
                <a16:creationId xmlns:a16="http://schemas.microsoft.com/office/drawing/2014/main" id="{9EA38B57-974A-BF57-6436-5047DD5AC6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D733F2-5961-11C6-2BAD-098CBA212ACA}"/>
              </a:ext>
            </a:extLst>
          </p:cNvPr>
          <p:cNvSpPr>
            <a:spLocks noGrp="1"/>
          </p:cNvSpPr>
          <p:nvPr>
            <p:ph type="sldNum" sz="quarter" idx="12"/>
          </p:nvPr>
        </p:nvSpPr>
        <p:spPr/>
        <p:txBody>
          <a:bodyPr/>
          <a:lstStyle/>
          <a:p>
            <a:fld id="{A2FBDE98-188F-7548-81E0-5DAF4EDB76D3}" type="slidenum">
              <a:rPr lang="en-US" smtClean="0"/>
              <a:t>‹#›</a:t>
            </a:fld>
            <a:endParaRPr lang="en-US"/>
          </a:p>
        </p:txBody>
      </p:sp>
    </p:spTree>
    <p:extLst>
      <p:ext uri="{BB962C8B-B14F-4D97-AF65-F5344CB8AC3E}">
        <p14:creationId xmlns:p14="http://schemas.microsoft.com/office/powerpoint/2010/main" val="482272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429A9-0D5A-7831-06E2-DC4AA74586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D3309A-3844-04C9-A202-1233324467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5121EE-25F1-D1BD-B494-1AC936ED1E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F7BFA7-96A4-7AF3-2E61-21D4270EE7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7BDC18-CF50-CCC7-D8C8-FD24A576FB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4E29BD-2D49-2DAA-7439-085CAE32BBDA}"/>
              </a:ext>
            </a:extLst>
          </p:cNvPr>
          <p:cNvSpPr>
            <a:spLocks noGrp="1"/>
          </p:cNvSpPr>
          <p:nvPr>
            <p:ph type="dt" sz="half" idx="10"/>
          </p:nvPr>
        </p:nvSpPr>
        <p:spPr/>
        <p:txBody>
          <a:bodyPr/>
          <a:lstStyle/>
          <a:p>
            <a:fld id="{4D754A13-D2F9-854B-A07C-0192F845B633}" type="datetimeFigureOut">
              <a:rPr lang="en-US" smtClean="0"/>
              <a:t>12/25/23</a:t>
            </a:fld>
            <a:endParaRPr lang="en-US"/>
          </a:p>
        </p:txBody>
      </p:sp>
      <p:sp>
        <p:nvSpPr>
          <p:cNvPr id="8" name="Footer Placeholder 7">
            <a:extLst>
              <a:ext uri="{FF2B5EF4-FFF2-40B4-BE49-F238E27FC236}">
                <a16:creationId xmlns:a16="http://schemas.microsoft.com/office/drawing/2014/main" id="{4211F341-0A18-9C90-D37A-65EABB4268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9C9F41-33D7-FB6A-AB54-6B4838595D47}"/>
              </a:ext>
            </a:extLst>
          </p:cNvPr>
          <p:cNvSpPr>
            <a:spLocks noGrp="1"/>
          </p:cNvSpPr>
          <p:nvPr>
            <p:ph type="sldNum" sz="quarter" idx="12"/>
          </p:nvPr>
        </p:nvSpPr>
        <p:spPr/>
        <p:txBody>
          <a:bodyPr/>
          <a:lstStyle/>
          <a:p>
            <a:fld id="{A2FBDE98-188F-7548-81E0-5DAF4EDB76D3}" type="slidenum">
              <a:rPr lang="en-US" smtClean="0"/>
              <a:t>‹#›</a:t>
            </a:fld>
            <a:endParaRPr lang="en-US"/>
          </a:p>
        </p:txBody>
      </p:sp>
    </p:spTree>
    <p:extLst>
      <p:ext uri="{BB962C8B-B14F-4D97-AF65-F5344CB8AC3E}">
        <p14:creationId xmlns:p14="http://schemas.microsoft.com/office/powerpoint/2010/main" val="1636430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3EE03-0288-9D51-D96A-1AE2E6C805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C760D8-35CC-2019-346D-E00BD8845D29}"/>
              </a:ext>
            </a:extLst>
          </p:cNvPr>
          <p:cNvSpPr>
            <a:spLocks noGrp="1"/>
          </p:cNvSpPr>
          <p:nvPr>
            <p:ph type="dt" sz="half" idx="10"/>
          </p:nvPr>
        </p:nvSpPr>
        <p:spPr/>
        <p:txBody>
          <a:bodyPr/>
          <a:lstStyle/>
          <a:p>
            <a:fld id="{4D754A13-D2F9-854B-A07C-0192F845B633}" type="datetimeFigureOut">
              <a:rPr lang="en-US" smtClean="0"/>
              <a:t>12/25/23</a:t>
            </a:fld>
            <a:endParaRPr lang="en-US"/>
          </a:p>
        </p:txBody>
      </p:sp>
      <p:sp>
        <p:nvSpPr>
          <p:cNvPr id="4" name="Footer Placeholder 3">
            <a:extLst>
              <a:ext uri="{FF2B5EF4-FFF2-40B4-BE49-F238E27FC236}">
                <a16:creationId xmlns:a16="http://schemas.microsoft.com/office/drawing/2014/main" id="{319C5E5F-D51C-FD94-CD43-B451028098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54EC17-D560-38F2-F1A4-F60092827EFC}"/>
              </a:ext>
            </a:extLst>
          </p:cNvPr>
          <p:cNvSpPr>
            <a:spLocks noGrp="1"/>
          </p:cNvSpPr>
          <p:nvPr>
            <p:ph type="sldNum" sz="quarter" idx="12"/>
          </p:nvPr>
        </p:nvSpPr>
        <p:spPr/>
        <p:txBody>
          <a:bodyPr/>
          <a:lstStyle/>
          <a:p>
            <a:fld id="{A2FBDE98-188F-7548-81E0-5DAF4EDB76D3}" type="slidenum">
              <a:rPr lang="en-US" smtClean="0"/>
              <a:t>‹#›</a:t>
            </a:fld>
            <a:endParaRPr lang="en-US"/>
          </a:p>
        </p:txBody>
      </p:sp>
    </p:spTree>
    <p:extLst>
      <p:ext uri="{BB962C8B-B14F-4D97-AF65-F5344CB8AC3E}">
        <p14:creationId xmlns:p14="http://schemas.microsoft.com/office/powerpoint/2010/main" val="982338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FB0BB5-7B38-E16F-E697-E369356DB625}"/>
              </a:ext>
            </a:extLst>
          </p:cNvPr>
          <p:cNvSpPr>
            <a:spLocks noGrp="1"/>
          </p:cNvSpPr>
          <p:nvPr>
            <p:ph type="dt" sz="half" idx="10"/>
          </p:nvPr>
        </p:nvSpPr>
        <p:spPr/>
        <p:txBody>
          <a:bodyPr/>
          <a:lstStyle/>
          <a:p>
            <a:fld id="{4D754A13-D2F9-854B-A07C-0192F845B633}" type="datetimeFigureOut">
              <a:rPr lang="en-US" smtClean="0"/>
              <a:t>12/25/23</a:t>
            </a:fld>
            <a:endParaRPr lang="en-US"/>
          </a:p>
        </p:txBody>
      </p:sp>
      <p:sp>
        <p:nvSpPr>
          <p:cNvPr id="3" name="Footer Placeholder 2">
            <a:extLst>
              <a:ext uri="{FF2B5EF4-FFF2-40B4-BE49-F238E27FC236}">
                <a16:creationId xmlns:a16="http://schemas.microsoft.com/office/drawing/2014/main" id="{910C6AA5-DC7C-A2FC-EF75-A147046E66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DD0263-0314-CE6D-ADE4-A040F741AC6D}"/>
              </a:ext>
            </a:extLst>
          </p:cNvPr>
          <p:cNvSpPr>
            <a:spLocks noGrp="1"/>
          </p:cNvSpPr>
          <p:nvPr>
            <p:ph type="sldNum" sz="quarter" idx="12"/>
          </p:nvPr>
        </p:nvSpPr>
        <p:spPr/>
        <p:txBody>
          <a:bodyPr/>
          <a:lstStyle/>
          <a:p>
            <a:fld id="{A2FBDE98-188F-7548-81E0-5DAF4EDB76D3}" type="slidenum">
              <a:rPr lang="en-US" smtClean="0"/>
              <a:t>‹#›</a:t>
            </a:fld>
            <a:endParaRPr lang="en-US"/>
          </a:p>
        </p:txBody>
      </p:sp>
    </p:spTree>
    <p:extLst>
      <p:ext uri="{BB962C8B-B14F-4D97-AF65-F5344CB8AC3E}">
        <p14:creationId xmlns:p14="http://schemas.microsoft.com/office/powerpoint/2010/main" val="372104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19ED-58EA-DA78-73D4-CB0C6C67CB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74606F-A14E-353C-0232-9A76F08D4F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61725B-0489-4551-5C26-AF062D4046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7F1D2B-7FAF-9FB4-634D-450A97624749}"/>
              </a:ext>
            </a:extLst>
          </p:cNvPr>
          <p:cNvSpPr>
            <a:spLocks noGrp="1"/>
          </p:cNvSpPr>
          <p:nvPr>
            <p:ph type="dt" sz="half" idx="10"/>
          </p:nvPr>
        </p:nvSpPr>
        <p:spPr/>
        <p:txBody>
          <a:bodyPr/>
          <a:lstStyle/>
          <a:p>
            <a:fld id="{4D754A13-D2F9-854B-A07C-0192F845B633}" type="datetimeFigureOut">
              <a:rPr lang="en-US" smtClean="0"/>
              <a:t>12/25/23</a:t>
            </a:fld>
            <a:endParaRPr lang="en-US"/>
          </a:p>
        </p:txBody>
      </p:sp>
      <p:sp>
        <p:nvSpPr>
          <p:cNvPr id="6" name="Footer Placeholder 5">
            <a:extLst>
              <a:ext uri="{FF2B5EF4-FFF2-40B4-BE49-F238E27FC236}">
                <a16:creationId xmlns:a16="http://schemas.microsoft.com/office/drawing/2014/main" id="{F3546E19-7654-2557-7B05-1D3797875A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74AA8D-1AD0-03E8-4781-14DD1479CF98}"/>
              </a:ext>
            </a:extLst>
          </p:cNvPr>
          <p:cNvSpPr>
            <a:spLocks noGrp="1"/>
          </p:cNvSpPr>
          <p:nvPr>
            <p:ph type="sldNum" sz="quarter" idx="12"/>
          </p:nvPr>
        </p:nvSpPr>
        <p:spPr/>
        <p:txBody>
          <a:bodyPr/>
          <a:lstStyle/>
          <a:p>
            <a:fld id="{A2FBDE98-188F-7548-81E0-5DAF4EDB76D3}" type="slidenum">
              <a:rPr lang="en-US" smtClean="0"/>
              <a:t>‹#›</a:t>
            </a:fld>
            <a:endParaRPr lang="en-US"/>
          </a:p>
        </p:txBody>
      </p:sp>
    </p:spTree>
    <p:extLst>
      <p:ext uri="{BB962C8B-B14F-4D97-AF65-F5344CB8AC3E}">
        <p14:creationId xmlns:p14="http://schemas.microsoft.com/office/powerpoint/2010/main" val="337496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6499-D506-5B8A-2E7F-EB7CD281FB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270CA5-BDA8-23D2-4E63-2A6B295AB4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B7D8AA-407F-2A03-690F-2745A8C41B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887409-850F-CB19-CB09-A05602F74498}"/>
              </a:ext>
            </a:extLst>
          </p:cNvPr>
          <p:cNvSpPr>
            <a:spLocks noGrp="1"/>
          </p:cNvSpPr>
          <p:nvPr>
            <p:ph type="dt" sz="half" idx="10"/>
          </p:nvPr>
        </p:nvSpPr>
        <p:spPr/>
        <p:txBody>
          <a:bodyPr/>
          <a:lstStyle/>
          <a:p>
            <a:fld id="{4D754A13-D2F9-854B-A07C-0192F845B633}" type="datetimeFigureOut">
              <a:rPr lang="en-US" smtClean="0"/>
              <a:t>12/25/23</a:t>
            </a:fld>
            <a:endParaRPr lang="en-US"/>
          </a:p>
        </p:txBody>
      </p:sp>
      <p:sp>
        <p:nvSpPr>
          <p:cNvPr id="6" name="Footer Placeholder 5">
            <a:extLst>
              <a:ext uri="{FF2B5EF4-FFF2-40B4-BE49-F238E27FC236}">
                <a16:creationId xmlns:a16="http://schemas.microsoft.com/office/drawing/2014/main" id="{709697A2-7EC4-C2E5-CB81-BAE08636B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DE508A-1F92-C9BE-E800-78A967A66073}"/>
              </a:ext>
            </a:extLst>
          </p:cNvPr>
          <p:cNvSpPr>
            <a:spLocks noGrp="1"/>
          </p:cNvSpPr>
          <p:nvPr>
            <p:ph type="sldNum" sz="quarter" idx="12"/>
          </p:nvPr>
        </p:nvSpPr>
        <p:spPr/>
        <p:txBody>
          <a:bodyPr/>
          <a:lstStyle/>
          <a:p>
            <a:fld id="{A2FBDE98-188F-7548-81E0-5DAF4EDB76D3}" type="slidenum">
              <a:rPr lang="en-US" smtClean="0"/>
              <a:t>‹#›</a:t>
            </a:fld>
            <a:endParaRPr lang="en-US"/>
          </a:p>
        </p:txBody>
      </p:sp>
    </p:spTree>
    <p:extLst>
      <p:ext uri="{BB962C8B-B14F-4D97-AF65-F5344CB8AC3E}">
        <p14:creationId xmlns:p14="http://schemas.microsoft.com/office/powerpoint/2010/main" val="1420733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C0C2AD-3AF2-2A18-EEB7-9C9BA7E0EF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7C6F3B-5DD4-FBEE-60B1-6813036FE4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5A1CA6-72AC-D267-42FB-917E0593BA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754A13-D2F9-854B-A07C-0192F845B633}" type="datetimeFigureOut">
              <a:rPr lang="en-US" smtClean="0"/>
              <a:t>12/25/23</a:t>
            </a:fld>
            <a:endParaRPr lang="en-US"/>
          </a:p>
        </p:txBody>
      </p:sp>
      <p:sp>
        <p:nvSpPr>
          <p:cNvPr id="5" name="Footer Placeholder 4">
            <a:extLst>
              <a:ext uri="{FF2B5EF4-FFF2-40B4-BE49-F238E27FC236}">
                <a16:creationId xmlns:a16="http://schemas.microsoft.com/office/drawing/2014/main" id="{41A29D11-5713-ED40-CB82-CE2632B52B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D5C969-1526-7B73-B4F0-3544555457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FBDE98-188F-7548-81E0-5DAF4EDB76D3}" type="slidenum">
              <a:rPr lang="en-US" smtClean="0"/>
              <a:t>‹#›</a:t>
            </a:fld>
            <a:endParaRPr lang="en-US"/>
          </a:p>
        </p:txBody>
      </p:sp>
    </p:spTree>
    <p:extLst>
      <p:ext uri="{BB962C8B-B14F-4D97-AF65-F5344CB8AC3E}">
        <p14:creationId xmlns:p14="http://schemas.microsoft.com/office/powerpoint/2010/main" val="1725185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Periodic table illustration">
            <a:extLst>
              <a:ext uri="{FF2B5EF4-FFF2-40B4-BE49-F238E27FC236}">
                <a16:creationId xmlns:a16="http://schemas.microsoft.com/office/drawing/2014/main" id="{AEE37990-A07D-7F1E-6300-944A4F1089FA}"/>
              </a:ext>
            </a:extLst>
          </p:cNvPr>
          <p:cNvPicPr>
            <a:picLocks noChangeAspect="1"/>
          </p:cNvPicPr>
          <p:nvPr/>
        </p:nvPicPr>
        <p:blipFill rotWithShape="1">
          <a:blip r:embed="rId2"/>
          <a:srcRect b="29077"/>
          <a:stretch/>
        </p:blipFill>
        <p:spPr>
          <a:xfrm>
            <a:off x="2522358" y="10"/>
            <a:ext cx="9669642" cy="6857990"/>
          </a:xfrm>
          <a:prstGeom prst="rect">
            <a:avLst/>
          </a:prstGeom>
        </p:spPr>
      </p:pic>
      <p:sp>
        <p:nvSpPr>
          <p:cNvPr id="37" name="Rectangle 3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B1CAF7-9E82-D24F-B2A6-A5649C74505B}"/>
              </a:ext>
            </a:extLst>
          </p:cNvPr>
          <p:cNvSpPr>
            <a:spLocks noGrp="1"/>
          </p:cNvSpPr>
          <p:nvPr>
            <p:ph type="ctrTitle"/>
          </p:nvPr>
        </p:nvSpPr>
        <p:spPr>
          <a:xfrm>
            <a:off x="952228" y="743447"/>
            <a:ext cx="3973385" cy="3692028"/>
          </a:xfrm>
          <a:noFill/>
        </p:spPr>
        <p:txBody>
          <a:bodyPr>
            <a:normAutofit/>
          </a:bodyPr>
          <a:lstStyle/>
          <a:p>
            <a:r>
              <a:rPr lang="en-US" sz="4400" dirty="0"/>
              <a:t>Text Classification for Spam Detection and Comparison Analysis</a:t>
            </a:r>
          </a:p>
        </p:txBody>
      </p:sp>
    </p:spTree>
    <p:extLst>
      <p:ext uri="{BB962C8B-B14F-4D97-AF65-F5344CB8AC3E}">
        <p14:creationId xmlns:p14="http://schemas.microsoft.com/office/powerpoint/2010/main" val="3935313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3282-7F7E-5391-E557-80D6F40777E8}"/>
              </a:ext>
            </a:extLst>
          </p:cNvPr>
          <p:cNvSpPr>
            <a:spLocks noGrp="1"/>
          </p:cNvSpPr>
          <p:nvPr>
            <p:ph type="title"/>
          </p:nvPr>
        </p:nvSpPr>
        <p:spPr/>
        <p:txBody>
          <a:bodyPr/>
          <a:lstStyle/>
          <a:p>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C</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reated three new columns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ie</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Number of Characters, Number of Words and Number of Sentences for further Analysis</a:t>
            </a:r>
            <a:endParaRPr lang="en-US" dirty="0"/>
          </a:p>
        </p:txBody>
      </p:sp>
      <p:pic>
        <p:nvPicPr>
          <p:cNvPr id="4" name="Picture 3" descr="A screenshot of a chat&#10;&#10;Description automatically generated">
            <a:extLst>
              <a:ext uri="{FF2B5EF4-FFF2-40B4-BE49-F238E27FC236}">
                <a16:creationId xmlns:a16="http://schemas.microsoft.com/office/drawing/2014/main" id="{F3EA17C9-66EE-52B5-CDF8-ECC11EF708AC}"/>
              </a:ext>
            </a:extLst>
          </p:cNvPr>
          <p:cNvPicPr/>
          <p:nvPr/>
        </p:nvPicPr>
        <p:blipFill>
          <a:blip r:embed="rId2"/>
          <a:stretch>
            <a:fillRect/>
          </a:stretch>
        </p:blipFill>
        <p:spPr>
          <a:xfrm>
            <a:off x="1080547" y="1828165"/>
            <a:ext cx="5977890" cy="1600835"/>
          </a:xfrm>
          <a:prstGeom prst="rect">
            <a:avLst/>
          </a:prstGeom>
        </p:spPr>
      </p:pic>
      <p:sp>
        <p:nvSpPr>
          <p:cNvPr id="6" name="TextBox 5">
            <a:extLst>
              <a:ext uri="{FF2B5EF4-FFF2-40B4-BE49-F238E27FC236}">
                <a16:creationId xmlns:a16="http://schemas.microsoft.com/office/drawing/2014/main" id="{5BA16104-BD4A-AA97-D00E-6449E3A23CE4}"/>
              </a:ext>
            </a:extLst>
          </p:cNvPr>
          <p:cNvSpPr txBox="1"/>
          <p:nvPr/>
        </p:nvSpPr>
        <p:spPr>
          <a:xfrm>
            <a:off x="838200" y="4776220"/>
            <a:ext cx="5257800" cy="367280"/>
          </a:xfrm>
          <a:prstGeom prst="rect">
            <a:avLst/>
          </a:prstGeom>
          <a:noFill/>
        </p:spPr>
        <p:txBody>
          <a:bodyPr wrap="square">
            <a:spAutoFit/>
          </a:bodyPr>
          <a:lstStyle/>
          <a:p>
            <a:pPr marL="6350" marR="60325" indent="-6350">
              <a:lnSpc>
                <a:spcPct val="103000"/>
              </a:lnSpc>
              <a:spcBef>
                <a:spcPts val="0"/>
              </a:spcBef>
              <a:spcAft>
                <a:spcPts val="55"/>
              </a:spcAft>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C</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reated a heatmap to find any correlations. </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A screenshot of a graph&#10;&#10;Description automatically generated">
            <a:extLst>
              <a:ext uri="{FF2B5EF4-FFF2-40B4-BE49-F238E27FC236}">
                <a16:creationId xmlns:a16="http://schemas.microsoft.com/office/drawing/2014/main" id="{3D9888A3-9CF0-4E2A-5E40-28FAA6EB86B7}"/>
              </a:ext>
            </a:extLst>
          </p:cNvPr>
          <p:cNvPicPr/>
          <p:nvPr/>
        </p:nvPicPr>
        <p:blipFill>
          <a:blip r:embed="rId3"/>
          <a:stretch>
            <a:fillRect/>
          </a:stretch>
        </p:blipFill>
        <p:spPr>
          <a:xfrm>
            <a:off x="6376087" y="3429000"/>
            <a:ext cx="5277674" cy="3429000"/>
          </a:xfrm>
          <a:prstGeom prst="rect">
            <a:avLst/>
          </a:prstGeom>
        </p:spPr>
      </p:pic>
    </p:spTree>
    <p:extLst>
      <p:ext uri="{BB962C8B-B14F-4D97-AF65-F5344CB8AC3E}">
        <p14:creationId xmlns:p14="http://schemas.microsoft.com/office/powerpoint/2010/main" val="3688692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ED4898-5BD4-85EC-A376-FDEDD808FBE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2100" kern="1200">
                <a:solidFill>
                  <a:schemeClr val="tx1"/>
                </a:solidFill>
                <a:effectLst/>
                <a:latin typeface="+mj-lt"/>
                <a:ea typeface="+mj-ea"/>
                <a:cs typeface="+mj-cs"/>
              </a:rPr>
              <a:t>Number of Characters are the most correlated feature, so we plotted a histogram to check the trends in Ham and Spam messages. Our Histogram shows that there are 3 times more characters in ham messages than spam.  </a:t>
            </a:r>
            <a:endParaRPr lang="en-US" sz="2100" kern="1200">
              <a:solidFill>
                <a:schemeClr val="tx1"/>
              </a:solidFill>
              <a:latin typeface="+mj-lt"/>
              <a:ea typeface="+mj-ea"/>
              <a:cs typeface="+mj-cs"/>
            </a:endParaRPr>
          </a:p>
        </p:txBody>
      </p:sp>
      <p:sp>
        <p:nvSpPr>
          <p:cNvPr id="6" name="TextBox 5">
            <a:extLst>
              <a:ext uri="{FF2B5EF4-FFF2-40B4-BE49-F238E27FC236}">
                <a16:creationId xmlns:a16="http://schemas.microsoft.com/office/drawing/2014/main" id="{22F45BC5-37BE-D752-E432-AA965FB78D54}"/>
              </a:ext>
            </a:extLst>
          </p:cNvPr>
          <p:cNvSpPr txBox="1"/>
          <p:nvPr/>
        </p:nvSpPr>
        <p:spPr>
          <a:xfrm>
            <a:off x="638882" y="4631161"/>
            <a:ext cx="3571810" cy="1559327"/>
          </a:xfrm>
          <a:prstGeom prst="rect">
            <a:avLst/>
          </a:prstGeom>
        </p:spPr>
        <p:txBody>
          <a:bodyPr vert="horz" lIns="91440" tIns="45720" rIns="91440" bIns="45720" rtlCol="0">
            <a:normAutofit/>
          </a:bodyPr>
          <a:lstStyle/>
          <a:p>
            <a:pPr>
              <a:lnSpc>
                <a:spcPct val="90000"/>
              </a:lnSpc>
              <a:spcBef>
                <a:spcPts val="1000"/>
              </a:spcBef>
            </a:pPr>
            <a:r>
              <a:rPr lang="en-US" sz="2400" kern="1200">
                <a:solidFill>
                  <a:schemeClr val="tx1"/>
                </a:solidFill>
                <a:effectLst/>
                <a:latin typeface="+mn-lt"/>
                <a:ea typeface="+mn-ea"/>
                <a:cs typeface="+mn-cs"/>
              </a:rPr>
              <a:t>Ham = Blue and Spam = Red</a:t>
            </a:r>
            <a:endParaRPr lang="en-US" sz="2400" kern="1200">
              <a:solidFill>
                <a:schemeClr val="tx1"/>
              </a:solidFill>
              <a:latin typeface="+mn-lt"/>
              <a:ea typeface="+mn-ea"/>
              <a:cs typeface="+mn-cs"/>
            </a:endParaRPr>
          </a:p>
        </p:txBody>
      </p:sp>
      <p:sp>
        <p:nvSpPr>
          <p:cNvPr id="1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person with a red line&#10;&#10;Description automatically generated with medium confidence">
            <a:extLst>
              <a:ext uri="{FF2B5EF4-FFF2-40B4-BE49-F238E27FC236}">
                <a16:creationId xmlns:a16="http://schemas.microsoft.com/office/drawing/2014/main" id="{16FCE750-298A-585A-01F1-D69ABEF15797}"/>
              </a:ext>
            </a:extLst>
          </p:cNvPr>
          <p:cNvPicPr/>
          <p:nvPr/>
        </p:nvPicPr>
        <p:blipFill>
          <a:blip r:embed="rId2"/>
          <a:stretch>
            <a:fillRect/>
          </a:stretch>
        </p:blipFill>
        <p:spPr>
          <a:xfrm>
            <a:off x="4654296" y="772931"/>
            <a:ext cx="7214616" cy="5284706"/>
          </a:xfrm>
          <a:prstGeom prst="rect">
            <a:avLst/>
          </a:prstGeom>
        </p:spPr>
      </p:pic>
    </p:spTree>
    <p:extLst>
      <p:ext uri="{BB962C8B-B14F-4D97-AF65-F5344CB8AC3E}">
        <p14:creationId xmlns:p14="http://schemas.microsoft.com/office/powerpoint/2010/main" val="2059223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A96E-515E-B4BD-3C6D-3CACBB374BAC}"/>
              </a:ext>
            </a:extLst>
          </p:cNvPr>
          <p:cNvSpPr>
            <a:spLocks noGrp="1"/>
          </p:cNvSpPr>
          <p:nvPr>
            <p:ph type="title"/>
          </p:nvPr>
        </p:nvSpPr>
        <p:spPr>
          <a:xfrm>
            <a:off x="838200" y="1353267"/>
            <a:ext cx="10515600" cy="1325563"/>
          </a:xfrm>
        </p:spPr>
        <p:txBody>
          <a:bodyPr>
            <a:normAutofit/>
          </a:bodyPr>
          <a:lstStyle/>
          <a:p>
            <a:r>
              <a:rPr lang="en-US" sz="4600" b="1" dirty="0"/>
              <a:t>Modeling </a:t>
            </a:r>
          </a:p>
        </p:txBody>
      </p:sp>
      <p:graphicFrame>
        <p:nvGraphicFramePr>
          <p:cNvPr id="5" name="Content Placeholder 2">
            <a:extLst>
              <a:ext uri="{FF2B5EF4-FFF2-40B4-BE49-F238E27FC236}">
                <a16:creationId xmlns:a16="http://schemas.microsoft.com/office/drawing/2014/main" id="{75EFDB80-F8D0-89FA-DEA8-FE9D9FFED9A6}"/>
              </a:ext>
            </a:extLst>
          </p:cNvPr>
          <p:cNvGraphicFramePr>
            <a:graphicFrameLocks noGrp="1"/>
          </p:cNvGraphicFramePr>
          <p:nvPr>
            <p:ph idx="1"/>
          </p:nvPr>
        </p:nvGraphicFramePr>
        <p:xfrm>
          <a:off x="838200" y="2787855"/>
          <a:ext cx="10515600" cy="2716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8727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28">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CA1BEC-7B0B-183E-9C91-7E3F3FE77678}"/>
              </a:ext>
            </a:extLst>
          </p:cNvPr>
          <p:cNvSpPr>
            <a:spLocks noGrp="1"/>
          </p:cNvSpPr>
          <p:nvPr>
            <p:ph type="title"/>
          </p:nvPr>
        </p:nvSpPr>
        <p:spPr>
          <a:xfrm>
            <a:off x="1115568" y="548640"/>
            <a:ext cx="10168128" cy="1179576"/>
          </a:xfrm>
        </p:spPr>
        <p:txBody>
          <a:bodyPr>
            <a:normAutofit/>
          </a:bodyPr>
          <a:lstStyle/>
          <a:p>
            <a:r>
              <a:rPr lang="en-US" sz="4000" b="1">
                <a:effectLst/>
                <a:ea typeface="Calibri" panose="020F0502020204030204" pitchFamily="34" charset="0"/>
                <a:cs typeface="Calibri" panose="020F0502020204030204" pitchFamily="34" charset="0"/>
              </a:rPr>
              <a:t>Naive Bayes </a:t>
            </a:r>
            <a:r>
              <a:rPr lang="en-US" sz="4000" b="1">
                <a:ea typeface="Calibri" panose="020F0502020204030204" pitchFamily="34" charset="0"/>
                <a:cs typeface="Calibri" panose="020F0502020204030204" pitchFamily="34" charset="0"/>
              </a:rPr>
              <a:t>E</a:t>
            </a:r>
            <a:r>
              <a:rPr lang="en-US" sz="4000" b="1">
                <a:effectLst/>
                <a:ea typeface="Calibri" panose="020F0502020204030204" pitchFamily="34" charset="0"/>
                <a:cs typeface="Calibri" panose="020F0502020204030204" pitchFamily="34" charset="0"/>
              </a:rPr>
              <a:t>valuation Matrix:</a:t>
            </a:r>
            <a:endParaRPr lang="en-US" sz="4000" b="1"/>
          </a:p>
        </p:txBody>
      </p:sp>
      <p:sp>
        <p:nvSpPr>
          <p:cNvPr id="31" name="Rectangle 30">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 name="TextBox 9">
            <a:extLst>
              <a:ext uri="{FF2B5EF4-FFF2-40B4-BE49-F238E27FC236}">
                <a16:creationId xmlns:a16="http://schemas.microsoft.com/office/drawing/2014/main" id="{77F79650-5EF8-35C3-CCE2-9AC884D6A355}"/>
              </a:ext>
            </a:extLst>
          </p:cNvPr>
          <p:cNvSpPr txBox="1"/>
          <p:nvPr/>
        </p:nvSpPr>
        <p:spPr>
          <a:xfrm>
            <a:off x="1115568" y="2609696"/>
            <a:ext cx="2291425" cy="360781"/>
          </a:xfrm>
          <a:prstGeom prst="rect">
            <a:avLst/>
          </a:prstGeom>
          <a:noFill/>
        </p:spPr>
        <p:txBody>
          <a:bodyPr wrap="square">
            <a:spAutoFit/>
          </a:bodyPr>
          <a:lstStyle/>
          <a:p>
            <a:pPr marL="6223" marR="59119" indent="-6223" defTabSz="896112">
              <a:lnSpc>
                <a:spcPct val="103000"/>
              </a:lnSpc>
              <a:spcAft>
                <a:spcPts val="583"/>
              </a:spcAft>
            </a:pPr>
            <a:r>
              <a:rPr lang="en-US" sz="1764" b="1" kern="1200">
                <a:solidFill>
                  <a:srgbClr val="000000"/>
                </a:solidFill>
                <a:latin typeface="Calibri" panose="020F0502020204030204" pitchFamily="34" charset="0"/>
                <a:ea typeface="+mn-ea"/>
                <a:cs typeface="Calibri" panose="020F0502020204030204" pitchFamily="34" charset="0"/>
              </a:rPr>
              <a:t>Gaussian Naive Bayes </a:t>
            </a:r>
            <a:endParaRPr lang="en-US"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descr="A number with numbers on it&#10;&#10;Description automatically generated">
            <a:extLst>
              <a:ext uri="{FF2B5EF4-FFF2-40B4-BE49-F238E27FC236}">
                <a16:creationId xmlns:a16="http://schemas.microsoft.com/office/drawing/2014/main" id="{6432B16C-BAAF-2016-F221-9BB8F052CB63}"/>
              </a:ext>
            </a:extLst>
          </p:cNvPr>
          <p:cNvPicPr/>
          <p:nvPr/>
        </p:nvPicPr>
        <p:blipFill>
          <a:blip r:embed="rId2"/>
          <a:stretch>
            <a:fillRect/>
          </a:stretch>
        </p:blipFill>
        <p:spPr>
          <a:xfrm>
            <a:off x="3737229" y="2403353"/>
            <a:ext cx="2931689" cy="773467"/>
          </a:xfrm>
          <a:prstGeom prst="rect">
            <a:avLst/>
          </a:prstGeom>
        </p:spPr>
      </p:pic>
      <p:sp>
        <p:nvSpPr>
          <p:cNvPr id="13" name="TextBox 12">
            <a:extLst>
              <a:ext uri="{FF2B5EF4-FFF2-40B4-BE49-F238E27FC236}">
                <a16:creationId xmlns:a16="http://schemas.microsoft.com/office/drawing/2014/main" id="{30D2FA4E-321E-C04F-7FCA-3597822042F8}"/>
              </a:ext>
            </a:extLst>
          </p:cNvPr>
          <p:cNvSpPr txBox="1"/>
          <p:nvPr/>
        </p:nvSpPr>
        <p:spPr>
          <a:xfrm>
            <a:off x="1115568" y="4054443"/>
            <a:ext cx="2621661" cy="360781"/>
          </a:xfrm>
          <a:prstGeom prst="rect">
            <a:avLst/>
          </a:prstGeom>
          <a:noFill/>
        </p:spPr>
        <p:txBody>
          <a:bodyPr wrap="square">
            <a:spAutoFit/>
          </a:bodyPr>
          <a:lstStyle/>
          <a:p>
            <a:pPr marL="6223" marR="59119" indent="-6223" defTabSz="896112">
              <a:lnSpc>
                <a:spcPct val="103000"/>
              </a:lnSpc>
              <a:spcAft>
                <a:spcPts val="608"/>
              </a:spcAft>
            </a:pPr>
            <a:r>
              <a:rPr lang="en-US" sz="1764" b="1" kern="1200">
                <a:solidFill>
                  <a:srgbClr val="000000"/>
                </a:solidFill>
                <a:latin typeface="Calibri" panose="020F0502020204030204" pitchFamily="34" charset="0"/>
                <a:ea typeface="+mn-ea"/>
                <a:cs typeface="Calibri" panose="020F0502020204030204" pitchFamily="34" charset="0"/>
              </a:rPr>
              <a:t>Multinomial Naive Bayes </a:t>
            </a:r>
            <a:endParaRPr lang="en-US"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descr="A black numbers and symbols&#10;&#10;Description automatically generated">
            <a:extLst>
              <a:ext uri="{FF2B5EF4-FFF2-40B4-BE49-F238E27FC236}">
                <a16:creationId xmlns:a16="http://schemas.microsoft.com/office/drawing/2014/main" id="{3F71BF38-4B33-A95D-DEAD-AE55C6E27A2A}"/>
              </a:ext>
            </a:extLst>
          </p:cNvPr>
          <p:cNvPicPr/>
          <p:nvPr/>
        </p:nvPicPr>
        <p:blipFill>
          <a:blip r:embed="rId3"/>
          <a:stretch>
            <a:fillRect/>
          </a:stretch>
        </p:blipFill>
        <p:spPr>
          <a:xfrm>
            <a:off x="3737908" y="3830145"/>
            <a:ext cx="2794461" cy="810893"/>
          </a:xfrm>
          <a:prstGeom prst="rect">
            <a:avLst/>
          </a:prstGeom>
        </p:spPr>
      </p:pic>
      <p:sp>
        <p:nvSpPr>
          <p:cNvPr id="16" name="TextBox 15">
            <a:extLst>
              <a:ext uri="{FF2B5EF4-FFF2-40B4-BE49-F238E27FC236}">
                <a16:creationId xmlns:a16="http://schemas.microsoft.com/office/drawing/2014/main" id="{BCFCF72C-3BB8-3FFD-0997-B5E5CA6CB7F1}"/>
              </a:ext>
            </a:extLst>
          </p:cNvPr>
          <p:cNvSpPr txBox="1"/>
          <p:nvPr/>
        </p:nvSpPr>
        <p:spPr>
          <a:xfrm>
            <a:off x="1115568" y="5556656"/>
            <a:ext cx="2291425" cy="360781"/>
          </a:xfrm>
          <a:prstGeom prst="rect">
            <a:avLst/>
          </a:prstGeom>
          <a:noFill/>
        </p:spPr>
        <p:txBody>
          <a:bodyPr wrap="square">
            <a:spAutoFit/>
          </a:bodyPr>
          <a:lstStyle/>
          <a:p>
            <a:pPr marL="6223" marR="59119" indent="-6223" defTabSz="896112">
              <a:lnSpc>
                <a:spcPct val="103000"/>
              </a:lnSpc>
              <a:spcAft>
                <a:spcPts val="608"/>
              </a:spcAft>
            </a:pPr>
            <a:r>
              <a:rPr lang="en-US" sz="1764" b="1" kern="1200">
                <a:solidFill>
                  <a:srgbClr val="000000"/>
                </a:solidFill>
                <a:latin typeface="Calibri" panose="020F0502020204030204" pitchFamily="34" charset="0"/>
                <a:ea typeface="+mn-ea"/>
                <a:cs typeface="Calibri" panose="020F0502020204030204" pitchFamily="34" charset="0"/>
              </a:rPr>
              <a:t>Bernoulli Naive Bayes </a:t>
            </a:r>
            <a:endParaRPr lang="en-US"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 name="Picture 16" descr="A number with numbers and symbols&#10;&#10;Description automatically generated with medium confidence">
            <a:extLst>
              <a:ext uri="{FF2B5EF4-FFF2-40B4-BE49-F238E27FC236}">
                <a16:creationId xmlns:a16="http://schemas.microsoft.com/office/drawing/2014/main" id="{674BE677-A6C0-0685-9969-8E8B0FD0EB0D}"/>
              </a:ext>
            </a:extLst>
          </p:cNvPr>
          <p:cNvPicPr/>
          <p:nvPr/>
        </p:nvPicPr>
        <p:blipFill>
          <a:blip r:embed="rId4"/>
          <a:stretch>
            <a:fillRect/>
          </a:stretch>
        </p:blipFill>
        <p:spPr>
          <a:xfrm>
            <a:off x="3737229" y="5344075"/>
            <a:ext cx="2819411" cy="785942"/>
          </a:xfrm>
          <a:prstGeom prst="rect">
            <a:avLst/>
          </a:prstGeom>
        </p:spPr>
      </p:pic>
      <p:sp>
        <p:nvSpPr>
          <p:cNvPr id="20" name="TextBox 19">
            <a:extLst>
              <a:ext uri="{FF2B5EF4-FFF2-40B4-BE49-F238E27FC236}">
                <a16:creationId xmlns:a16="http://schemas.microsoft.com/office/drawing/2014/main" id="{FA93D987-9D87-BFF2-F3F8-107AD46326F9}"/>
              </a:ext>
            </a:extLst>
          </p:cNvPr>
          <p:cNvSpPr txBox="1"/>
          <p:nvPr/>
        </p:nvSpPr>
        <p:spPr>
          <a:xfrm>
            <a:off x="7946509" y="3468607"/>
            <a:ext cx="3337187" cy="1300020"/>
          </a:xfrm>
          <a:prstGeom prst="rect">
            <a:avLst/>
          </a:prstGeom>
          <a:noFill/>
        </p:spPr>
        <p:txBody>
          <a:bodyPr wrap="square">
            <a:spAutoFit/>
          </a:bodyPr>
          <a:lstStyle/>
          <a:p>
            <a:pPr defTabSz="896112">
              <a:spcAft>
                <a:spcPts val="600"/>
              </a:spcAft>
            </a:pPr>
            <a:r>
              <a:rPr lang="en-US" sz="1960" kern="1200">
                <a:solidFill>
                  <a:srgbClr val="000000"/>
                </a:solidFill>
                <a:latin typeface="+mn-lt"/>
                <a:ea typeface="+mn-ea"/>
                <a:cs typeface="+mn-cs"/>
              </a:rPr>
              <a:t>Best results of 98% Accuracy and 99% Precision from Multinomial Naive Bayes model</a:t>
            </a:r>
            <a:r>
              <a:rPr lang="en-US" sz="1960" kern="1200">
                <a:solidFill>
                  <a:schemeClr val="tx1"/>
                </a:solidFill>
                <a:latin typeface="+mn-lt"/>
                <a:ea typeface="+mn-ea"/>
                <a:cs typeface="+mn-cs"/>
              </a:rPr>
              <a:t> </a:t>
            </a:r>
            <a:endParaRPr lang="en-US" sz="2000"/>
          </a:p>
        </p:txBody>
      </p:sp>
    </p:spTree>
    <p:extLst>
      <p:ext uri="{BB962C8B-B14F-4D97-AF65-F5344CB8AC3E}">
        <p14:creationId xmlns:p14="http://schemas.microsoft.com/office/powerpoint/2010/main" val="3471631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678C2B-705E-8612-F71D-7B1863BD3599}"/>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b="1" kern="1200">
                <a:solidFill>
                  <a:schemeClr val="tx1"/>
                </a:solidFill>
                <a:effectLst/>
                <a:latin typeface="+mj-lt"/>
                <a:ea typeface="+mj-ea"/>
                <a:cs typeface="+mj-cs"/>
              </a:rPr>
              <a:t>Random Forest Evaluation Matrix:</a:t>
            </a:r>
            <a:endParaRPr lang="en-US" sz="2800" b="1" kern="1200">
              <a:solidFill>
                <a:schemeClr val="tx1"/>
              </a:solidFill>
              <a:latin typeface="+mj-lt"/>
              <a:ea typeface="+mj-ea"/>
              <a:cs typeface="+mj-cs"/>
            </a:endParaRPr>
          </a:p>
        </p:txBody>
      </p:sp>
      <p:sp>
        <p:nvSpPr>
          <p:cNvPr id="19" name="Rectangle 1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53659DDE-521A-49F7-485D-3285967D1BA6}"/>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a:effectLst/>
              </a:rPr>
              <a:t>We got an accuracy of 99% and a precision of 99%. </a:t>
            </a:r>
            <a:endParaRPr lang="en-US" sz="1700"/>
          </a:p>
        </p:txBody>
      </p:sp>
      <p:grpSp>
        <p:nvGrpSpPr>
          <p:cNvPr id="4" name="Group 3" descr="A black numbers on a white background&#10;&#10;Description automatically generated A number of numbers in a row&#10;&#10;Description automatically generated with medium confidence">
            <a:extLst>
              <a:ext uri="{FF2B5EF4-FFF2-40B4-BE49-F238E27FC236}">
                <a16:creationId xmlns:a16="http://schemas.microsoft.com/office/drawing/2014/main" id="{7F11348D-FDAF-13F4-5370-F49618EE3511}"/>
              </a:ext>
            </a:extLst>
          </p:cNvPr>
          <p:cNvGrpSpPr/>
          <p:nvPr/>
        </p:nvGrpSpPr>
        <p:grpSpPr>
          <a:xfrm>
            <a:off x="4901184" y="1919104"/>
            <a:ext cx="6922009" cy="3120375"/>
            <a:chOff x="0" y="0"/>
            <a:chExt cx="4965700" cy="2222500"/>
          </a:xfrm>
        </p:grpSpPr>
        <p:pic>
          <p:nvPicPr>
            <p:cNvPr id="5" name="Picture 4">
              <a:extLst>
                <a:ext uri="{FF2B5EF4-FFF2-40B4-BE49-F238E27FC236}">
                  <a16:creationId xmlns:a16="http://schemas.microsoft.com/office/drawing/2014/main" id="{5ABD0583-2FA8-0356-AA32-378B422216AC}"/>
                </a:ext>
              </a:extLst>
            </p:cNvPr>
            <p:cNvPicPr/>
            <p:nvPr/>
          </p:nvPicPr>
          <p:blipFill>
            <a:blip r:embed="rId2"/>
            <a:stretch>
              <a:fillRect/>
            </a:stretch>
          </p:blipFill>
          <p:spPr>
            <a:xfrm>
              <a:off x="1054100" y="0"/>
              <a:ext cx="2857500" cy="762000"/>
            </a:xfrm>
            <a:prstGeom prst="rect">
              <a:avLst/>
            </a:prstGeom>
          </p:spPr>
        </p:pic>
        <p:pic>
          <p:nvPicPr>
            <p:cNvPr id="6" name="Picture 5">
              <a:extLst>
                <a:ext uri="{FF2B5EF4-FFF2-40B4-BE49-F238E27FC236}">
                  <a16:creationId xmlns:a16="http://schemas.microsoft.com/office/drawing/2014/main" id="{600FDC60-BE69-C1F5-FF15-CB1B61626153}"/>
                </a:ext>
              </a:extLst>
            </p:cNvPr>
            <p:cNvPicPr/>
            <p:nvPr/>
          </p:nvPicPr>
          <p:blipFill>
            <a:blip r:embed="rId3"/>
            <a:stretch>
              <a:fillRect/>
            </a:stretch>
          </p:blipFill>
          <p:spPr>
            <a:xfrm>
              <a:off x="0" y="762000"/>
              <a:ext cx="4965700" cy="1460500"/>
            </a:xfrm>
            <a:prstGeom prst="rect">
              <a:avLst/>
            </a:prstGeom>
          </p:spPr>
        </p:pic>
      </p:grpSp>
    </p:spTree>
    <p:extLst>
      <p:ext uri="{BB962C8B-B14F-4D97-AF65-F5344CB8AC3E}">
        <p14:creationId xmlns:p14="http://schemas.microsoft.com/office/powerpoint/2010/main" val="2589663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826E2B-7F0F-6EB8-211D-7497B66C597F}"/>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600" b="1">
                <a:effectLst/>
              </a:rPr>
              <a:t>Evaluation Matrix for our Neural Network using BERT</a:t>
            </a:r>
            <a:endParaRPr lang="en-US" sz="4600" b="1"/>
          </a:p>
        </p:txBody>
      </p:sp>
      <p:sp>
        <p:nvSpPr>
          <p:cNvPr id="1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graph&#10;&#10;Description automatically generated">
            <a:extLst>
              <a:ext uri="{FF2B5EF4-FFF2-40B4-BE49-F238E27FC236}">
                <a16:creationId xmlns:a16="http://schemas.microsoft.com/office/drawing/2014/main" id="{6F4B5F4B-4DF6-E472-08F6-0DADDB3F0E8B}"/>
              </a:ext>
            </a:extLst>
          </p:cNvPr>
          <p:cNvPicPr/>
          <p:nvPr/>
        </p:nvPicPr>
        <p:blipFill>
          <a:blip r:embed="rId2"/>
          <a:stretch>
            <a:fillRect/>
          </a:stretch>
        </p:blipFill>
        <p:spPr>
          <a:xfrm>
            <a:off x="800936" y="2642616"/>
            <a:ext cx="4652624" cy="3605784"/>
          </a:xfrm>
          <a:prstGeom prst="rect">
            <a:avLst/>
          </a:prstGeom>
        </p:spPr>
      </p:pic>
      <p:pic>
        <p:nvPicPr>
          <p:cNvPr id="5" name="Picture 4" descr="A number of numbers on a white background&#10;&#10;Description automatically generated">
            <a:extLst>
              <a:ext uri="{FF2B5EF4-FFF2-40B4-BE49-F238E27FC236}">
                <a16:creationId xmlns:a16="http://schemas.microsoft.com/office/drawing/2014/main" id="{19634941-0387-15DA-7B7F-E5F1FF051C75}"/>
              </a:ext>
            </a:extLst>
          </p:cNvPr>
          <p:cNvPicPr/>
          <p:nvPr/>
        </p:nvPicPr>
        <p:blipFill>
          <a:blip r:embed="rId3"/>
          <a:stretch>
            <a:fillRect/>
          </a:stretch>
        </p:blipFill>
        <p:spPr>
          <a:xfrm>
            <a:off x="6254496" y="3715634"/>
            <a:ext cx="5614416" cy="1459748"/>
          </a:xfrm>
          <a:prstGeom prst="rect">
            <a:avLst/>
          </a:prstGeom>
        </p:spPr>
      </p:pic>
    </p:spTree>
    <p:extLst>
      <p:ext uri="{BB962C8B-B14F-4D97-AF65-F5344CB8AC3E}">
        <p14:creationId xmlns:p14="http://schemas.microsoft.com/office/powerpoint/2010/main" val="3558113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5A1325-132D-0B79-FFBD-B3E702833027}"/>
              </a:ext>
            </a:extLst>
          </p:cNvPr>
          <p:cNvSpPr>
            <a:spLocks noGrp="1"/>
          </p:cNvSpPr>
          <p:nvPr>
            <p:ph type="title"/>
          </p:nvPr>
        </p:nvSpPr>
        <p:spPr>
          <a:xfrm>
            <a:off x="6513788" y="365125"/>
            <a:ext cx="4840010" cy="1807305"/>
          </a:xfrm>
        </p:spPr>
        <p:txBody>
          <a:bodyPr>
            <a:normAutofit/>
          </a:bodyPr>
          <a:lstStyle/>
          <a:p>
            <a:r>
              <a:rPr lang="en-US" b="1" dirty="0"/>
              <a:t>Comparison Analysis Results</a:t>
            </a:r>
          </a:p>
        </p:txBody>
      </p:sp>
      <p:pic>
        <p:nvPicPr>
          <p:cNvPr id="5" name="Picture 4" descr="Rubber bands connected attached to nails">
            <a:extLst>
              <a:ext uri="{FF2B5EF4-FFF2-40B4-BE49-F238E27FC236}">
                <a16:creationId xmlns:a16="http://schemas.microsoft.com/office/drawing/2014/main" id="{6E9F5D4B-8357-82F4-0EA9-D4649A47335E}"/>
              </a:ext>
            </a:extLst>
          </p:cNvPr>
          <p:cNvPicPr>
            <a:picLocks noChangeAspect="1"/>
          </p:cNvPicPr>
          <p:nvPr/>
        </p:nvPicPr>
        <p:blipFill rotWithShape="1">
          <a:blip r:embed="rId2"/>
          <a:srcRect l="30365" r="10101"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75F6CE0C-0D7C-920E-16A5-AB18455F97A8}"/>
              </a:ext>
            </a:extLst>
          </p:cNvPr>
          <p:cNvSpPr>
            <a:spLocks noGrp="1"/>
          </p:cNvSpPr>
          <p:nvPr>
            <p:ph idx="1"/>
          </p:nvPr>
        </p:nvSpPr>
        <p:spPr>
          <a:xfrm>
            <a:off x="6513788" y="2333297"/>
            <a:ext cx="4840010" cy="3843666"/>
          </a:xfrm>
        </p:spPr>
        <p:txBody>
          <a:bodyPr>
            <a:normAutofit/>
          </a:bodyPr>
          <a:lstStyle/>
          <a:p>
            <a:r>
              <a:rPr lang="en-US" sz="2000">
                <a:ea typeface="Sylfaen" pitchFamily="18" charset="0"/>
                <a:cs typeface="Sylfaen" pitchFamily="18" charset="0"/>
              </a:rPr>
              <a:t>B</a:t>
            </a:r>
            <a:r>
              <a:rPr lang="en-US" sz="2000">
                <a:effectLst/>
                <a:ea typeface="Sylfaen" pitchFamily="18" charset="0"/>
                <a:cs typeface="Sylfaen" pitchFamily="18" charset="0"/>
              </a:rPr>
              <a:t>est results of 98% Accuracy and 99% Precision from Multinomial Naive Bayes model</a:t>
            </a:r>
            <a:r>
              <a:rPr lang="en-US" sz="2000">
                <a:effectLst/>
              </a:rPr>
              <a:t> </a:t>
            </a:r>
            <a:endParaRPr lang="en-US" sz="2000"/>
          </a:p>
          <a:p>
            <a:r>
              <a:rPr lang="en-US" sz="2000">
                <a:effectLst/>
                <a:ea typeface="Sylfaen" pitchFamily="18" charset="0"/>
                <a:cs typeface="Sylfaen" pitchFamily="18" charset="0"/>
              </a:rPr>
              <a:t>We got an accuracy of 99% and a precision of 99% from Random Forest Classifier. </a:t>
            </a:r>
            <a:endParaRPr lang="en-US" sz="2000"/>
          </a:p>
          <a:p>
            <a:r>
              <a:rPr lang="en-US" sz="2000">
                <a:ea typeface="Sylfaen" pitchFamily="18" charset="0"/>
                <a:cs typeface="Sylfaen" pitchFamily="18" charset="0"/>
              </a:rPr>
              <a:t>Neural Network using BERT has a Precision of 94% which is not really good.</a:t>
            </a:r>
            <a:endParaRPr lang="en-US" sz="2000">
              <a:effectLst/>
              <a:ea typeface="Sylfaen" pitchFamily="18" charset="0"/>
              <a:cs typeface="Sylfaen" pitchFamily="18" charset="0"/>
            </a:endParaRPr>
          </a:p>
          <a:p>
            <a:endParaRPr lang="en-US" sz="2000">
              <a:ea typeface="Sylfaen" pitchFamily="18" charset="0"/>
              <a:cs typeface="Sylfaen" pitchFamily="18" charset="0"/>
            </a:endParaRPr>
          </a:p>
          <a:p>
            <a:pPr marL="0" indent="0">
              <a:buNone/>
            </a:pPr>
            <a:r>
              <a:rPr lang="en-US" sz="2000">
                <a:ea typeface="Sylfaen" pitchFamily="18" charset="0"/>
                <a:cs typeface="Sylfaen" pitchFamily="18" charset="0"/>
              </a:rPr>
              <a:t>O</a:t>
            </a:r>
            <a:r>
              <a:rPr lang="en-US" sz="2000">
                <a:effectLst/>
                <a:ea typeface="Sylfaen" pitchFamily="18" charset="0"/>
                <a:cs typeface="Sylfaen" pitchFamily="18" charset="0"/>
              </a:rPr>
              <a:t>ur best model with a Precision and Accuracy of 99% is Random Forest using Word2vec. </a:t>
            </a:r>
            <a:endParaRPr lang="en-US" sz="20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1135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4B44-947E-2409-0308-11E6135DB8B8}"/>
              </a:ext>
            </a:extLst>
          </p:cNvPr>
          <p:cNvSpPr>
            <a:spLocks noGrp="1"/>
          </p:cNvSpPr>
          <p:nvPr>
            <p:ph type="title"/>
          </p:nvPr>
        </p:nvSpPr>
        <p:spPr>
          <a:xfrm>
            <a:off x="5868557" y="1138036"/>
            <a:ext cx="5444382" cy="1402470"/>
          </a:xfrm>
        </p:spPr>
        <p:txBody>
          <a:bodyPr anchor="t">
            <a:normAutofit/>
          </a:bodyPr>
          <a:lstStyle/>
          <a:p>
            <a:r>
              <a:rPr lang="en-US" sz="3200" b="1">
                <a:effectLst/>
                <a:ea typeface="Sylfaen" pitchFamily="18" charset="0"/>
                <a:cs typeface="Sylfaen" pitchFamily="18" charset="0"/>
              </a:rPr>
              <a:t>Conclusion: </a:t>
            </a:r>
            <a:endParaRPr lang="en-US" sz="3200" b="1"/>
          </a:p>
        </p:txBody>
      </p:sp>
      <p:pic>
        <p:nvPicPr>
          <p:cNvPr id="5" name="Picture 4" descr="Multi-coloured paper-craft art">
            <a:extLst>
              <a:ext uri="{FF2B5EF4-FFF2-40B4-BE49-F238E27FC236}">
                <a16:creationId xmlns:a16="http://schemas.microsoft.com/office/drawing/2014/main" id="{AF2144C0-A534-16B0-5612-9E076777A527}"/>
              </a:ext>
            </a:extLst>
          </p:cNvPr>
          <p:cNvPicPr>
            <a:picLocks noChangeAspect="1"/>
          </p:cNvPicPr>
          <p:nvPr/>
        </p:nvPicPr>
        <p:blipFill rotWithShape="1">
          <a:blip r:embed="rId2"/>
          <a:srcRect l="26050" r="23812"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5B3D0C-8E63-18D2-0859-8EA67603314E}"/>
              </a:ext>
            </a:extLst>
          </p:cNvPr>
          <p:cNvSpPr>
            <a:spLocks noGrp="1"/>
          </p:cNvSpPr>
          <p:nvPr>
            <p:ph idx="1"/>
          </p:nvPr>
        </p:nvSpPr>
        <p:spPr>
          <a:xfrm>
            <a:off x="5868557" y="2551176"/>
            <a:ext cx="5444382" cy="3591207"/>
          </a:xfrm>
        </p:spPr>
        <p:txBody>
          <a:bodyPr>
            <a:normAutofit/>
          </a:bodyPr>
          <a:lstStyle/>
          <a:p>
            <a:pPr marL="0" marR="44450" indent="0">
              <a:spcBef>
                <a:spcPts val="0"/>
              </a:spcBef>
              <a:spcAft>
                <a:spcPts val="25"/>
              </a:spcAft>
              <a:buNone/>
            </a:pPr>
            <a:r>
              <a:rPr lang="en-US" sz="1600">
                <a:effectLst/>
                <a:ea typeface="Sylfaen" pitchFamily="18" charset="0"/>
                <a:cs typeface="Sylfaen" pitchFamily="18" charset="0"/>
              </a:rPr>
              <a:t>In this Capstone project, Text Classification for Spam Detection we worked through a series of tasks such as Data Collection, Data Preprocessing, EDA and Modeling. We performed different NLP techniques and created three models: </a:t>
            </a:r>
            <a:endParaRPr lang="en-US" sz="1600">
              <a:effectLst/>
              <a:ea typeface="Calibri" panose="020F0502020204030204" pitchFamily="34" charset="0"/>
              <a:cs typeface="Times New Roman" panose="02020603050405020304" pitchFamily="18" charset="0"/>
            </a:endParaRPr>
          </a:p>
          <a:p>
            <a:pPr marL="0" marR="0" indent="0">
              <a:spcBef>
                <a:spcPts val="0"/>
              </a:spcBef>
              <a:spcAft>
                <a:spcPts val="105"/>
              </a:spcAft>
              <a:buNone/>
            </a:pPr>
            <a:r>
              <a:rPr lang="en-US" sz="1600">
                <a:effectLst/>
                <a:ea typeface="Sylfaen" pitchFamily="18" charset="0"/>
                <a:cs typeface="Sylfaen" pitchFamily="18" charset="0"/>
              </a:rPr>
              <a:t> </a:t>
            </a:r>
            <a:endParaRPr lang="en-US" sz="1600">
              <a:effectLst/>
              <a:ea typeface="Calibri" panose="020F0502020204030204" pitchFamily="34" charset="0"/>
              <a:cs typeface="Times New Roman" panose="02020603050405020304" pitchFamily="18" charset="0"/>
            </a:endParaRPr>
          </a:p>
          <a:p>
            <a:pPr marR="44450" fontAlgn="base">
              <a:spcBef>
                <a:spcPts val="0"/>
              </a:spcBef>
              <a:spcAft>
                <a:spcPts val="150"/>
              </a:spcAft>
              <a:buClr>
                <a:srgbClr val="000000"/>
              </a:buClr>
              <a:buSzPts val="1000"/>
              <a:buFont typeface="Wingdings" pitchFamily="2" charset="2"/>
              <a:buChar char="§"/>
            </a:pPr>
            <a:r>
              <a:rPr lang="en-US" sz="1600" u="none" strike="noStrike">
                <a:effectLst/>
                <a:uFill>
                  <a:solidFill>
                    <a:srgbClr val="000000"/>
                  </a:solidFill>
                </a:uFill>
                <a:ea typeface="Sylfaen" pitchFamily="18" charset="0"/>
                <a:cs typeface="Sylfaen" pitchFamily="18" charset="0"/>
              </a:rPr>
              <a:t>Naive Bayes We Created a Naive Bayes model using Bag of Words (BoW), Multinomial Naive Bayes model using CountVectorizer with Max_features = 3000 gave the best results with an Accuracy of 98% and Precision of 99%. </a:t>
            </a:r>
            <a:endParaRPr lang="en-US" sz="1600" u="none" strike="noStrike">
              <a:effectLst/>
              <a:uFill>
                <a:solidFill>
                  <a:srgbClr val="000000"/>
                </a:solidFill>
              </a:uFill>
              <a:ea typeface="Arial" panose="020B0604020202020204" pitchFamily="34" charset="0"/>
              <a:cs typeface="Arial" panose="020B0604020202020204" pitchFamily="34" charset="0"/>
            </a:endParaRPr>
          </a:p>
          <a:p>
            <a:pPr marR="44450" fontAlgn="base">
              <a:spcBef>
                <a:spcPts val="0"/>
              </a:spcBef>
              <a:spcAft>
                <a:spcPts val="175"/>
              </a:spcAft>
              <a:buClr>
                <a:srgbClr val="000000"/>
              </a:buClr>
              <a:buSzPts val="1000"/>
              <a:buFont typeface="Wingdings" pitchFamily="2" charset="2"/>
              <a:buChar char="§"/>
            </a:pPr>
            <a:r>
              <a:rPr lang="en-US" sz="1600" u="none" strike="noStrike">
                <a:effectLst/>
                <a:uFill>
                  <a:solidFill>
                    <a:srgbClr val="000000"/>
                  </a:solidFill>
                </a:uFill>
                <a:ea typeface="Sylfaen" pitchFamily="18" charset="0"/>
                <a:cs typeface="Sylfaen" pitchFamily="18" charset="0"/>
              </a:rPr>
              <a:t>Random Forest We Got some amazing results from our Random Forest model by training a word2vec from scratch. We got an Accuracy of 99% and a Precision of 99%.  </a:t>
            </a:r>
            <a:endParaRPr lang="en-US" sz="1600" u="none" strike="noStrike">
              <a:effectLst/>
              <a:uFill>
                <a:solidFill>
                  <a:srgbClr val="000000"/>
                </a:solidFill>
              </a:uFill>
              <a:ea typeface="Arial" panose="020B0604020202020204" pitchFamily="34" charset="0"/>
              <a:cs typeface="Arial" panose="020B0604020202020204" pitchFamily="34" charset="0"/>
            </a:endParaRPr>
          </a:p>
          <a:p>
            <a:pPr marR="44450" lvl="0" fontAlgn="base">
              <a:spcBef>
                <a:spcPts val="0"/>
              </a:spcBef>
              <a:spcAft>
                <a:spcPts val="185"/>
              </a:spcAft>
              <a:buClr>
                <a:srgbClr val="000000"/>
              </a:buClr>
              <a:buSzPts val="1000"/>
              <a:buFont typeface="Wingdings" pitchFamily="2" charset="2"/>
              <a:buChar char="§"/>
            </a:pPr>
            <a:r>
              <a:rPr lang="en-US" sz="1600" u="none" strike="noStrike">
                <a:effectLst/>
                <a:uFill>
                  <a:solidFill>
                    <a:srgbClr val="000000"/>
                  </a:solidFill>
                </a:uFill>
                <a:ea typeface="Sylfaen" pitchFamily="18" charset="0"/>
                <a:cs typeface="Sylfaen" pitchFamily="18" charset="0"/>
              </a:rPr>
              <a:t>Neural Network We created a single layer neural network using Bert embedding ( pre-trained model ). Didn't get very good Precision score as we're looking for precision here. </a:t>
            </a:r>
            <a:endParaRPr lang="en-US" sz="1600" u="none" strike="noStrike">
              <a:effectLst/>
              <a:uFill>
                <a:solidFill>
                  <a:srgbClr val="000000"/>
                </a:solidFill>
              </a:uFill>
              <a:ea typeface="Arial" panose="020B0604020202020204" pitchFamily="34" charset="0"/>
              <a:cs typeface="Arial" panose="020B0604020202020204" pitchFamily="34" charset="0"/>
            </a:endParaRPr>
          </a:p>
          <a:p>
            <a:endParaRPr lang="en-US" sz="1600"/>
          </a:p>
        </p:txBody>
      </p:sp>
    </p:spTree>
    <p:extLst>
      <p:ext uri="{BB962C8B-B14F-4D97-AF65-F5344CB8AC3E}">
        <p14:creationId xmlns:p14="http://schemas.microsoft.com/office/powerpoint/2010/main" val="3541641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D61A32-B0EA-F4F1-EBB5-488B8F359A51}"/>
              </a:ext>
            </a:extLst>
          </p:cNvPr>
          <p:cNvSpPr>
            <a:spLocks noGrp="1"/>
          </p:cNvSpPr>
          <p:nvPr>
            <p:ph type="title"/>
          </p:nvPr>
        </p:nvSpPr>
        <p:spPr>
          <a:xfrm>
            <a:off x="838200" y="556995"/>
            <a:ext cx="10515600" cy="1133693"/>
          </a:xfrm>
        </p:spPr>
        <p:txBody>
          <a:bodyPr>
            <a:normAutofit/>
          </a:bodyPr>
          <a:lstStyle/>
          <a:p>
            <a:r>
              <a:rPr lang="en-US" sz="5200" b="1"/>
              <a:t>Table of Content</a:t>
            </a:r>
          </a:p>
        </p:txBody>
      </p:sp>
      <p:graphicFrame>
        <p:nvGraphicFramePr>
          <p:cNvPr id="5" name="Content Placeholder 2">
            <a:extLst>
              <a:ext uri="{FF2B5EF4-FFF2-40B4-BE49-F238E27FC236}">
                <a16:creationId xmlns:a16="http://schemas.microsoft.com/office/drawing/2014/main" id="{031FABCE-2937-5CA9-12AA-2BCBF980AA11}"/>
              </a:ext>
            </a:extLst>
          </p:cNvPr>
          <p:cNvGraphicFramePr>
            <a:graphicFrameLocks noGrp="1"/>
          </p:cNvGraphicFramePr>
          <p:nvPr>
            <p:ph idx="1"/>
            <p:extLst>
              <p:ext uri="{D42A27DB-BD31-4B8C-83A1-F6EECF244321}">
                <p14:modId xmlns:p14="http://schemas.microsoft.com/office/powerpoint/2010/main" val="1973839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074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085164-8485-3D5B-F22C-8E7F13ADE30A}"/>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b="1" kern="1200">
                <a:solidFill>
                  <a:schemeClr val="tx1"/>
                </a:solidFill>
                <a:effectLst/>
                <a:latin typeface="+mj-lt"/>
                <a:ea typeface="+mj-ea"/>
                <a:cs typeface="+mj-cs"/>
              </a:rPr>
              <a:t>Data Science Methodology:</a:t>
            </a:r>
            <a:endParaRPr lang="en-US" sz="4000" b="1" kern="1200">
              <a:solidFill>
                <a:schemeClr val="tx1"/>
              </a:solidFill>
              <a:latin typeface="+mj-lt"/>
              <a:ea typeface="+mj-ea"/>
              <a:cs typeface="+mj-cs"/>
            </a:endParaRPr>
          </a:p>
        </p:txBody>
      </p:sp>
      <p:sp>
        <p:nvSpPr>
          <p:cNvPr id="13" name="Rectangle: Rounded Corners 1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20CFF7A-8CDB-E590-BB78-E3A81F4E93EF}"/>
              </a:ext>
            </a:extLst>
          </p:cNvPr>
          <p:cNvSpPr>
            <a:spLocks noGrp="1"/>
          </p:cNvSpPr>
          <p:nvPr>
            <p:ph idx="1"/>
          </p:nvPr>
        </p:nvSpPr>
        <p:spPr>
          <a:xfrm>
            <a:off x="2615738" y="1314384"/>
            <a:ext cx="6960524" cy="598516"/>
          </a:xfrm>
        </p:spPr>
        <p:txBody>
          <a:bodyPr vert="horz" lIns="91440" tIns="45720" rIns="91440" bIns="45720" rtlCol="0" anchor="ctr">
            <a:normAutofit/>
          </a:bodyPr>
          <a:lstStyle/>
          <a:p>
            <a:pPr marL="0" indent="0" algn="ctr">
              <a:buNone/>
            </a:pPr>
            <a:r>
              <a:rPr lang="en-US" sz="1700" kern="1200">
                <a:solidFill>
                  <a:schemeClr val="bg1"/>
                </a:solidFill>
                <a:effectLst/>
                <a:latin typeface="+mn-lt"/>
                <a:ea typeface="+mn-ea"/>
                <a:cs typeface="+mn-cs"/>
              </a:rPr>
              <a:t>We have worked through each step of the data science method to complete the capstone project </a:t>
            </a:r>
          </a:p>
        </p:txBody>
      </p:sp>
      <p:pic>
        <p:nvPicPr>
          <p:cNvPr id="4" name="Picture 3">
            <a:extLst>
              <a:ext uri="{FF2B5EF4-FFF2-40B4-BE49-F238E27FC236}">
                <a16:creationId xmlns:a16="http://schemas.microsoft.com/office/drawing/2014/main" id="{A9497C00-0754-9D32-573C-AA1C451467BD}"/>
              </a:ext>
            </a:extLst>
          </p:cNvPr>
          <p:cNvPicPr/>
          <p:nvPr/>
        </p:nvPicPr>
        <p:blipFill>
          <a:blip r:embed="rId2"/>
          <a:stretch>
            <a:fillRect/>
          </a:stretch>
        </p:blipFill>
        <p:spPr>
          <a:xfrm>
            <a:off x="385572" y="2631646"/>
            <a:ext cx="11420856" cy="3112187"/>
          </a:xfrm>
          <a:prstGeom prst="rect">
            <a:avLst/>
          </a:prstGeom>
        </p:spPr>
      </p:pic>
    </p:spTree>
    <p:extLst>
      <p:ext uri="{BB962C8B-B14F-4D97-AF65-F5344CB8AC3E}">
        <p14:creationId xmlns:p14="http://schemas.microsoft.com/office/powerpoint/2010/main" val="433612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6B23C7-64A0-0034-053A-5926F4B33EEF}"/>
              </a:ext>
            </a:extLst>
          </p:cNvPr>
          <p:cNvSpPr>
            <a:spLocks/>
          </p:cNvSpPr>
          <p:nvPr/>
        </p:nvSpPr>
        <p:spPr>
          <a:xfrm>
            <a:off x="990600" y="1401383"/>
            <a:ext cx="10134600" cy="2009285"/>
          </a:xfrm>
          <a:prstGeom prst="rect">
            <a:avLst/>
          </a:prstGeom>
        </p:spPr>
        <p:txBody>
          <a:bodyPr>
            <a:normAutofit/>
          </a:bodyPr>
          <a:lstStyle/>
          <a:p>
            <a:pPr defTabSz="877824">
              <a:spcAft>
                <a:spcPts val="600"/>
              </a:spcAft>
            </a:pPr>
            <a:r>
              <a:rPr lang="en-US" sz="3648" b="1" kern="1200">
                <a:solidFill>
                  <a:schemeClr val="tx1"/>
                </a:solidFill>
                <a:latin typeface="+mj-lt"/>
                <a:ea typeface="+mn-ea"/>
                <a:cs typeface="+mn-cs"/>
              </a:rPr>
              <a:t>Problem Identification:</a:t>
            </a:r>
          </a:p>
          <a:p>
            <a:pPr defTabSz="877824">
              <a:spcAft>
                <a:spcPts val="600"/>
              </a:spcAft>
            </a:pPr>
            <a:r>
              <a:rPr lang="en-US" sz="2112" kern="1200">
                <a:solidFill>
                  <a:schemeClr val="tx1"/>
                </a:solidFill>
                <a:latin typeface="+mn-lt"/>
                <a:ea typeface="+mn-ea"/>
                <a:cs typeface="+mn-cs"/>
              </a:rPr>
              <a:t>Spam messages are pervasive across email, messaging apps, and other communication platforms. Accurate detection is crucial to filter out unwanted content and enhance the overall user experience </a:t>
            </a:r>
            <a:endParaRPr lang="en-US" sz="2200"/>
          </a:p>
        </p:txBody>
      </p:sp>
      <p:sp>
        <p:nvSpPr>
          <p:cNvPr id="6" name="TextBox 5">
            <a:extLst>
              <a:ext uri="{FF2B5EF4-FFF2-40B4-BE49-F238E27FC236}">
                <a16:creationId xmlns:a16="http://schemas.microsoft.com/office/drawing/2014/main" id="{AF3BE54A-36D7-9C25-6325-BCAD0891DFCB}"/>
              </a:ext>
            </a:extLst>
          </p:cNvPr>
          <p:cNvSpPr txBox="1"/>
          <p:nvPr/>
        </p:nvSpPr>
        <p:spPr>
          <a:xfrm>
            <a:off x="990600" y="3557158"/>
            <a:ext cx="10134600" cy="2077492"/>
          </a:xfrm>
          <a:prstGeom prst="rect">
            <a:avLst/>
          </a:prstGeom>
          <a:noFill/>
        </p:spPr>
        <p:txBody>
          <a:bodyPr wrap="square" rtlCol="0">
            <a:spAutoFit/>
          </a:bodyPr>
          <a:lstStyle/>
          <a:p>
            <a:pPr defTabSz="877824">
              <a:spcAft>
                <a:spcPts val="600"/>
              </a:spcAft>
            </a:pPr>
            <a:r>
              <a:rPr lang="en-US" sz="3648" b="1" kern="1200">
                <a:solidFill>
                  <a:schemeClr val="tx1"/>
                </a:solidFill>
                <a:latin typeface="+mj-lt"/>
                <a:ea typeface="+mn-ea"/>
                <a:cs typeface="+mn-cs"/>
              </a:rPr>
              <a:t>Context:</a:t>
            </a:r>
          </a:p>
          <a:p>
            <a:pPr defTabSz="877824">
              <a:spcAft>
                <a:spcPts val="600"/>
              </a:spcAft>
            </a:pPr>
            <a:endParaRPr lang="en-US" sz="1728" kern="1200">
              <a:solidFill>
                <a:schemeClr val="tx1"/>
              </a:solidFill>
              <a:latin typeface="Calibri" panose="020F0502020204030204" pitchFamily="34" charset="0"/>
              <a:ea typeface="+mn-ea"/>
              <a:cs typeface="+mn-cs"/>
            </a:endParaRPr>
          </a:p>
          <a:p>
            <a:pPr defTabSz="877824">
              <a:spcAft>
                <a:spcPts val="600"/>
              </a:spcAft>
            </a:pPr>
            <a:r>
              <a:rPr lang="en-US" sz="2112" kern="1200">
                <a:solidFill>
                  <a:schemeClr val="tx1"/>
                </a:solidFill>
                <a:latin typeface="+mn-lt"/>
                <a:ea typeface="+mn-ea"/>
                <a:cs typeface="+mn-cs"/>
              </a:rPr>
              <a:t>The project targets creating a robust and versatile model that can generalize well to different types of spam messages. </a:t>
            </a:r>
          </a:p>
          <a:p>
            <a:pPr>
              <a:spcAft>
                <a:spcPts val="600"/>
              </a:spcAft>
            </a:pPr>
            <a:endParaRPr lang="en-US"/>
          </a:p>
        </p:txBody>
      </p:sp>
    </p:spTree>
    <p:extLst>
      <p:ext uri="{BB962C8B-B14F-4D97-AF65-F5344CB8AC3E}">
        <p14:creationId xmlns:p14="http://schemas.microsoft.com/office/powerpoint/2010/main" val="2395343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D8C3AFD7-4CCE-484E-84C6-80FB3E3E2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67600" y="0"/>
            <a:ext cx="4724400" cy="6858000"/>
            <a:chOff x="7467600" y="0"/>
            <a:chExt cx="4724400" cy="6858000"/>
          </a:xfrm>
        </p:grpSpPr>
        <p:sp>
          <p:nvSpPr>
            <p:cNvPr id="12" name="Rectangle 11">
              <a:extLst>
                <a:ext uri="{FF2B5EF4-FFF2-40B4-BE49-F238E27FC236}">
                  <a16:creationId xmlns:a16="http://schemas.microsoft.com/office/drawing/2014/main" id="{490C807E-560D-4B1E-8911-1B0B4631F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3CCC1DF5-83E7-46A1-8737-18B5AA0F1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02114E49-C077-4083-B5C1-6A6E70F4D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1"/>
            <a:ext cx="4724400" cy="6857999"/>
          </a:xfrm>
          <a:custGeom>
            <a:avLst/>
            <a:gdLst>
              <a:gd name="connsiteX0" fmla="*/ 0 w 4724400"/>
              <a:gd name="connsiteY0" fmla="*/ 6805948 h 6857999"/>
              <a:gd name="connsiteX1" fmla="*/ 15600 w 4724400"/>
              <a:gd name="connsiteY1" fmla="*/ 6813099 h 6857999"/>
              <a:gd name="connsiteX2" fmla="*/ 117632 w 4724400"/>
              <a:gd name="connsiteY2" fmla="*/ 6850060 h 6857999"/>
              <a:gd name="connsiteX3" fmla="*/ 146175 w 4724400"/>
              <a:gd name="connsiteY3" fmla="*/ 6857998 h 6857999"/>
              <a:gd name="connsiteX4" fmla="*/ 54597 w 4724400"/>
              <a:gd name="connsiteY4" fmla="*/ 6857998 h 6857999"/>
              <a:gd name="connsiteX5" fmla="*/ 0 w 4724400"/>
              <a:gd name="connsiteY5" fmla="*/ 6831490 h 6857999"/>
              <a:gd name="connsiteX6" fmla="*/ 0 w 4724400"/>
              <a:gd name="connsiteY6" fmla="*/ 6736157 h 6857999"/>
              <a:gd name="connsiteX7" fmla="*/ 114811 w 4724400"/>
              <a:gd name="connsiteY7" fmla="*/ 6784122 h 6857999"/>
              <a:gd name="connsiteX8" fmla="*/ 138159 w 4724400"/>
              <a:gd name="connsiteY8" fmla="*/ 6793465 h 6857999"/>
              <a:gd name="connsiteX9" fmla="*/ 270310 w 4724400"/>
              <a:gd name="connsiteY9" fmla="*/ 6840638 h 6857999"/>
              <a:gd name="connsiteX10" fmla="*/ 358932 w 4724400"/>
              <a:gd name="connsiteY10" fmla="*/ 6857999 h 6857999"/>
              <a:gd name="connsiteX11" fmla="*/ 228496 w 4724400"/>
              <a:gd name="connsiteY11" fmla="*/ 6857999 h 6857999"/>
              <a:gd name="connsiteX12" fmla="*/ 126481 w 4724400"/>
              <a:gd name="connsiteY12" fmla="*/ 6821149 h 6857999"/>
              <a:gd name="connsiteX13" fmla="*/ 103134 w 4724400"/>
              <a:gd name="connsiteY13" fmla="*/ 6811799 h 6857999"/>
              <a:gd name="connsiteX14" fmla="*/ 0 w 4724400"/>
              <a:gd name="connsiteY14" fmla="*/ 6767913 h 6857999"/>
              <a:gd name="connsiteX15" fmla="*/ 2460543 w 4724400"/>
              <a:gd name="connsiteY15" fmla="*/ 6515312 h 6857999"/>
              <a:gd name="connsiteX16" fmla="*/ 2286201 w 4724400"/>
              <a:gd name="connsiteY16" fmla="*/ 6525103 h 6857999"/>
              <a:gd name="connsiteX17" fmla="*/ 2110427 w 4724400"/>
              <a:gd name="connsiteY17" fmla="*/ 6532104 h 6857999"/>
              <a:gd name="connsiteX18" fmla="*/ 1956742 w 4724400"/>
              <a:gd name="connsiteY18" fmla="*/ 6528403 h 6857999"/>
              <a:gd name="connsiteX19" fmla="*/ 1534307 w 4724400"/>
              <a:gd name="connsiteY19" fmla="*/ 6560369 h 6857999"/>
              <a:gd name="connsiteX20" fmla="*/ 1454538 w 4724400"/>
              <a:gd name="connsiteY20" fmla="*/ 6591702 h 6857999"/>
              <a:gd name="connsiteX21" fmla="*/ 1619950 w 4724400"/>
              <a:gd name="connsiteY21" fmla="*/ 6599765 h 6857999"/>
              <a:gd name="connsiteX22" fmla="*/ 2044875 w 4724400"/>
              <a:gd name="connsiteY22" fmla="*/ 6563693 h 6857999"/>
              <a:gd name="connsiteX23" fmla="*/ 2460543 w 4724400"/>
              <a:gd name="connsiteY23" fmla="*/ 6515312 h 6857999"/>
              <a:gd name="connsiteX24" fmla="*/ 1883620 w 4724400"/>
              <a:gd name="connsiteY24" fmla="*/ 6459370 h 6857999"/>
              <a:gd name="connsiteX25" fmla="*/ 1532156 w 4724400"/>
              <a:gd name="connsiteY25" fmla="*/ 6529929 h 6857999"/>
              <a:gd name="connsiteX26" fmla="*/ 1958230 w 4724400"/>
              <a:gd name="connsiteY26" fmla="*/ 6498517 h 6857999"/>
              <a:gd name="connsiteX27" fmla="*/ 2110707 w 4724400"/>
              <a:gd name="connsiteY27" fmla="*/ 6502035 h 6857999"/>
              <a:gd name="connsiteX28" fmla="*/ 2285171 w 4724400"/>
              <a:gd name="connsiteY28" fmla="*/ 6495471 h 6857999"/>
              <a:gd name="connsiteX29" fmla="*/ 2385179 w 4724400"/>
              <a:gd name="connsiteY29" fmla="*/ 6489665 h 6857999"/>
              <a:gd name="connsiteX30" fmla="*/ 2227262 w 4724400"/>
              <a:gd name="connsiteY30" fmla="*/ 6473140 h 6857999"/>
              <a:gd name="connsiteX31" fmla="*/ 1883620 w 4724400"/>
              <a:gd name="connsiteY31" fmla="*/ 6459370 h 6857999"/>
              <a:gd name="connsiteX32" fmla="*/ 1611255 w 4724400"/>
              <a:gd name="connsiteY32" fmla="*/ 5884754 h 6857999"/>
              <a:gd name="connsiteX33" fmla="*/ 1357588 w 4724400"/>
              <a:gd name="connsiteY33" fmla="*/ 6496752 h 6857999"/>
              <a:gd name="connsiteX34" fmla="*/ 1611255 w 4724400"/>
              <a:gd name="connsiteY34" fmla="*/ 5884754 h 6857999"/>
              <a:gd name="connsiteX35" fmla="*/ 1646205 w 4724400"/>
              <a:gd name="connsiteY35" fmla="*/ 5883072 h 6857999"/>
              <a:gd name="connsiteX36" fmla="*/ 1387600 w 4724400"/>
              <a:gd name="connsiteY36" fmla="*/ 6494950 h 6857999"/>
              <a:gd name="connsiteX37" fmla="*/ 1646205 w 4724400"/>
              <a:gd name="connsiteY37" fmla="*/ 5883072 h 6857999"/>
              <a:gd name="connsiteX38" fmla="*/ 0 w 4724400"/>
              <a:gd name="connsiteY38" fmla="*/ 5845526 h 6857999"/>
              <a:gd name="connsiteX39" fmla="*/ 23370 w 4724400"/>
              <a:gd name="connsiteY39" fmla="*/ 5869422 h 6857999"/>
              <a:gd name="connsiteX40" fmla="*/ 321428 w 4724400"/>
              <a:gd name="connsiteY40" fmla="*/ 6212316 h 6857999"/>
              <a:gd name="connsiteX41" fmla="*/ 626000 w 4724400"/>
              <a:gd name="connsiteY41" fmla="*/ 6710671 h 6857999"/>
              <a:gd name="connsiteX42" fmla="*/ 661825 w 4724400"/>
              <a:gd name="connsiteY42" fmla="*/ 6854298 h 6857999"/>
              <a:gd name="connsiteX43" fmla="*/ 663298 w 4724400"/>
              <a:gd name="connsiteY43" fmla="*/ 6857998 h 6857999"/>
              <a:gd name="connsiteX44" fmla="*/ 431765 w 4724400"/>
              <a:gd name="connsiteY44" fmla="*/ 6857998 h 6857999"/>
              <a:gd name="connsiteX45" fmla="*/ 293576 w 4724400"/>
              <a:gd name="connsiteY45" fmla="*/ 6816656 h 6857999"/>
              <a:gd name="connsiteX46" fmla="*/ 134480 w 4724400"/>
              <a:gd name="connsiteY46" fmla="*/ 6760867 h 6857999"/>
              <a:gd name="connsiteX47" fmla="*/ 0 w 4724400"/>
              <a:gd name="connsiteY47" fmla="*/ 6714215 h 6857999"/>
              <a:gd name="connsiteX48" fmla="*/ 0 w 4724400"/>
              <a:gd name="connsiteY48" fmla="*/ 6683873 h 6857999"/>
              <a:gd name="connsiteX49" fmla="*/ 143737 w 4724400"/>
              <a:gd name="connsiteY49" fmla="*/ 6732821 h 6857999"/>
              <a:gd name="connsiteX50" fmla="*/ 488162 w 4724400"/>
              <a:gd name="connsiteY50" fmla="*/ 6842006 h 6857999"/>
              <a:gd name="connsiteX51" fmla="*/ 44855 w 4724400"/>
              <a:gd name="connsiteY51" fmla="*/ 6674734 h 6857999"/>
              <a:gd name="connsiteX52" fmla="*/ 0 w 4724400"/>
              <a:gd name="connsiteY52" fmla="*/ 6668575 h 6857999"/>
              <a:gd name="connsiteX53" fmla="*/ 0 w 4724400"/>
              <a:gd name="connsiteY53" fmla="*/ 6628217 h 6857999"/>
              <a:gd name="connsiteX54" fmla="*/ 144942 w 4724400"/>
              <a:gd name="connsiteY54" fmla="*/ 6657611 h 6857999"/>
              <a:gd name="connsiteX55" fmla="*/ 312446 w 4724400"/>
              <a:gd name="connsiteY55" fmla="*/ 6711283 h 6857999"/>
              <a:gd name="connsiteX56" fmla="*/ 477357 w 4724400"/>
              <a:gd name="connsiteY56" fmla="*/ 6799347 h 6857999"/>
              <a:gd name="connsiteX57" fmla="*/ 134228 w 4724400"/>
              <a:gd name="connsiteY57" fmla="*/ 6503934 h 6857999"/>
              <a:gd name="connsiteX58" fmla="*/ 0 w 4724400"/>
              <a:gd name="connsiteY58" fmla="*/ 6334256 h 6857999"/>
              <a:gd name="connsiteX59" fmla="*/ 0 w 4724400"/>
              <a:gd name="connsiteY59" fmla="*/ 6221686 h 6857999"/>
              <a:gd name="connsiteX60" fmla="*/ 113296 w 4724400"/>
              <a:gd name="connsiteY60" fmla="*/ 6402069 h 6857999"/>
              <a:gd name="connsiteX61" fmla="*/ 523262 w 4724400"/>
              <a:gd name="connsiteY61" fmla="*/ 6807025 h 6857999"/>
              <a:gd name="connsiteX62" fmla="*/ 404364 w 4724400"/>
              <a:gd name="connsiteY62" fmla="*/ 6649139 h 6857999"/>
              <a:gd name="connsiteX63" fmla="*/ 392074 w 4724400"/>
              <a:gd name="connsiteY63" fmla="*/ 6636358 h 6857999"/>
              <a:gd name="connsiteX64" fmla="*/ 77450 w 4724400"/>
              <a:gd name="connsiteY64" fmla="*/ 6260110 h 6857999"/>
              <a:gd name="connsiteX65" fmla="*/ 0 w 4724400"/>
              <a:gd name="connsiteY65" fmla="*/ 6163634 h 6857999"/>
              <a:gd name="connsiteX66" fmla="*/ 0 w 4724400"/>
              <a:gd name="connsiteY66" fmla="*/ 6117703 h 6857999"/>
              <a:gd name="connsiteX67" fmla="*/ 99669 w 4724400"/>
              <a:gd name="connsiteY67" fmla="*/ 6240461 h 6857999"/>
              <a:gd name="connsiteX68" fmla="*/ 412670 w 4724400"/>
              <a:gd name="connsiteY68" fmla="*/ 6615176 h 6857999"/>
              <a:gd name="connsiteX69" fmla="*/ 424960 w 4724400"/>
              <a:gd name="connsiteY69" fmla="*/ 6627949 h 6857999"/>
              <a:gd name="connsiteX70" fmla="*/ 504043 w 4724400"/>
              <a:gd name="connsiteY70" fmla="*/ 6718236 h 6857999"/>
              <a:gd name="connsiteX71" fmla="*/ 251759 w 4724400"/>
              <a:gd name="connsiteY71" fmla="*/ 6299011 h 6857999"/>
              <a:gd name="connsiteX72" fmla="*/ 21191 w 4724400"/>
              <a:gd name="connsiteY72" fmla="*/ 6033111 h 6857999"/>
              <a:gd name="connsiteX73" fmla="*/ 0 w 4724400"/>
              <a:gd name="connsiteY73" fmla="*/ 6012219 h 6857999"/>
              <a:gd name="connsiteX74" fmla="*/ 0 w 4724400"/>
              <a:gd name="connsiteY74" fmla="*/ 5971257 h 6857999"/>
              <a:gd name="connsiteX75" fmla="*/ 41571 w 4724400"/>
              <a:gd name="connsiteY75" fmla="*/ 6012292 h 6857999"/>
              <a:gd name="connsiteX76" fmla="*/ 273883 w 4724400"/>
              <a:gd name="connsiteY76" fmla="*/ 6279980 h 6857999"/>
              <a:gd name="connsiteX77" fmla="*/ 541341 w 4724400"/>
              <a:gd name="connsiteY77" fmla="*/ 6733560 h 6857999"/>
              <a:gd name="connsiteX78" fmla="*/ 531634 w 4724400"/>
              <a:gd name="connsiteY78" fmla="*/ 6610993 h 6857999"/>
              <a:gd name="connsiteX79" fmla="*/ 247554 w 4724400"/>
              <a:gd name="connsiteY79" fmla="*/ 6197148 h 6857999"/>
              <a:gd name="connsiteX80" fmla="*/ 33651 w 4724400"/>
              <a:gd name="connsiteY80" fmla="*/ 5957901 h 6857999"/>
              <a:gd name="connsiteX81" fmla="*/ 0 w 4724400"/>
              <a:gd name="connsiteY81" fmla="*/ 5925131 h 6857999"/>
              <a:gd name="connsiteX82" fmla="*/ 1656340 w 4724400"/>
              <a:gd name="connsiteY82" fmla="*/ 5825040 h 6857999"/>
              <a:gd name="connsiteX83" fmla="*/ 1653246 w 4724400"/>
              <a:gd name="connsiteY83" fmla="*/ 5829053 h 6857999"/>
              <a:gd name="connsiteX84" fmla="*/ 1655667 w 4724400"/>
              <a:gd name="connsiteY84" fmla="*/ 5829425 h 6857999"/>
              <a:gd name="connsiteX85" fmla="*/ 2630124 w 4724400"/>
              <a:gd name="connsiteY85" fmla="*/ 5591852 h 6857999"/>
              <a:gd name="connsiteX86" fmla="*/ 2177648 w 4724400"/>
              <a:gd name="connsiteY86" fmla="*/ 5630119 h 6857999"/>
              <a:gd name="connsiteX87" fmla="*/ 2076258 w 4724400"/>
              <a:gd name="connsiteY87" fmla="*/ 5650510 h 6857999"/>
              <a:gd name="connsiteX88" fmla="*/ 2214048 w 4724400"/>
              <a:gd name="connsiteY88" fmla="*/ 5629828 h 6857999"/>
              <a:gd name="connsiteX89" fmla="*/ 3090246 w 4724400"/>
              <a:gd name="connsiteY89" fmla="*/ 5601337 h 6857999"/>
              <a:gd name="connsiteX90" fmla="*/ 2834104 w 4724400"/>
              <a:gd name="connsiteY90" fmla="*/ 5598847 h 6857999"/>
              <a:gd name="connsiteX91" fmla="*/ 2782953 w 4724400"/>
              <a:gd name="connsiteY91" fmla="*/ 5595539 h 6857999"/>
              <a:gd name="connsiteX92" fmla="*/ 2630124 w 4724400"/>
              <a:gd name="connsiteY92" fmla="*/ 5591852 h 6857999"/>
              <a:gd name="connsiteX93" fmla="*/ 2751064 w 4724400"/>
              <a:gd name="connsiteY93" fmla="*/ 5525300 h 6857999"/>
              <a:gd name="connsiteX94" fmla="*/ 2618554 w 4724400"/>
              <a:gd name="connsiteY94" fmla="*/ 5525937 h 6857999"/>
              <a:gd name="connsiteX95" fmla="*/ 2311014 w 4724400"/>
              <a:gd name="connsiteY95" fmla="*/ 5550189 h 6857999"/>
              <a:gd name="connsiteX96" fmla="*/ 2134103 w 4724400"/>
              <a:gd name="connsiteY96" fmla="*/ 5605852 h 6857999"/>
              <a:gd name="connsiteX97" fmla="*/ 2174084 w 4724400"/>
              <a:gd name="connsiteY97" fmla="*/ 5600203 h 6857999"/>
              <a:gd name="connsiteX98" fmla="*/ 2785199 w 4724400"/>
              <a:gd name="connsiteY98" fmla="*/ 5564971 h 6857999"/>
              <a:gd name="connsiteX99" fmla="*/ 2836697 w 4724400"/>
              <a:gd name="connsiteY99" fmla="*/ 5568822 h 6857999"/>
              <a:gd name="connsiteX100" fmla="*/ 3066345 w 4724400"/>
              <a:gd name="connsiteY100" fmla="*/ 5573703 h 6857999"/>
              <a:gd name="connsiteX101" fmla="*/ 2978461 w 4724400"/>
              <a:gd name="connsiteY101" fmla="*/ 5555562 h 6857999"/>
              <a:gd name="connsiteX102" fmla="*/ 2893277 w 4724400"/>
              <a:gd name="connsiteY102" fmla="*/ 5538004 h 6857999"/>
              <a:gd name="connsiteX103" fmla="*/ 2751064 w 4724400"/>
              <a:gd name="connsiteY103" fmla="*/ 5525300 h 6857999"/>
              <a:gd name="connsiteX104" fmla="*/ 2636807 w 4724400"/>
              <a:gd name="connsiteY104" fmla="*/ 5458317 h 6857999"/>
              <a:gd name="connsiteX105" fmla="*/ 2236775 w 4724400"/>
              <a:gd name="connsiteY105" fmla="*/ 5536349 h 6857999"/>
              <a:gd name="connsiteX106" fmla="*/ 2306204 w 4724400"/>
              <a:gd name="connsiteY106" fmla="*/ 5519543 h 6857999"/>
              <a:gd name="connsiteX107" fmla="*/ 2619005 w 4724400"/>
              <a:gd name="connsiteY107" fmla="*/ 5494992 h 6857999"/>
              <a:gd name="connsiteX108" fmla="*/ 2899676 w 4724400"/>
              <a:gd name="connsiteY108" fmla="*/ 5507848 h 6857999"/>
              <a:gd name="connsiteX109" fmla="*/ 2986662 w 4724400"/>
              <a:gd name="connsiteY109" fmla="*/ 5525798 h 6857999"/>
              <a:gd name="connsiteX110" fmla="*/ 3101623 w 4724400"/>
              <a:gd name="connsiteY110" fmla="*/ 5547311 h 6857999"/>
              <a:gd name="connsiteX111" fmla="*/ 2636807 w 4724400"/>
              <a:gd name="connsiteY111" fmla="*/ 5458317 h 6857999"/>
              <a:gd name="connsiteX112" fmla="*/ 0 w 4724400"/>
              <a:gd name="connsiteY112" fmla="*/ 5142496 h 6857999"/>
              <a:gd name="connsiteX113" fmla="*/ 127996 w 4724400"/>
              <a:gd name="connsiteY113" fmla="*/ 5201004 h 6857999"/>
              <a:gd name="connsiteX114" fmla="*/ 661087 w 4724400"/>
              <a:gd name="connsiteY114" fmla="*/ 5790959 h 6857999"/>
              <a:gd name="connsiteX115" fmla="*/ 1029402 w 4724400"/>
              <a:gd name="connsiteY115" fmla="*/ 6204913 h 6857999"/>
              <a:gd name="connsiteX116" fmla="*/ 1046692 w 4724400"/>
              <a:gd name="connsiteY116" fmla="*/ 6015372 h 6857999"/>
              <a:gd name="connsiteX117" fmla="*/ 1024238 w 4724400"/>
              <a:gd name="connsiteY117" fmla="*/ 5336275 h 6857999"/>
              <a:gd name="connsiteX118" fmla="*/ 1138131 w 4724400"/>
              <a:gd name="connsiteY118" fmla="*/ 5600804 h 6857999"/>
              <a:gd name="connsiteX119" fmla="*/ 1127280 w 4724400"/>
              <a:gd name="connsiteY119" fmla="*/ 6039262 h 6857999"/>
              <a:gd name="connsiteX120" fmla="*/ 1026642 w 4724400"/>
              <a:gd name="connsiteY120" fmla="*/ 6792600 h 6857999"/>
              <a:gd name="connsiteX121" fmla="*/ 1327075 w 4724400"/>
              <a:gd name="connsiteY121" fmla="*/ 6590735 h 6857999"/>
              <a:gd name="connsiteX122" fmla="*/ 1332848 w 4724400"/>
              <a:gd name="connsiteY122" fmla="*/ 6581371 h 6857999"/>
              <a:gd name="connsiteX123" fmla="*/ 1320586 w 4724400"/>
              <a:gd name="connsiteY123" fmla="*/ 6572441 h 6857999"/>
              <a:gd name="connsiteX124" fmla="*/ 1669632 w 4724400"/>
              <a:gd name="connsiteY124" fmla="*/ 5665639 h 6857999"/>
              <a:gd name="connsiteX125" fmla="*/ 1749165 w 4724400"/>
              <a:gd name="connsiteY125" fmla="*/ 5696416 h 6857999"/>
              <a:gd name="connsiteX126" fmla="*/ 1502249 w 4724400"/>
              <a:gd name="connsiteY126" fmla="*/ 6466405 h 6857999"/>
              <a:gd name="connsiteX127" fmla="*/ 2238637 w 4724400"/>
              <a:gd name="connsiteY127" fmla="*/ 6419148 h 6857999"/>
              <a:gd name="connsiteX128" fmla="*/ 2642775 w 4724400"/>
              <a:gd name="connsiteY128" fmla="*/ 6563116 h 6857999"/>
              <a:gd name="connsiteX129" fmla="*/ 2628681 w 4724400"/>
              <a:gd name="connsiteY129" fmla="*/ 6578254 h 6857999"/>
              <a:gd name="connsiteX130" fmla="*/ 1600072 w 4724400"/>
              <a:gd name="connsiteY130" fmla="*/ 6648608 h 6857999"/>
              <a:gd name="connsiteX131" fmla="*/ 1391841 w 4724400"/>
              <a:gd name="connsiteY131" fmla="*/ 6641028 h 6857999"/>
              <a:gd name="connsiteX132" fmla="*/ 1389928 w 4724400"/>
              <a:gd name="connsiteY132" fmla="*/ 6641375 h 6857999"/>
              <a:gd name="connsiteX133" fmla="*/ 1380979 w 4724400"/>
              <a:gd name="connsiteY133" fmla="*/ 6643204 h 6857999"/>
              <a:gd name="connsiteX134" fmla="*/ 1108685 w 4724400"/>
              <a:gd name="connsiteY134" fmla="*/ 6824788 h 6857999"/>
              <a:gd name="connsiteX135" fmla="*/ 1051559 w 4724400"/>
              <a:gd name="connsiteY135" fmla="*/ 6857998 h 6857999"/>
              <a:gd name="connsiteX136" fmla="*/ 925940 w 4724400"/>
              <a:gd name="connsiteY136" fmla="*/ 6857998 h 6857999"/>
              <a:gd name="connsiteX137" fmla="*/ 949746 w 4724400"/>
              <a:gd name="connsiteY137" fmla="*/ 6745652 h 6857999"/>
              <a:gd name="connsiteX138" fmla="*/ 1017902 w 4724400"/>
              <a:gd name="connsiteY138" fmla="*/ 6308216 h 6857999"/>
              <a:gd name="connsiteX139" fmla="*/ 1012614 w 4724400"/>
              <a:gd name="connsiteY139" fmla="*/ 6302278 h 6857999"/>
              <a:gd name="connsiteX140" fmla="*/ 644615 w 4724400"/>
              <a:gd name="connsiteY140" fmla="*/ 5837768 h 6857999"/>
              <a:gd name="connsiteX141" fmla="*/ 627546 w 4724400"/>
              <a:gd name="connsiteY141" fmla="*/ 5831943 h 6857999"/>
              <a:gd name="connsiteX142" fmla="*/ 128963 w 4724400"/>
              <a:gd name="connsiteY142" fmla="*/ 5481226 h 6857999"/>
              <a:gd name="connsiteX143" fmla="*/ 0 w 4724400"/>
              <a:gd name="connsiteY143" fmla="*/ 5361850 h 6857999"/>
              <a:gd name="connsiteX144" fmla="*/ 0 w 4724400"/>
              <a:gd name="connsiteY144" fmla="*/ 5297634 h 6857999"/>
              <a:gd name="connsiteX145" fmla="*/ 40861 w 4724400"/>
              <a:gd name="connsiteY145" fmla="*/ 5333413 h 6857999"/>
              <a:gd name="connsiteX146" fmla="*/ 514278 w 4724400"/>
              <a:gd name="connsiteY146" fmla="*/ 5738345 h 6857999"/>
              <a:gd name="connsiteX147" fmla="*/ 337180 w 4724400"/>
              <a:gd name="connsiteY147" fmla="*/ 5572174 h 6857999"/>
              <a:gd name="connsiteX148" fmla="*/ 303564 w 4724400"/>
              <a:gd name="connsiteY148" fmla="*/ 5536908 h 6857999"/>
              <a:gd name="connsiteX149" fmla="*/ 88496 w 4724400"/>
              <a:gd name="connsiteY149" fmla="*/ 5343132 h 6857999"/>
              <a:gd name="connsiteX150" fmla="*/ 0 w 4724400"/>
              <a:gd name="connsiteY150" fmla="*/ 5277736 h 6857999"/>
              <a:gd name="connsiteX151" fmla="*/ 0 w 4724400"/>
              <a:gd name="connsiteY151" fmla="*/ 5241225 h 6857999"/>
              <a:gd name="connsiteX152" fmla="*/ 106479 w 4724400"/>
              <a:gd name="connsiteY152" fmla="*/ 5319780 h 6857999"/>
              <a:gd name="connsiteX153" fmla="*/ 324159 w 4724400"/>
              <a:gd name="connsiteY153" fmla="*/ 5515717 h 6857999"/>
              <a:gd name="connsiteX154" fmla="*/ 357680 w 4724400"/>
              <a:gd name="connsiteY154" fmla="*/ 5551608 h 6857999"/>
              <a:gd name="connsiteX155" fmla="*/ 514810 w 4724400"/>
              <a:gd name="connsiteY155" fmla="*/ 5702551 h 6857999"/>
              <a:gd name="connsiteX156" fmla="*/ 464808 w 4724400"/>
              <a:gd name="connsiteY156" fmla="*/ 5632736 h 6857999"/>
              <a:gd name="connsiteX157" fmla="*/ 416327 w 4724400"/>
              <a:gd name="connsiteY157" fmla="*/ 5565087 h 6857999"/>
              <a:gd name="connsiteX158" fmla="*/ 232232 w 4724400"/>
              <a:gd name="connsiteY158" fmla="*/ 5379904 h 6857999"/>
              <a:gd name="connsiteX159" fmla="*/ 2640 w 4724400"/>
              <a:gd name="connsiteY159" fmla="*/ 5200559 h 6857999"/>
              <a:gd name="connsiteX160" fmla="*/ 0 w 4724400"/>
              <a:gd name="connsiteY160" fmla="*/ 5199146 h 6857999"/>
              <a:gd name="connsiteX161" fmla="*/ 0 w 4724400"/>
              <a:gd name="connsiteY161" fmla="*/ 5164774 h 6857999"/>
              <a:gd name="connsiteX162" fmla="*/ 18363 w 4724400"/>
              <a:gd name="connsiteY162" fmla="*/ 5174783 h 6857999"/>
              <a:gd name="connsiteX163" fmla="*/ 251810 w 4724400"/>
              <a:gd name="connsiteY163" fmla="*/ 5357281 h 6857999"/>
              <a:gd name="connsiteX164" fmla="*/ 439563 w 4724400"/>
              <a:gd name="connsiteY164" fmla="*/ 5546863 h 6857999"/>
              <a:gd name="connsiteX165" fmla="*/ 489056 w 4724400"/>
              <a:gd name="connsiteY165" fmla="*/ 5615961 h 6857999"/>
              <a:gd name="connsiteX166" fmla="*/ 555845 w 4724400"/>
              <a:gd name="connsiteY166" fmla="*/ 5705642 h 6857999"/>
              <a:gd name="connsiteX167" fmla="*/ 287056 w 4724400"/>
              <a:gd name="connsiteY167" fmla="*/ 5341546 h 6857999"/>
              <a:gd name="connsiteX168" fmla="*/ 49874 w 4724400"/>
              <a:gd name="connsiteY168" fmla="*/ 5178238 h 6857999"/>
              <a:gd name="connsiteX169" fmla="*/ 0 w 4724400"/>
              <a:gd name="connsiteY169" fmla="*/ 5158623 h 6857999"/>
              <a:gd name="connsiteX170" fmla="*/ 4076694 w 4724400"/>
              <a:gd name="connsiteY170" fmla="*/ 4944364 h 6857999"/>
              <a:gd name="connsiteX171" fmla="*/ 4287610 w 4724400"/>
              <a:gd name="connsiteY171" fmla="*/ 5588157 h 6857999"/>
              <a:gd name="connsiteX172" fmla="*/ 4076694 w 4724400"/>
              <a:gd name="connsiteY172" fmla="*/ 4944364 h 6857999"/>
              <a:gd name="connsiteX173" fmla="*/ 4103808 w 4724400"/>
              <a:gd name="connsiteY173" fmla="*/ 4918599 h 6857999"/>
              <a:gd name="connsiteX174" fmla="*/ 4310650 w 4724400"/>
              <a:gd name="connsiteY174" fmla="*/ 5565760 h 6857999"/>
              <a:gd name="connsiteX175" fmla="*/ 4103808 w 4724400"/>
              <a:gd name="connsiteY175" fmla="*/ 4918599 h 6857999"/>
              <a:gd name="connsiteX176" fmla="*/ 4072554 w 4724400"/>
              <a:gd name="connsiteY176" fmla="*/ 4867303 h 6857999"/>
              <a:gd name="connsiteX177" fmla="*/ 4072780 w 4724400"/>
              <a:gd name="connsiteY177" fmla="*/ 4872526 h 6857999"/>
              <a:gd name="connsiteX178" fmla="*/ 4074990 w 4724400"/>
              <a:gd name="connsiteY178" fmla="*/ 4871112 h 6857999"/>
              <a:gd name="connsiteX179" fmla="*/ 3100062 w 4724400"/>
              <a:gd name="connsiteY179" fmla="*/ 4866948 h 6857999"/>
              <a:gd name="connsiteX180" fmla="*/ 2963625 w 4724400"/>
              <a:gd name="connsiteY180" fmla="*/ 4877568 h 6857999"/>
              <a:gd name="connsiteX181" fmla="*/ 2809956 w 4724400"/>
              <a:gd name="connsiteY181" fmla="*/ 4889247 h 6857999"/>
              <a:gd name="connsiteX182" fmla="*/ 2688275 w 4724400"/>
              <a:gd name="connsiteY182" fmla="*/ 4882769 h 6857999"/>
              <a:gd name="connsiteX183" fmla="*/ 2605133 w 4724400"/>
              <a:gd name="connsiteY183" fmla="*/ 4876924 h 6857999"/>
              <a:gd name="connsiteX184" fmla="*/ 2414900 w 4724400"/>
              <a:gd name="connsiteY184" fmla="*/ 4881330 h 6857999"/>
              <a:gd name="connsiteX185" fmla="*/ 2217605 w 4724400"/>
              <a:gd name="connsiteY185" fmla="*/ 4885650 h 6857999"/>
              <a:gd name="connsiteX186" fmla="*/ 2199332 w 4724400"/>
              <a:gd name="connsiteY186" fmla="*/ 4885075 h 6857999"/>
              <a:gd name="connsiteX187" fmla="*/ 2141062 w 4724400"/>
              <a:gd name="connsiteY187" fmla="*/ 4884027 h 6857999"/>
              <a:gd name="connsiteX188" fmla="*/ 2558630 w 4724400"/>
              <a:gd name="connsiteY188" fmla="*/ 4938088 h 6857999"/>
              <a:gd name="connsiteX189" fmla="*/ 3100062 w 4724400"/>
              <a:gd name="connsiteY189" fmla="*/ 4866948 h 6857999"/>
              <a:gd name="connsiteX190" fmla="*/ 2753415 w 4724400"/>
              <a:gd name="connsiteY190" fmla="*/ 4783657 h 6857999"/>
              <a:gd name="connsiteX191" fmla="*/ 2639521 w 4724400"/>
              <a:gd name="connsiteY191" fmla="*/ 4785091 h 6857999"/>
              <a:gd name="connsiteX192" fmla="*/ 2193068 w 4724400"/>
              <a:gd name="connsiteY192" fmla="*/ 4854595 h 6857999"/>
              <a:gd name="connsiteX193" fmla="*/ 2201931 w 4724400"/>
              <a:gd name="connsiteY193" fmla="*/ 4855057 h 6857999"/>
              <a:gd name="connsiteX194" fmla="*/ 2219654 w 4724400"/>
              <a:gd name="connsiteY194" fmla="*/ 4855986 h 6857999"/>
              <a:gd name="connsiteX195" fmla="*/ 2413690 w 4724400"/>
              <a:gd name="connsiteY195" fmla="*/ 4851445 h 6857999"/>
              <a:gd name="connsiteX196" fmla="*/ 2606832 w 4724400"/>
              <a:gd name="connsiteY196" fmla="*/ 4846715 h 6857999"/>
              <a:gd name="connsiteX197" fmla="*/ 2691769 w 4724400"/>
              <a:gd name="connsiteY197" fmla="*/ 4852935 h 6857999"/>
              <a:gd name="connsiteX198" fmla="*/ 2811106 w 4724400"/>
              <a:gd name="connsiteY198" fmla="*/ 4859393 h 6857999"/>
              <a:gd name="connsiteX199" fmla="*/ 2961520 w 4724400"/>
              <a:gd name="connsiteY199" fmla="*/ 4847493 h 6857999"/>
              <a:gd name="connsiteX200" fmla="*/ 3070965 w 4724400"/>
              <a:gd name="connsiteY200" fmla="*/ 4837270 h 6857999"/>
              <a:gd name="connsiteX201" fmla="*/ 2753415 w 4724400"/>
              <a:gd name="connsiteY201" fmla="*/ 4783657 h 6857999"/>
              <a:gd name="connsiteX202" fmla="*/ 2389654 w 4724400"/>
              <a:gd name="connsiteY202" fmla="*/ 4275904 h 6857999"/>
              <a:gd name="connsiteX203" fmla="*/ 1522266 w 4724400"/>
              <a:gd name="connsiteY203" fmla="*/ 4472742 h 6857999"/>
              <a:gd name="connsiteX204" fmla="*/ 1464014 w 4724400"/>
              <a:gd name="connsiteY204" fmla="*/ 4498508 h 6857999"/>
              <a:gd name="connsiteX205" fmla="*/ 1376111 w 4724400"/>
              <a:gd name="connsiteY205" fmla="*/ 4536334 h 6857999"/>
              <a:gd name="connsiteX206" fmla="*/ 1498493 w 4724400"/>
              <a:gd name="connsiteY206" fmla="*/ 4502509 h 6857999"/>
              <a:gd name="connsiteX207" fmla="*/ 1831627 w 4724400"/>
              <a:gd name="connsiteY207" fmla="*/ 4454994 h 6857999"/>
              <a:gd name="connsiteX208" fmla="*/ 2389654 w 4724400"/>
              <a:gd name="connsiteY208" fmla="*/ 4275904 h 6857999"/>
              <a:gd name="connsiteX209" fmla="*/ 2147582 w 4724400"/>
              <a:gd name="connsiteY209" fmla="*/ 4220499 h 6857999"/>
              <a:gd name="connsiteX210" fmla="*/ 1556088 w 4724400"/>
              <a:gd name="connsiteY210" fmla="*/ 4425819 h 6857999"/>
              <a:gd name="connsiteX211" fmla="*/ 2346927 w 4724400"/>
              <a:gd name="connsiteY211" fmla="*/ 4248048 h 6857999"/>
              <a:gd name="connsiteX212" fmla="*/ 2147582 w 4724400"/>
              <a:gd name="connsiteY212" fmla="*/ 4220499 h 6857999"/>
              <a:gd name="connsiteX213" fmla="*/ 1790494 w 4724400"/>
              <a:gd name="connsiteY213" fmla="*/ 3958602 h 6857999"/>
              <a:gd name="connsiteX214" fmla="*/ 1059112 w 4724400"/>
              <a:gd name="connsiteY214" fmla="*/ 4119804 h 6857999"/>
              <a:gd name="connsiteX215" fmla="*/ 1790494 w 4724400"/>
              <a:gd name="connsiteY215" fmla="*/ 3958602 h 6857999"/>
              <a:gd name="connsiteX216" fmla="*/ 3757613 w 4724400"/>
              <a:gd name="connsiteY216" fmla="*/ 3936722 h 6857999"/>
              <a:gd name="connsiteX217" fmla="*/ 3715314 w 4724400"/>
              <a:gd name="connsiteY217" fmla="*/ 4196771 h 6857999"/>
              <a:gd name="connsiteX218" fmla="*/ 3631611 w 4724400"/>
              <a:gd name="connsiteY218" fmla="*/ 4613594 h 6857999"/>
              <a:gd name="connsiteX219" fmla="*/ 3596909 w 4724400"/>
              <a:gd name="connsiteY219" fmla="*/ 4707830 h 6857999"/>
              <a:gd name="connsiteX220" fmla="*/ 3581749 w 4724400"/>
              <a:gd name="connsiteY220" fmla="*/ 4747418 h 6857999"/>
              <a:gd name="connsiteX221" fmla="*/ 3510660 w 4724400"/>
              <a:gd name="connsiteY221" fmla="*/ 4966094 h 6857999"/>
              <a:gd name="connsiteX222" fmla="*/ 3757613 w 4724400"/>
              <a:gd name="connsiteY222" fmla="*/ 3936722 h 6857999"/>
              <a:gd name="connsiteX223" fmla="*/ 1701387 w 4724400"/>
              <a:gd name="connsiteY223" fmla="*/ 3919232 h 6857999"/>
              <a:gd name="connsiteX224" fmla="*/ 1136310 w 4724400"/>
              <a:gd name="connsiteY224" fmla="*/ 4068895 h 6857999"/>
              <a:gd name="connsiteX225" fmla="*/ 1784782 w 4724400"/>
              <a:gd name="connsiteY225" fmla="*/ 3927759 h 6857999"/>
              <a:gd name="connsiteX226" fmla="*/ 1701387 w 4724400"/>
              <a:gd name="connsiteY226" fmla="*/ 3919232 h 6857999"/>
              <a:gd name="connsiteX227" fmla="*/ 3733405 w 4724400"/>
              <a:gd name="connsiteY227" fmla="*/ 3900089 h 6857999"/>
              <a:gd name="connsiteX228" fmla="*/ 3500832 w 4724400"/>
              <a:gd name="connsiteY228" fmla="*/ 4885010 h 6857999"/>
              <a:gd name="connsiteX229" fmla="*/ 3552367 w 4724400"/>
              <a:gd name="connsiteY229" fmla="*/ 4735553 h 6857999"/>
              <a:gd name="connsiteX230" fmla="*/ 3567525 w 4724400"/>
              <a:gd name="connsiteY230" fmla="*/ 4695966 h 6857999"/>
              <a:gd name="connsiteX231" fmla="*/ 3602372 w 4724400"/>
              <a:gd name="connsiteY231" fmla="*/ 4603168 h 6857999"/>
              <a:gd name="connsiteX232" fmla="*/ 3684639 w 4724400"/>
              <a:gd name="connsiteY232" fmla="*/ 4192628 h 6857999"/>
              <a:gd name="connsiteX233" fmla="*/ 3733405 w 4724400"/>
              <a:gd name="connsiteY233" fmla="*/ 3900089 h 6857999"/>
              <a:gd name="connsiteX234" fmla="*/ 2800959 w 4724400"/>
              <a:gd name="connsiteY234" fmla="*/ 3871054 h 6857999"/>
              <a:gd name="connsiteX235" fmla="*/ 3026569 w 4724400"/>
              <a:gd name="connsiteY235" fmla="*/ 4520780 h 6857999"/>
              <a:gd name="connsiteX236" fmla="*/ 2889061 w 4724400"/>
              <a:gd name="connsiteY236" fmla="*/ 4157302 h 6857999"/>
              <a:gd name="connsiteX237" fmla="*/ 2800959 w 4724400"/>
              <a:gd name="connsiteY237" fmla="*/ 3871054 h 6857999"/>
              <a:gd name="connsiteX238" fmla="*/ 2809929 w 4724400"/>
              <a:gd name="connsiteY238" fmla="*/ 3701307 h 6857999"/>
              <a:gd name="connsiteX239" fmla="*/ 2809197 w 4724400"/>
              <a:gd name="connsiteY239" fmla="*/ 3708672 h 6857999"/>
              <a:gd name="connsiteX240" fmla="*/ 2918306 w 4724400"/>
              <a:gd name="connsiteY240" fmla="*/ 4147031 h 6857999"/>
              <a:gd name="connsiteX241" fmla="*/ 3068858 w 4724400"/>
              <a:gd name="connsiteY241" fmla="*/ 4544310 h 6857999"/>
              <a:gd name="connsiteX242" fmla="*/ 2968879 w 4724400"/>
              <a:gd name="connsiteY242" fmla="*/ 4144570 h 6857999"/>
              <a:gd name="connsiteX243" fmla="*/ 2809929 w 4724400"/>
              <a:gd name="connsiteY243" fmla="*/ 3701307 h 6857999"/>
              <a:gd name="connsiteX244" fmla="*/ 1867196 w 4724400"/>
              <a:gd name="connsiteY244" fmla="*/ 3456584 h 6857999"/>
              <a:gd name="connsiteX245" fmla="*/ 2183970 w 4724400"/>
              <a:gd name="connsiteY245" fmla="*/ 3826505 h 6857999"/>
              <a:gd name="connsiteX246" fmla="*/ 1867196 w 4724400"/>
              <a:gd name="connsiteY246" fmla="*/ 3456584 h 6857999"/>
              <a:gd name="connsiteX247" fmla="*/ 2322880 w 4724400"/>
              <a:gd name="connsiteY247" fmla="*/ 3078533 h 6857999"/>
              <a:gd name="connsiteX248" fmla="*/ 2295695 w 4724400"/>
              <a:gd name="connsiteY248" fmla="*/ 3245370 h 6857999"/>
              <a:gd name="connsiteX249" fmla="*/ 2268858 w 4724400"/>
              <a:gd name="connsiteY249" fmla="*/ 3758413 h 6857999"/>
              <a:gd name="connsiteX250" fmla="*/ 2295899 w 4724400"/>
              <a:gd name="connsiteY250" fmla="*/ 3528057 h 6857999"/>
              <a:gd name="connsiteX251" fmla="*/ 2326306 w 4724400"/>
              <a:gd name="connsiteY251" fmla="*/ 3231157 h 6857999"/>
              <a:gd name="connsiteX252" fmla="*/ 2324274 w 4724400"/>
              <a:gd name="connsiteY252" fmla="*/ 3142788 h 6857999"/>
              <a:gd name="connsiteX253" fmla="*/ 2322880 w 4724400"/>
              <a:gd name="connsiteY253" fmla="*/ 3078533 h 6857999"/>
              <a:gd name="connsiteX254" fmla="*/ 912797 w 4724400"/>
              <a:gd name="connsiteY254" fmla="*/ 2896659 h 6857999"/>
              <a:gd name="connsiteX255" fmla="*/ 1167201 w 4724400"/>
              <a:gd name="connsiteY255" fmla="*/ 3304169 h 6857999"/>
              <a:gd name="connsiteX256" fmla="*/ 1503848 w 4724400"/>
              <a:gd name="connsiteY256" fmla="*/ 3675946 h 6857999"/>
              <a:gd name="connsiteX257" fmla="*/ 1353091 w 4724400"/>
              <a:gd name="connsiteY257" fmla="*/ 3486482 h 6857999"/>
              <a:gd name="connsiteX258" fmla="*/ 1340012 w 4724400"/>
              <a:gd name="connsiteY258" fmla="*/ 3467256 h 6857999"/>
              <a:gd name="connsiteX259" fmla="*/ 1089196 w 4724400"/>
              <a:gd name="connsiteY259" fmla="*/ 3116474 h 6857999"/>
              <a:gd name="connsiteX260" fmla="*/ 959418 w 4724400"/>
              <a:gd name="connsiteY260" fmla="*/ 2948853 h 6857999"/>
              <a:gd name="connsiteX261" fmla="*/ 912797 w 4724400"/>
              <a:gd name="connsiteY261" fmla="*/ 2896659 h 6857999"/>
              <a:gd name="connsiteX262" fmla="*/ 2363420 w 4724400"/>
              <a:gd name="connsiteY262" fmla="*/ 2871730 h 6857999"/>
              <a:gd name="connsiteX263" fmla="*/ 2360107 w 4724400"/>
              <a:gd name="connsiteY263" fmla="*/ 2915231 h 6857999"/>
              <a:gd name="connsiteX264" fmla="*/ 2353099 w 4724400"/>
              <a:gd name="connsiteY264" fmla="*/ 3051540 h 6857999"/>
              <a:gd name="connsiteX265" fmla="*/ 2354925 w 4724400"/>
              <a:gd name="connsiteY265" fmla="*/ 3140814 h 6857999"/>
              <a:gd name="connsiteX266" fmla="*/ 2357104 w 4724400"/>
              <a:gd name="connsiteY266" fmla="*/ 3230628 h 6857999"/>
              <a:gd name="connsiteX267" fmla="*/ 2326221 w 4724400"/>
              <a:gd name="connsiteY267" fmla="*/ 3531652 h 6857999"/>
              <a:gd name="connsiteX268" fmla="*/ 2299836 w 4724400"/>
              <a:gd name="connsiteY268" fmla="*/ 3750864 h 6857999"/>
              <a:gd name="connsiteX269" fmla="*/ 2346877 w 4724400"/>
              <a:gd name="connsiteY269" fmla="*/ 3662531 h 6857999"/>
              <a:gd name="connsiteX270" fmla="*/ 2363420 w 4724400"/>
              <a:gd name="connsiteY270" fmla="*/ 2871730 h 6857999"/>
              <a:gd name="connsiteX271" fmla="*/ 912921 w 4724400"/>
              <a:gd name="connsiteY271" fmla="*/ 2850596 h 6857999"/>
              <a:gd name="connsiteX272" fmla="*/ 983846 w 4724400"/>
              <a:gd name="connsiteY272" fmla="*/ 2928627 h 6857999"/>
              <a:gd name="connsiteX273" fmla="*/ 1114669 w 4724400"/>
              <a:gd name="connsiteY273" fmla="*/ 3097880 h 6857999"/>
              <a:gd name="connsiteX274" fmla="*/ 1366183 w 4724400"/>
              <a:gd name="connsiteY274" fmla="*/ 3449753 h 6857999"/>
              <a:gd name="connsiteX275" fmla="*/ 1379263 w 4724400"/>
              <a:gd name="connsiteY275" fmla="*/ 3468981 h 6857999"/>
              <a:gd name="connsiteX276" fmla="*/ 1492446 w 4724400"/>
              <a:gd name="connsiteY276" fmla="*/ 3620389 h 6857999"/>
              <a:gd name="connsiteX277" fmla="*/ 912921 w 4724400"/>
              <a:gd name="connsiteY277" fmla="*/ 2850596 h 6857999"/>
              <a:gd name="connsiteX278" fmla="*/ 2386551 w 4724400"/>
              <a:gd name="connsiteY278" fmla="*/ 2642862 h 6857999"/>
              <a:gd name="connsiteX279" fmla="*/ 2403741 w 4724400"/>
              <a:gd name="connsiteY279" fmla="*/ 2659697 h 6857999"/>
              <a:gd name="connsiteX280" fmla="*/ 2499078 w 4724400"/>
              <a:gd name="connsiteY280" fmla="*/ 3423399 h 6857999"/>
              <a:gd name="connsiteX281" fmla="*/ 2413232 w 4724400"/>
              <a:gd name="connsiteY281" fmla="*/ 3700562 h 6857999"/>
              <a:gd name="connsiteX282" fmla="*/ 2428424 w 4724400"/>
              <a:gd name="connsiteY282" fmla="*/ 4178295 h 6857999"/>
              <a:gd name="connsiteX283" fmla="*/ 2927779 w 4724400"/>
              <a:gd name="connsiteY283" fmla="*/ 4531843 h 6857999"/>
              <a:gd name="connsiteX284" fmla="*/ 2758380 w 4724400"/>
              <a:gd name="connsiteY284" fmla="*/ 3561061 h 6857999"/>
              <a:gd name="connsiteX285" fmla="*/ 2846610 w 4724400"/>
              <a:gd name="connsiteY285" fmla="*/ 3538353 h 6857999"/>
              <a:gd name="connsiteX286" fmla="*/ 3106063 w 4724400"/>
              <a:gd name="connsiteY286" fmla="*/ 4271430 h 6857999"/>
              <a:gd name="connsiteX287" fmla="*/ 3116136 w 4724400"/>
              <a:gd name="connsiteY287" fmla="*/ 4688819 h 6857999"/>
              <a:gd name="connsiteX288" fmla="*/ 3412872 w 4724400"/>
              <a:gd name="connsiteY288" fmla="*/ 4966558 h 6857999"/>
              <a:gd name="connsiteX289" fmla="*/ 3763612 w 4724400"/>
              <a:gd name="connsiteY289" fmla="*/ 3645474 h 6857999"/>
              <a:gd name="connsiteX290" fmla="*/ 3850165 w 4724400"/>
              <a:gd name="connsiteY290" fmla="*/ 3638405 h 6857999"/>
              <a:gd name="connsiteX291" fmla="*/ 3515311 w 4724400"/>
              <a:gd name="connsiteY291" fmla="*/ 5051260 h 6857999"/>
              <a:gd name="connsiteX292" fmla="*/ 3501147 w 4724400"/>
              <a:gd name="connsiteY292" fmla="*/ 5059552 h 6857999"/>
              <a:gd name="connsiteX293" fmla="*/ 3790420 w 4724400"/>
              <a:gd name="connsiteY293" fmla="*/ 5401078 h 6857999"/>
              <a:gd name="connsiteX294" fmla="*/ 4221141 w 4724400"/>
              <a:gd name="connsiteY294" fmla="*/ 6045312 h 6857999"/>
              <a:gd name="connsiteX295" fmla="*/ 4326825 w 4724400"/>
              <a:gd name="connsiteY295" fmla="*/ 5681109 h 6857999"/>
              <a:gd name="connsiteX296" fmla="*/ 4325127 w 4724400"/>
              <a:gd name="connsiteY296" fmla="*/ 5669934 h 6857999"/>
              <a:gd name="connsiteX297" fmla="*/ 4309144 w 4724400"/>
              <a:gd name="connsiteY297" fmla="*/ 5671723 h 6857999"/>
              <a:gd name="connsiteX298" fmla="*/ 3974946 w 4724400"/>
              <a:gd name="connsiteY298" fmla="*/ 4736592 h 6857999"/>
              <a:gd name="connsiteX299" fmla="*/ 4060171 w 4724400"/>
              <a:gd name="connsiteY299" fmla="*/ 4704317 h 6857999"/>
              <a:gd name="connsiteX300" fmla="*/ 4383942 w 4724400"/>
              <a:gd name="connsiteY300" fmla="*/ 5463703 h 6857999"/>
              <a:gd name="connsiteX301" fmla="*/ 4654905 w 4724400"/>
              <a:gd name="connsiteY301" fmla="*/ 5156948 h 6857999"/>
              <a:gd name="connsiteX302" fmla="*/ 4724400 w 4724400"/>
              <a:gd name="connsiteY302" fmla="*/ 5098975 h 6857999"/>
              <a:gd name="connsiteX303" fmla="*/ 4724400 w 4724400"/>
              <a:gd name="connsiteY303" fmla="*/ 5160063 h 6857999"/>
              <a:gd name="connsiteX304" fmla="*/ 4687505 w 4724400"/>
              <a:gd name="connsiteY304" fmla="*/ 5191181 h 6857999"/>
              <a:gd name="connsiteX305" fmla="*/ 4451303 w 4724400"/>
              <a:gd name="connsiteY305" fmla="*/ 5491132 h 6857999"/>
              <a:gd name="connsiteX306" fmla="*/ 4599954 w 4724400"/>
              <a:gd name="connsiteY306" fmla="*/ 5317498 h 6857999"/>
              <a:gd name="connsiteX307" fmla="*/ 4724400 w 4724400"/>
              <a:gd name="connsiteY307" fmla="*/ 5211392 h 6857999"/>
              <a:gd name="connsiteX308" fmla="*/ 4724400 w 4724400"/>
              <a:gd name="connsiteY308" fmla="*/ 5251559 h 6857999"/>
              <a:gd name="connsiteX309" fmla="*/ 4619898 w 4724400"/>
              <a:gd name="connsiteY309" fmla="*/ 5340764 h 6857999"/>
              <a:gd name="connsiteX310" fmla="*/ 4473735 w 4724400"/>
              <a:gd name="connsiteY310" fmla="*/ 5512809 h 6857999"/>
              <a:gd name="connsiteX311" fmla="*/ 4430539 w 4724400"/>
              <a:gd name="connsiteY311" fmla="*/ 5592553 h 6857999"/>
              <a:gd name="connsiteX312" fmla="*/ 4569759 w 4724400"/>
              <a:gd name="connsiteY312" fmla="*/ 5482816 h 6857999"/>
              <a:gd name="connsiteX313" fmla="*/ 4724400 w 4724400"/>
              <a:gd name="connsiteY313" fmla="*/ 5330891 h 6857999"/>
              <a:gd name="connsiteX314" fmla="*/ 4724400 w 4724400"/>
              <a:gd name="connsiteY314" fmla="*/ 5402912 h 6857999"/>
              <a:gd name="connsiteX315" fmla="*/ 4586888 w 4724400"/>
              <a:gd name="connsiteY315" fmla="*/ 5533939 h 6857999"/>
              <a:gd name="connsiteX316" fmla="*/ 4413377 w 4724400"/>
              <a:gd name="connsiteY316" fmla="*/ 5674040 h 6857999"/>
              <a:gd name="connsiteX317" fmla="*/ 4412066 w 4724400"/>
              <a:gd name="connsiteY317" fmla="*/ 5675644 h 6857999"/>
              <a:gd name="connsiteX318" fmla="*/ 4406074 w 4724400"/>
              <a:gd name="connsiteY318" fmla="*/ 5683306 h 6857999"/>
              <a:gd name="connsiteX319" fmla="*/ 4271008 w 4724400"/>
              <a:gd name="connsiteY319" fmla="*/ 6118417 h 6857999"/>
              <a:gd name="connsiteX320" fmla="*/ 4265220 w 4724400"/>
              <a:gd name="connsiteY320" fmla="*/ 6125184 h 6857999"/>
              <a:gd name="connsiteX321" fmla="*/ 4590463 w 4724400"/>
              <a:gd name="connsiteY321" fmla="*/ 6805045 h 6857999"/>
              <a:gd name="connsiteX322" fmla="*/ 4610122 w 4724400"/>
              <a:gd name="connsiteY322" fmla="*/ 6857999 h 6857999"/>
              <a:gd name="connsiteX323" fmla="*/ 4513231 w 4724400"/>
              <a:gd name="connsiteY323" fmla="*/ 6857999 h 6857999"/>
              <a:gd name="connsiteX324" fmla="*/ 4374770 w 4724400"/>
              <a:gd name="connsiteY324" fmla="*/ 6532596 h 6857999"/>
              <a:gd name="connsiteX325" fmla="*/ 4339518 w 4724400"/>
              <a:gd name="connsiteY325" fmla="*/ 6461642 h 6857999"/>
              <a:gd name="connsiteX326" fmla="*/ 3884810 w 4724400"/>
              <a:gd name="connsiteY326" fmla="*/ 5682534 h 6857999"/>
              <a:gd name="connsiteX327" fmla="*/ 3876498 w 4724400"/>
              <a:gd name="connsiteY327" fmla="*/ 5681717 h 6857999"/>
              <a:gd name="connsiteX328" fmla="*/ 3263209 w 4724400"/>
              <a:gd name="connsiteY328" fmla="*/ 5585749 h 6857999"/>
              <a:gd name="connsiteX329" fmla="*/ 3245450 w 4724400"/>
              <a:gd name="connsiteY329" fmla="*/ 5593271 h 6857999"/>
              <a:gd name="connsiteX330" fmla="*/ 1952592 w 4724400"/>
              <a:gd name="connsiteY330" fmla="*/ 5692050 h 6857999"/>
              <a:gd name="connsiteX331" fmla="*/ 1936466 w 4724400"/>
              <a:gd name="connsiteY331" fmla="*/ 5671708 h 6857999"/>
              <a:gd name="connsiteX332" fmla="*/ 3244709 w 4724400"/>
              <a:gd name="connsiteY332" fmla="*/ 5538562 h 6857999"/>
              <a:gd name="connsiteX333" fmla="*/ 3823886 w 4724400"/>
              <a:gd name="connsiteY333" fmla="*/ 5595804 h 6857999"/>
              <a:gd name="connsiteX334" fmla="*/ 3709024 w 4724400"/>
              <a:gd name="connsiteY334" fmla="*/ 5439340 h 6857999"/>
              <a:gd name="connsiteX335" fmla="*/ 3198362 w 4724400"/>
              <a:gd name="connsiteY335" fmla="*/ 4874588 h 6857999"/>
              <a:gd name="connsiteX336" fmla="*/ 3179417 w 4724400"/>
              <a:gd name="connsiteY336" fmla="*/ 4879047 h 6857999"/>
              <a:gd name="connsiteX337" fmla="*/ 2639496 w 4724400"/>
              <a:gd name="connsiteY337" fmla="*/ 4989072 h 6857999"/>
              <a:gd name="connsiteX338" fmla="*/ 1972353 w 4724400"/>
              <a:gd name="connsiteY338" fmla="*/ 4909921 h 6857999"/>
              <a:gd name="connsiteX339" fmla="*/ 2002679 w 4724400"/>
              <a:gd name="connsiteY339" fmla="*/ 4872131 h 6857999"/>
              <a:gd name="connsiteX340" fmla="*/ 3097424 w 4724400"/>
              <a:gd name="connsiteY340" fmla="*/ 4781269 h 6857999"/>
              <a:gd name="connsiteX341" fmla="*/ 2454890 w 4724400"/>
              <a:gd name="connsiteY341" fmla="*/ 4287833 h 6857999"/>
              <a:gd name="connsiteX342" fmla="*/ 2452881 w 4724400"/>
              <a:gd name="connsiteY342" fmla="*/ 4288346 h 6857999"/>
              <a:gd name="connsiteX343" fmla="*/ 2448527 w 4724400"/>
              <a:gd name="connsiteY343" fmla="*/ 4288836 h 6857999"/>
              <a:gd name="connsiteX344" fmla="*/ 2323525 w 4724400"/>
              <a:gd name="connsiteY344" fmla="*/ 4367248 h 6857999"/>
              <a:gd name="connsiteX345" fmla="*/ 2060764 w 4724400"/>
              <a:gd name="connsiteY345" fmla="*/ 4451767 h 6857999"/>
              <a:gd name="connsiteX346" fmla="*/ 1162250 w 4724400"/>
              <a:gd name="connsiteY346" fmla="*/ 4613329 h 6857999"/>
              <a:gd name="connsiteX347" fmla="*/ 1132639 w 4724400"/>
              <a:gd name="connsiteY347" fmla="*/ 4596243 h 6857999"/>
              <a:gd name="connsiteX348" fmla="*/ 2293970 w 4724400"/>
              <a:gd name="connsiteY348" fmla="*/ 4182283 h 6857999"/>
              <a:gd name="connsiteX349" fmla="*/ 1900637 w 4724400"/>
              <a:gd name="connsiteY349" fmla="*/ 3949470 h 6857999"/>
              <a:gd name="connsiteX350" fmla="*/ 1887014 w 4724400"/>
              <a:gd name="connsiteY350" fmla="*/ 3951288 h 6857999"/>
              <a:gd name="connsiteX351" fmla="*/ 896751 w 4724400"/>
              <a:gd name="connsiteY351" fmla="*/ 4159267 h 6857999"/>
              <a:gd name="connsiteX352" fmla="*/ 918967 w 4724400"/>
              <a:gd name="connsiteY352" fmla="*/ 4119760 h 6857999"/>
              <a:gd name="connsiteX353" fmla="*/ 1764113 w 4724400"/>
              <a:gd name="connsiteY353" fmla="*/ 3873539 h 6857999"/>
              <a:gd name="connsiteX354" fmla="*/ 1555701 w 4724400"/>
              <a:gd name="connsiteY354" fmla="*/ 3763109 h 6857999"/>
              <a:gd name="connsiteX355" fmla="*/ 1542956 w 4724400"/>
              <a:gd name="connsiteY355" fmla="*/ 3758998 h 6857999"/>
              <a:gd name="connsiteX356" fmla="*/ 1136724 w 4724400"/>
              <a:gd name="connsiteY356" fmla="*/ 3417171 h 6857999"/>
              <a:gd name="connsiteX357" fmla="*/ 750977 w 4724400"/>
              <a:gd name="connsiteY357" fmla="*/ 2770227 h 6857999"/>
              <a:gd name="connsiteX358" fmla="*/ 755174 w 4724400"/>
              <a:gd name="connsiteY358" fmla="*/ 2749954 h 6857999"/>
              <a:gd name="connsiteX359" fmla="*/ 830023 w 4724400"/>
              <a:gd name="connsiteY359" fmla="*/ 2731935 h 6857999"/>
              <a:gd name="connsiteX360" fmla="*/ 1623018 w 4724400"/>
              <a:gd name="connsiteY360" fmla="*/ 3716225 h 6857999"/>
              <a:gd name="connsiteX361" fmla="*/ 2294841 w 4724400"/>
              <a:gd name="connsiteY361" fmla="*/ 4093587 h 6857999"/>
              <a:gd name="connsiteX362" fmla="*/ 2250226 w 4724400"/>
              <a:gd name="connsiteY362" fmla="*/ 3916719 h 6857999"/>
              <a:gd name="connsiteX363" fmla="*/ 2245523 w 4724400"/>
              <a:gd name="connsiteY363" fmla="*/ 3916663 h 6857999"/>
              <a:gd name="connsiteX364" fmla="*/ 1707994 w 4724400"/>
              <a:gd name="connsiteY364" fmla="*/ 3326950 h 6857999"/>
              <a:gd name="connsiteX365" fmla="*/ 1786341 w 4724400"/>
              <a:gd name="connsiteY365" fmla="*/ 3287566 h 6857999"/>
              <a:gd name="connsiteX366" fmla="*/ 2158071 w 4724400"/>
              <a:gd name="connsiteY366" fmla="*/ 3639960 h 6857999"/>
              <a:gd name="connsiteX367" fmla="*/ 2189281 w 4724400"/>
              <a:gd name="connsiteY367" fmla="*/ 3333361 h 6857999"/>
              <a:gd name="connsiteX368" fmla="*/ 2314466 w 4724400"/>
              <a:gd name="connsiteY368" fmla="*/ 2680771 h 6857999"/>
              <a:gd name="connsiteX369" fmla="*/ 2386551 w 4724400"/>
              <a:gd name="connsiteY369" fmla="*/ 2642862 h 6857999"/>
              <a:gd name="connsiteX370" fmla="*/ 3646699 w 4724400"/>
              <a:gd name="connsiteY370" fmla="*/ 2390555 h 6857999"/>
              <a:gd name="connsiteX371" fmla="*/ 3645773 w 4724400"/>
              <a:gd name="connsiteY371" fmla="*/ 2392739 h 6857999"/>
              <a:gd name="connsiteX372" fmla="*/ 3649597 w 4724400"/>
              <a:gd name="connsiteY372" fmla="*/ 2394358 h 6857999"/>
              <a:gd name="connsiteX373" fmla="*/ 3646699 w 4724400"/>
              <a:gd name="connsiteY373" fmla="*/ 2390555 h 6857999"/>
              <a:gd name="connsiteX374" fmla="*/ 3038676 w 4724400"/>
              <a:gd name="connsiteY374" fmla="*/ 2118977 h 6857999"/>
              <a:gd name="connsiteX375" fmla="*/ 2963942 w 4724400"/>
              <a:gd name="connsiteY375" fmla="*/ 2525128 h 6857999"/>
              <a:gd name="connsiteX376" fmla="*/ 2923775 w 4724400"/>
              <a:gd name="connsiteY376" fmla="*/ 2667145 h 6857999"/>
              <a:gd name="connsiteX377" fmla="*/ 2887447 w 4724400"/>
              <a:gd name="connsiteY377" fmla="*/ 2832031 h 6857999"/>
              <a:gd name="connsiteX378" fmla="*/ 2868480 w 4724400"/>
              <a:gd name="connsiteY378" fmla="*/ 2927011 h 6857999"/>
              <a:gd name="connsiteX379" fmla="*/ 2921794 w 4724400"/>
              <a:gd name="connsiteY379" fmla="*/ 2782834 h 6857999"/>
              <a:gd name="connsiteX380" fmla="*/ 3038676 w 4724400"/>
              <a:gd name="connsiteY380" fmla="*/ 2118977 h 6857999"/>
              <a:gd name="connsiteX381" fmla="*/ 4070579 w 4724400"/>
              <a:gd name="connsiteY381" fmla="*/ 2090376 h 6857999"/>
              <a:gd name="connsiteX382" fmla="*/ 4109879 w 4724400"/>
              <a:gd name="connsiteY382" fmla="*/ 2228695 h 6857999"/>
              <a:gd name="connsiteX383" fmla="*/ 4119154 w 4724400"/>
              <a:gd name="connsiteY383" fmla="*/ 2266098 h 6857999"/>
              <a:gd name="connsiteX384" fmla="*/ 4141411 w 4724400"/>
              <a:gd name="connsiteY384" fmla="*/ 2353427 h 6857999"/>
              <a:gd name="connsiteX385" fmla="*/ 4293979 w 4724400"/>
              <a:gd name="connsiteY385" fmla="*/ 2703223 h 6857999"/>
              <a:gd name="connsiteX386" fmla="*/ 4410111 w 4724400"/>
              <a:gd name="connsiteY386" fmla="*/ 2947465 h 6857999"/>
              <a:gd name="connsiteX387" fmla="*/ 4070579 w 4724400"/>
              <a:gd name="connsiteY387" fmla="*/ 2090376 h 6857999"/>
              <a:gd name="connsiteX388" fmla="*/ 4020821 w 4724400"/>
              <a:gd name="connsiteY388" fmla="*/ 2034549 h 6857999"/>
              <a:gd name="connsiteX389" fmla="*/ 4372756 w 4724400"/>
              <a:gd name="connsiteY389" fmla="*/ 2932293 h 6857999"/>
              <a:gd name="connsiteX390" fmla="*/ 4268731 w 4724400"/>
              <a:gd name="connsiteY390" fmla="*/ 2715710 h 6857999"/>
              <a:gd name="connsiteX391" fmla="*/ 4113960 w 4724400"/>
              <a:gd name="connsiteY391" fmla="*/ 2360474 h 6857999"/>
              <a:gd name="connsiteX392" fmla="*/ 4090842 w 4724400"/>
              <a:gd name="connsiteY392" fmla="*/ 2272139 h 6857999"/>
              <a:gd name="connsiteX393" fmla="*/ 4081569 w 4724400"/>
              <a:gd name="connsiteY393" fmla="*/ 2234734 h 6857999"/>
              <a:gd name="connsiteX394" fmla="*/ 4020821 w 4724400"/>
              <a:gd name="connsiteY394" fmla="*/ 2034549 h 6857999"/>
              <a:gd name="connsiteX395" fmla="*/ 3001316 w 4724400"/>
              <a:gd name="connsiteY395" fmla="*/ 2032338 h 6857999"/>
              <a:gd name="connsiteX396" fmla="*/ 2953880 w 4724400"/>
              <a:gd name="connsiteY396" fmla="*/ 2185446 h 6857999"/>
              <a:gd name="connsiteX397" fmla="*/ 2883664 w 4724400"/>
              <a:gd name="connsiteY397" fmla="*/ 2591574 h 6857999"/>
              <a:gd name="connsiteX398" fmla="*/ 2826885 w 4724400"/>
              <a:gd name="connsiteY398" fmla="*/ 2991809 h 6857999"/>
              <a:gd name="connsiteX399" fmla="*/ 2860250 w 4724400"/>
              <a:gd name="connsiteY399" fmla="*/ 2826310 h 6857999"/>
              <a:gd name="connsiteX400" fmla="*/ 2896499 w 4724400"/>
              <a:gd name="connsiteY400" fmla="*/ 2660098 h 6857999"/>
              <a:gd name="connsiteX401" fmla="*/ 2937125 w 4724400"/>
              <a:gd name="connsiteY401" fmla="*/ 2516991 h 6857999"/>
              <a:gd name="connsiteX402" fmla="*/ 3010471 w 4724400"/>
              <a:gd name="connsiteY402" fmla="*/ 2114122 h 6857999"/>
              <a:gd name="connsiteX403" fmla="*/ 3001316 w 4724400"/>
              <a:gd name="connsiteY403" fmla="*/ 2032338 h 6857999"/>
              <a:gd name="connsiteX404" fmla="*/ 3105532 w 4724400"/>
              <a:gd name="connsiteY404" fmla="*/ 1991479 h 6857999"/>
              <a:gd name="connsiteX405" fmla="*/ 3599280 w 4724400"/>
              <a:gd name="connsiteY405" fmla="*/ 2371770 h 6857999"/>
              <a:gd name="connsiteX406" fmla="*/ 3105532 w 4724400"/>
              <a:gd name="connsiteY406" fmla="*/ 1991479 h 6857999"/>
              <a:gd name="connsiteX407" fmla="*/ 3111169 w 4724400"/>
              <a:gd name="connsiteY407" fmla="*/ 1962963 h 6857999"/>
              <a:gd name="connsiteX408" fmla="*/ 3606223 w 4724400"/>
              <a:gd name="connsiteY408" fmla="*/ 2338658 h 6857999"/>
              <a:gd name="connsiteX409" fmla="*/ 3111169 w 4724400"/>
              <a:gd name="connsiteY409" fmla="*/ 1962963 h 6857999"/>
              <a:gd name="connsiteX410" fmla="*/ 2050698 w 4724400"/>
              <a:gd name="connsiteY410" fmla="*/ 1338235 h 6857999"/>
              <a:gd name="connsiteX411" fmla="*/ 2370409 w 4724400"/>
              <a:gd name="connsiteY411" fmla="*/ 2272553 h 6857999"/>
              <a:gd name="connsiteX412" fmla="*/ 2338306 w 4724400"/>
              <a:gd name="connsiteY412" fmla="*/ 2159819 h 6857999"/>
              <a:gd name="connsiteX413" fmla="*/ 2334023 w 4724400"/>
              <a:gd name="connsiteY413" fmla="*/ 2142555 h 6857999"/>
              <a:gd name="connsiteX414" fmla="*/ 2161071 w 4724400"/>
              <a:gd name="connsiteY414" fmla="*/ 1617375 h 6857999"/>
              <a:gd name="connsiteX415" fmla="*/ 2130699 w 4724400"/>
              <a:gd name="connsiteY415" fmla="*/ 1544643 h 6857999"/>
              <a:gd name="connsiteX416" fmla="*/ 2050698 w 4724400"/>
              <a:gd name="connsiteY416" fmla="*/ 1338235 h 6857999"/>
              <a:gd name="connsiteX417" fmla="*/ 2060478 w 4724400"/>
              <a:gd name="connsiteY417" fmla="*/ 1278636 h 6857999"/>
              <a:gd name="connsiteX418" fmla="*/ 2156346 w 4724400"/>
              <a:gd name="connsiteY418" fmla="*/ 1534260 h 6857999"/>
              <a:gd name="connsiteX419" fmla="*/ 2187258 w 4724400"/>
              <a:gd name="connsiteY419" fmla="*/ 1607218 h 6857999"/>
              <a:gd name="connsiteX420" fmla="*/ 2358704 w 4724400"/>
              <a:gd name="connsiteY420" fmla="*/ 2125320 h 6857999"/>
              <a:gd name="connsiteX421" fmla="*/ 2233598 w 4724400"/>
              <a:gd name="connsiteY421" fmla="*/ 1646797 h 6857999"/>
              <a:gd name="connsiteX422" fmla="*/ 2060478 w 4724400"/>
              <a:gd name="connsiteY422" fmla="*/ 1278636 h 6857999"/>
              <a:gd name="connsiteX423" fmla="*/ 1974152 w 4724400"/>
              <a:gd name="connsiteY423" fmla="*/ 1245311 h 6857999"/>
              <a:gd name="connsiteX424" fmla="*/ 1811379 w 4724400"/>
              <a:gd name="connsiteY424" fmla="*/ 1406236 h 6857999"/>
              <a:gd name="connsiteX425" fmla="*/ 1767940 w 4724400"/>
              <a:gd name="connsiteY425" fmla="*/ 1546869 h 6857999"/>
              <a:gd name="connsiteX426" fmla="*/ 1796474 w 4724400"/>
              <a:gd name="connsiteY426" fmla="*/ 1557016 h 6857999"/>
              <a:gd name="connsiteX427" fmla="*/ 1974152 w 4724400"/>
              <a:gd name="connsiteY427" fmla="*/ 1245311 h 6857999"/>
              <a:gd name="connsiteX428" fmla="*/ 4681531 w 4724400"/>
              <a:gd name="connsiteY428" fmla="*/ 959050 h 6857999"/>
              <a:gd name="connsiteX429" fmla="*/ 4638064 w 4724400"/>
              <a:gd name="connsiteY429" fmla="*/ 1006960 h 6857999"/>
              <a:gd name="connsiteX430" fmla="*/ 4415502 w 4724400"/>
              <a:gd name="connsiteY430" fmla="*/ 1184424 h 6857999"/>
              <a:gd name="connsiteX431" fmla="*/ 4197574 w 4724400"/>
              <a:gd name="connsiteY431" fmla="*/ 1317493 h 6857999"/>
              <a:gd name="connsiteX432" fmla="*/ 4122737 w 4724400"/>
              <a:gd name="connsiteY432" fmla="*/ 1348256 h 6857999"/>
              <a:gd name="connsiteX433" fmla="*/ 4024988 w 4724400"/>
              <a:gd name="connsiteY433" fmla="*/ 1390573 h 6857999"/>
              <a:gd name="connsiteX434" fmla="*/ 4421265 w 4724400"/>
              <a:gd name="connsiteY434" fmla="*/ 1220988 h 6857999"/>
              <a:gd name="connsiteX435" fmla="*/ 4681531 w 4724400"/>
              <a:gd name="connsiteY435" fmla="*/ 959050 h 6857999"/>
              <a:gd name="connsiteX436" fmla="*/ 4722484 w 4724400"/>
              <a:gd name="connsiteY436" fmla="*/ 854709 h 6857999"/>
              <a:gd name="connsiteX437" fmla="*/ 4695347 w 4724400"/>
              <a:gd name="connsiteY437" fmla="*/ 879275 h 6857999"/>
              <a:gd name="connsiteX438" fmla="*/ 4253878 w 4724400"/>
              <a:gd name="connsiteY438" fmla="*/ 1216434 h 6857999"/>
              <a:gd name="connsiteX439" fmla="*/ 4213112 w 4724400"/>
              <a:gd name="connsiteY439" fmla="*/ 1239730 h 6857999"/>
              <a:gd name="connsiteX440" fmla="*/ 4037747 w 4724400"/>
              <a:gd name="connsiteY440" fmla="*/ 1352837 h 6857999"/>
              <a:gd name="connsiteX441" fmla="*/ 4113362 w 4724400"/>
              <a:gd name="connsiteY441" fmla="*/ 1321759 h 6857999"/>
              <a:gd name="connsiteX442" fmla="*/ 4186634 w 4724400"/>
              <a:gd name="connsiteY442" fmla="*/ 1291618 h 6857999"/>
              <a:gd name="connsiteX443" fmla="*/ 4399674 w 4724400"/>
              <a:gd name="connsiteY443" fmla="*/ 1160983 h 6857999"/>
              <a:gd name="connsiteX444" fmla="*/ 4618435 w 4724400"/>
              <a:gd name="connsiteY444" fmla="*/ 986418 h 6857999"/>
              <a:gd name="connsiteX445" fmla="*/ 4722484 w 4724400"/>
              <a:gd name="connsiteY445" fmla="*/ 854709 h 6857999"/>
              <a:gd name="connsiteX446" fmla="*/ 1456504 w 4724400"/>
              <a:gd name="connsiteY446" fmla="*/ 777000 h 6857999"/>
              <a:gd name="connsiteX447" fmla="*/ 1454399 w 4724400"/>
              <a:gd name="connsiteY447" fmla="*/ 794136 h 6857999"/>
              <a:gd name="connsiteX448" fmla="*/ 1448466 w 4724400"/>
              <a:gd name="connsiteY448" fmla="*/ 843129 h 6857999"/>
              <a:gd name="connsiteX449" fmla="*/ 1442252 w 4724400"/>
              <a:gd name="connsiteY449" fmla="*/ 1005313 h 6857999"/>
              <a:gd name="connsiteX450" fmla="*/ 1469382 w 4724400"/>
              <a:gd name="connsiteY450" fmla="*/ 1614896 h 6857999"/>
              <a:gd name="connsiteX451" fmla="*/ 1472106 w 4724400"/>
              <a:gd name="connsiteY451" fmla="*/ 1632791 h 6857999"/>
              <a:gd name="connsiteX452" fmla="*/ 1479091 w 4724400"/>
              <a:gd name="connsiteY452" fmla="*/ 1680170 h 6857999"/>
              <a:gd name="connsiteX453" fmla="*/ 1480043 w 4724400"/>
              <a:gd name="connsiteY453" fmla="*/ 1649028 h 6857999"/>
              <a:gd name="connsiteX454" fmla="*/ 1464087 w 4724400"/>
              <a:gd name="connsiteY454" fmla="*/ 871628 h 6857999"/>
              <a:gd name="connsiteX455" fmla="*/ 1462204 w 4724400"/>
              <a:gd name="connsiteY455" fmla="*/ 850229 h 6857999"/>
              <a:gd name="connsiteX456" fmla="*/ 1456504 w 4724400"/>
              <a:gd name="connsiteY456" fmla="*/ 777000 h 6857999"/>
              <a:gd name="connsiteX457" fmla="*/ 1483619 w 4724400"/>
              <a:gd name="connsiteY457" fmla="*/ 764662 h 6857999"/>
              <a:gd name="connsiteX458" fmla="*/ 1489670 w 4724400"/>
              <a:gd name="connsiteY458" fmla="*/ 847698 h 6857999"/>
              <a:gd name="connsiteX459" fmla="*/ 1491553 w 4724400"/>
              <a:gd name="connsiteY459" fmla="*/ 869097 h 6857999"/>
              <a:gd name="connsiteX460" fmla="*/ 1508481 w 4724400"/>
              <a:gd name="connsiteY460" fmla="*/ 1619865 h 6857999"/>
              <a:gd name="connsiteX461" fmla="*/ 1483619 w 4724400"/>
              <a:gd name="connsiteY461" fmla="*/ 764662 h 6857999"/>
              <a:gd name="connsiteX462" fmla="*/ 1430481 w 4724400"/>
              <a:gd name="connsiteY462" fmla="*/ 630137 h 6857999"/>
              <a:gd name="connsiteX463" fmla="*/ 1442495 w 4724400"/>
              <a:gd name="connsiteY463" fmla="*/ 1626691 h 6857999"/>
              <a:gd name="connsiteX464" fmla="*/ 1441222 w 4724400"/>
              <a:gd name="connsiteY464" fmla="*/ 1619067 h 6857999"/>
              <a:gd name="connsiteX465" fmla="*/ 1414069 w 4724400"/>
              <a:gd name="connsiteY465" fmla="*/ 1004967 h 6857999"/>
              <a:gd name="connsiteX466" fmla="*/ 1420665 w 4724400"/>
              <a:gd name="connsiteY466" fmla="*/ 840369 h 6857999"/>
              <a:gd name="connsiteX467" fmla="*/ 1426829 w 4724400"/>
              <a:gd name="connsiteY467" fmla="*/ 790831 h 6857999"/>
              <a:gd name="connsiteX468" fmla="*/ 1430481 w 4724400"/>
              <a:gd name="connsiteY468" fmla="*/ 630137 h 6857999"/>
              <a:gd name="connsiteX469" fmla="*/ 4023796 w 4724400"/>
              <a:gd name="connsiteY469" fmla="*/ 623931 h 6857999"/>
              <a:gd name="connsiteX470" fmla="*/ 3945729 w 4724400"/>
              <a:gd name="connsiteY470" fmla="*/ 662344 h 6857999"/>
              <a:gd name="connsiteX471" fmla="*/ 3498947 w 4724400"/>
              <a:gd name="connsiteY471" fmla="*/ 818916 h 6857999"/>
              <a:gd name="connsiteX472" fmla="*/ 3031283 w 4724400"/>
              <a:gd name="connsiteY472" fmla="*/ 1111507 h 6857999"/>
              <a:gd name="connsiteX473" fmla="*/ 3203692 w 4724400"/>
              <a:gd name="connsiteY473" fmla="*/ 1035777 h 6857999"/>
              <a:gd name="connsiteX474" fmla="*/ 3218294 w 4724400"/>
              <a:gd name="connsiteY474" fmla="*/ 1027151 h 6857999"/>
              <a:gd name="connsiteX475" fmla="*/ 3636737 w 4724400"/>
              <a:gd name="connsiteY475" fmla="*/ 817377 h 6857999"/>
              <a:gd name="connsiteX476" fmla="*/ 4023796 w 4724400"/>
              <a:gd name="connsiteY476" fmla="*/ 623931 h 6857999"/>
              <a:gd name="connsiteX477" fmla="*/ 3311704 w 4724400"/>
              <a:gd name="connsiteY477" fmla="*/ 584486 h 6857999"/>
              <a:gd name="connsiteX478" fmla="*/ 3190778 w 4724400"/>
              <a:gd name="connsiteY478" fmla="*/ 772788 h 6857999"/>
              <a:gd name="connsiteX479" fmla="*/ 3007981 w 4724400"/>
              <a:gd name="connsiteY479" fmla="*/ 1070739 h 6857999"/>
              <a:gd name="connsiteX480" fmla="*/ 3267578 w 4724400"/>
              <a:gd name="connsiteY480" fmla="*/ 693281 h 6857999"/>
              <a:gd name="connsiteX481" fmla="*/ 2664888 w 4724400"/>
              <a:gd name="connsiteY481" fmla="*/ 518596 h 6857999"/>
              <a:gd name="connsiteX482" fmla="*/ 2411865 w 4724400"/>
              <a:gd name="connsiteY482" fmla="*/ 567273 h 6857999"/>
              <a:gd name="connsiteX483" fmla="*/ 1896643 w 4724400"/>
              <a:gd name="connsiteY483" fmla="*/ 809468 h 6857999"/>
              <a:gd name="connsiteX484" fmla="*/ 1899055 w 4724400"/>
              <a:gd name="connsiteY484" fmla="*/ 809848 h 6857999"/>
              <a:gd name="connsiteX485" fmla="*/ 2446633 w 4724400"/>
              <a:gd name="connsiteY485" fmla="*/ 596159 h 6857999"/>
              <a:gd name="connsiteX486" fmla="*/ 2796924 w 4724400"/>
              <a:gd name="connsiteY486" fmla="*/ 501747 h 6857999"/>
              <a:gd name="connsiteX487" fmla="*/ 2455237 w 4724400"/>
              <a:gd name="connsiteY487" fmla="*/ 622979 h 6857999"/>
              <a:gd name="connsiteX488" fmla="*/ 1949308 w 4724400"/>
              <a:gd name="connsiteY488" fmla="*/ 818889 h 6857999"/>
              <a:gd name="connsiteX489" fmla="*/ 1950634 w 4724400"/>
              <a:gd name="connsiteY489" fmla="*/ 818810 h 6857999"/>
              <a:gd name="connsiteX490" fmla="*/ 2796924 w 4724400"/>
              <a:gd name="connsiteY490" fmla="*/ 501747 h 6857999"/>
              <a:gd name="connsiteX491" fmla="*/ 3335099 w 4724400"/>
              <a:gd name="connsiteY491" fmla="*/ 488163 h 6857999"/>
              <a:gd name="connsiteX492" fmla="*/ 3151139 w 4724400"/>
              <a:gd name="connsiteY492" fmla="*/ 734118 h 6857999"/>
              <a:gd name="connsiteX493" fmla="*/ 3136980 w 4724400"/>
              <a:gd name="connsiteY493" fmla="*/ 753877 h 6857999"/>
              <a:gd name="connsiteX494" fmla="*/ 3062043 w 4724400"/>
              <a:gd name="connsiteY494" fmla="*/ 867004 h 6857999"/>
              <a:gd name="connsiteX495" fmla="*/ 2994594 w 4724400"/>
              <a:gd name="connsiteY495" fmla="*/ 1035452 h 6857999"/>
              <a:gd name="connsiteX496" fmla="*/ 3167517 w 4724400"/>
              <a:gd name="connsiteY496" fmla="*/ 757788 h 6857999"/>
              <a:gd name="connsiteX497" fmla="*/ 3335099 w 4724400"/>
              <a:gd name="connsiteY497" fmla="*/ 488163 h 6857999"/>
              <a:gd name="connsiteX498" fmla="*/ 2891507 w 4724400"/>
              <a:gd name="connsiteY498" fmla="*/ 485136 h 6857999"/>
              <a:gd name="connsiteX499" fmla="*/ 2047508 w 4724400"/>
              <a:gd name="connsiteY499" fmla="*/ 825701 h 6857999"/>
              <a:gd name="connsiteX500" fmla="*/ 2891507 w 4724400"/>
              <a:gd name="connsiteY500" fmla="*/ 485136 h 6857999"/>
              <a:gd name="connsiteX501" fmla="*/ 4418489 w 4724400"/>
              <a:gd name="connsiteY501" fmla="*/ 483936 h 6857999"/>
              <a:gd name="connsiteX502" fmla="*/ 4155290 w 4724400"/>
              <a:gd name="connsiteY502" fmla="*/ 661575 h 6857999"/>
              <a:gd name="connsiteX503" fmla="*/ 3571040 w 4724400"/>
              <a:gd name="connsiteY503" fmla="*/ 996875 h 6857999"/>
              <a:gd name="connsiteX504" fmla="*/ 3093710 w 4724400"/>
              <a:gd name="connsiteY504" fmla="*/ 1145020 h 6857999"/>
              <a:gd name="connsiteX505" fmla="*/ 3207527 w 4724400"/>
              <a:gd name="connsiteY505" fmla="*/ 1163586 h 6857999"/>
              <a:gd name="connsiteX506" fmla="*/ 3652751 w 4724400"/>
              <a:gd name="connsiteY506" fmla="*/ 990907 h 6857999"/>
              <a:gd name="connsiteX507" fmla="*/ 4180906 w 4724400"/>
              <a:gd name="connsiteY507" fmla="*/ 680145 h 6857999"/>
              <a:gd name="connsiteX508" fmla="*/ 4418489 w 4724400"/>
              <a:gd name="connsiteY508" fmla="*/ 483936 h 6857999"/>
              <a:gd name="connsiteX509" fmla="*/ 3316944 w 4724400"/>
              <a:gd name="connsiteY509" fmla="*/ 465669 h 6857999"/>
              <a:gd name="connsiteX510" fmla="*/ 2958819 w 4724400"/>
              <a:gd name="connsiteY510" fmla="*/ 1062158 h 6857999"/>
              <a:gd name="connsiteX511" fmla="*/ 3004132 w 4724400"/>
              <a:gd name="connsiteY511" fmla="*/ 921679 h 6857999"/>
              <a:gd name="connsiteX512" fmla="*/ 3037224 w 4724400"/>
              <a:gd name="connsiteY512" fmla="*/ 852631 h 6857999"/>
              <a:gd name="connsiteX513" fmla="*/ 3114637 w 4724400"/>
              <a:gd name="connsiteY513" fmla="*/ 736692 h 6857999"/>
              <a:gd name="connsiteX514" fmla="*/ 3128801 w 4724400"/>
              <a:gd name="connsiteY514" fmla="*/ 716935 h 6857999"/>
              <a:gd name="connsiteX515" fmla="*/ 3316944 w 4724400"/>
              <a:gd name="connsiteY515" fmla="*/ 465669 h 6857999"/>
              <a:gd name="connsiteX516" fmla="*/ 4448894 w 4724400"/>
              <a:gd name="connsiteY516" fmla="*/ 422768 h 6857999"/>
              <a:gd name="connsiteX517" fmla="*/ 4235585 w 4724400"/>
              <a:gd name="connsiteY517" fmla="*/ 528178 h 6857999"/>
              <a:gd name="connsiteX518" fmla="*/ 4213155 w 4724400"/>
              <a:gd name="connsiteY518" fmla="*/ 543149 h 6857999"/>
              <a:gd name="connsiteX519" fmla="*/ 3649218 w 4724400"/>
              <a:gd name="connsiteY519" fmla="*/ 842623 h 6857999"/>
              <a:gd name="connsiteX520" fmla="*/ 3232564 w 4724400"/>
              <a:gd name="connsiteY520" fmla="*/ 1051220 h 6857999"/>
              <a:gd name="connsiteX521" fmla="*/ 3217970 w 4724400"/>
              <a:gd name="connsiteY521" fmla="*/ 1059849 h 6857999"/>
              <a:gd name="connsiteX522" fmla="*/ 3116688 w 4724400"/>
              <a:gd name="connsiteY522" fmla="*/ 1113543 h 6857999"/>
              <a:gd name="connsiteX523" fmla="*/ 3559098 w 4724400"/>
              <a:gd name="connsiteY523" fmla="*/ 971858 h 6857999"/>
              <a:gd name="connsiteX524" fmla="*/ 4140004 w 4724400"/>
              <a:gd name="connsiteY524" fmla="*/ 638368 h 6857999"/>
              <a:gd name="connsiteX525" fmla="*/ 4451852 w 4724400"/>
              <a:gd name="connsiteY525" fmla="*/ 423380 h 6857999"/>
              <a:gd name="connsiteX526" fmla="*/ 4448894 w 4724400"/>
              <a:gd name="connsiteY526" fmla="*/ 422768 h 6857999"/>
              <a:gd name="connsiteX527" fmla="*/ 680568 w 4724400"/>
              <a:gd name="connsiteY527" fmla="*/ 416949 h 6857999"/>
              <a:gd name="connsiteX528" fmla="*/ 394452 w 4724400"/>
              <a:gd name="connsiteY528" fmla="*/ 694330 h 6857999"/>
              <a:gd name="connsiteX529" fmla="*/ 340402 w 4724400"/>
              <a:gd name="connsiteY529" fmla="*/ 759654 h 6857999"/>
              <a:gd name="connsiteX530" fmla="*/ 827699 w 4724400"/>
              <a:gd name="connsiteY530" fmla="*/ 416143 h 6857999"/>
              <a:gd name="connsiteX531" fmla="*/ 841524 w 4724400"/>
              <a:gd name="connsiteY531" fmla="*/ 534021 h 6857999"/>
              <a:gd name="connsiteX532" fmla="*/ 825554 w 4724400"/>
              <a:gd name="connsiteY532" fmla="*/ 672115 h 6857999"/>
              <a:gd name="connsiteX533" fmla="*/ 811499 w 4724400"/>
              <a:gd name="connsiteY533" fmla="*/ 769176 h 6857999"/>
              <a:gd name="connsiteX534" fmla="*/ 841586 w 4724400"/>
              <a:gd name="connsiteY534" fmla="*/ 1060039 h 6857999"/>
              <a:gd name="connsiteX535" fmla="*/ 942912 w 4724400"/>
              <a:gd name="connsiteY535" fmla="*/ 1511108 h 6857999"/>
              <a:gd name="connsiteX536" fmla="*/ 884057 w 4724400"/>
              <a:gd name="connsiteY536" fmla="*/ 521768 h 6857999"/>
              <a:gd name="connsiteX537" fmla="*/ 827699 w 4724400"/>
              <a:gd name="connsiteY537" fmla="*/ 416143 h 6857999"/>
              <a:gd name="connsiteX538" fmla="*/ 798883 w 4724400"/>
              <a:gd name="connsiteY538" fmla="*/ 414244 h 6857999"/>
              <a:gd name="connsiteX539" fmla="*/ 875825 w 4724400"/>
              <a:gd name="connsiteY539" fmla="*/ 1357811 h 6857999"/>
              <a:gd name="connsiteX540" fmla="*/ 814514 w 4724400"/>
              <a:gd name="connsiteY540" fmla="*/ 1064671 h 6857999"/>
              <a:gd name="connsiteX541" fmla="*/ 783698 w 4724400"/>
              <a:gd name="connsiteY541" fmla="*/ 766414 h 6857999"/>
              <a:gd name="connsiteX542" fmla="*/ 798129 w 4724400"/>
              <a:gd name="connsiteY542" fmla="*/ 666939 h 6857999"/>
              <a:gd name="connsiteX543" fmla="*/ 813894 w 4724400"/>
              <a:gd name="connsiteY543" fmla="*/ 533909 h 6857999"/>
              <a:gd name="connsiteX544" fmla="*/ 798883 w 4724400"/>
              <a:gd name="connsiteY544" fmla="*/ 414244 h 6857999"/>
              <a:gd name="connsiteX545" fmla="*/ 673202 w 4724400"/>
              <a:gd name="connsiteY545" fmla="*/ 388720 h 6857999"/>
              <a:gd name="connsiteX546" fmla="*/ 392779 w 4724400"/>
              <a:gd name="connsiteY546" fmla="*/ 596411 h 6857999"/>
              <a:gd name="connsiteX547" fmla="*/ 270088 w 4724400"/>
              <a:gd name="connsiteY547" fmla="*/ 790400 h 6857999"/>
              <a:gd name="connsiteX548" fmla="*/ 259285 w 4724400"/>
              <a:gd name="connsiteY548" fmla="*/ 812869 h 6857999"/>
              <a:gd name="connsiteX549" fmla="*/ 372890 w 4724400"/>
              <a:gd name="connsiteY549" fmla="*/ 676832 h 6857999"/>
              <a:gd name="connsiteX550" fmla="*/ 673202 w 4724400"/>
              <a:gd name="connsiteY550" fmla="*/ 388720 h 6857999"/>
              <a:gd name="connsiteX551" fmla="*/ 1628210 w 4724400"/>
              <a:gd name="connsiteY551" fmla="*/ 0 h 6857999"/>
              <a:gd name="connsiteX552" fmla="*/ 1748399 w 4724400"/>
              <a:gd name="connsiteY552" fmla="*/ 0 h 6857999"/>
              <a:gd name="connsiteX553" fmla="*/ 1783391 w 4724400"/>
              <a:gd name="connsiteY553" fmla="*/ 17650 h 6857999"/>
              <a:gd name="connsiteX554" fmla="*/ 2084193 w 4724400"/>
              <a:gd name="connsiteY554" fmla="*/ 69947 h 6857999"/>
              <a:gd name="connsiteX555" fmla="*/ 2744101 w 4724400"/>
              <a:gd name="connsiteY555" fmla="*/ 15192 h 6857999"/>
              <a:gd name="connsiteX556" fmla="*/ 2197414 w 4724400"/>
              <a:gd name="connsiteY556" fmla="*/ 41266 h 6857999"/>
              <a:gd name="connsiteX557" fmla="*/ 1914967 w 4724400"/>
              <a:gd name="connsiteY557" fmla="*/ 18583 h 6857999"/>
              <a:gd name="connsiteX558" fmla="*/ 1815559 w 4724400"/>
              <a:gd name="connsiteY558" fmla="*/ 0 h 6857999"/>
              <a:gd name="connsiteX559" fmla="*/ 2001666 w 4724400"/>
              <a:gd name="connsiteY559" fmla="*/ 0 h 6857999"/>
              <a:gd name="connsiteX560" fmla="*/ 2036517 w 4724400"/>
              <a:gd name="connsiteY560" fmla="*/ 4274 h 6857999"/>
              <a:gd name="connsiteX561" fmla="*/ 2199623 w 4724400"/>
              <a:gd name="connsiteY561" fmla="*/ 13232 h 6857999"/>
              <a:gd name="connsiteX562" fmla="*/ 2420103 w 4724400"/>
              <a:gd name="connsiteY562" fmla="*/ 12601 h 6857999"/>
              <a:gd name="connsiteX563" fmla="*/ 2621330 w 4724400"/>
              <a:gd name="connsiteY563" fmla="*/ 0 h 6857999"/>
              <a:gd name="connsiteX564" fmla="*/ 3076571 w 4724400"/>
              <a:gd name="connsiteY564" fmla="*/ 0 h 6857999"/>
              <a:gd name="connsiteX565" fmla="*/ 2924796 w 4724400"/>
              <a:gd name="connsiteY565" fmla="*/ 36772 h 6857999"/>
              <a:gd name="connsiteX566" fmla="*/ 1946203 w 4724400"/>
              <a:gd name="connsiteY566" fmla="*/ 131277 h 6857999"/>
              <a:gd name="connsiteX567" fmla="*/ 1707026 w 4724400"/>
              <a:gd name="connsiteY567" fmla="*/ 44983 h 6857999"/>
              <a:gd name="connsiteX568" fmla="*/ 1007398 w 4724400"/>
              <a:gd name="connsiteY568" fmla="*/ 0 h 6857999"/>
              <a:gd name="connsiteX569" fmla="*/ 1105902 w 4724400"/>
              <a:gd name="connsiteY569" fmla="*/ 0 h 6857999"/>
              <a:gd name="connsiteX570" fmla="*/ 1191939 w 4724400"/>
              <a:gd name="connsiteY570" fmla="*/ 117664 h 6857999"/>
              <a:gd name="connsiteX571" fmla="*/ 1780907 w 4724400"/>
              <a:gd name="connsiteY571" fmla="*/ 743734 h 6857999"/>
              <a:gd name="connsiteX572" fmla="*/ 1841857 w 4724400"/>
              <a:gd name="connsiteY572" fmla="*/ 795932 h 6857999"/>
              <a:gd name="connsiteX573" fmla="*/ 2317896 w 4724400"/>
              <a:gd name="connsiteY573" fmla="*/ 530713 h 6857999"/>
              <a:gd name="connsiteX574" fmla="*/ 3015228 w 4724400"/>
              <a:gd name="connsiteY574" fmla="*/ 399738 h 6857999"/>
              <a:gd name="connsiteX575" fmla="*/ 3000782 w 4724400"/>
              <a:gd name="connsiteY575" fmla="*/ 461219 h 6857999"/>
              <a:gd name="connsiteX576" fmla="*/ 1963190 w 4724400"/>
              <a:gd name="connsiteY576" fmla="*/ 895589 h 6857999"/>
              <a:gd name="connsiteX577" fmla="*/ 2552180 w 4724400"/>
              <a:gd name="connsiteY577" fmla="*/ 1298815 h 6857999"/>
              <a:gd name="connsiteX578" fmla="*/ 2904618 w 4724400"/>
              <a:gd name="connsiteY578" fmla="*/ 1146081 h 6857999"/>
              <a:gd name="connsiteX579" fmla="*/ 3428829 w 4724400"/>
              <a:gd name="connsiteY579" fmla="*/ 310883 h 6857999"/>
              <a:gd name="connsiteX580" fmla="*/ 3452135 w 4724400"/>
              <a:gd name="connsiteY580" fmla="*/ 318176 h 6857999"/>
              <a:gd name="connsiteX581" fmla="*/ 3169464 w 4724400"/>
              <a:gd name="connsiteY581" fmla="*/ 935661 h 6857999"/>
              <a:gd name="connsiteX582" fmla="*/ 3049395 w 4724400"/>
              <a:gd name="connsiteY582" fmla="*/ 1070245 h 6857999"/>
              <a:gd name="connsiteX583" fmla="*/ 3401235 w 4724400"/>
              <a:gd name="connsiteY583" fmla="*/ 815534 h 6857999"/>
              <a:gd name="connsiteX584" fmla="*/ 4236947 w 4724400"/>
              <a:gd name="connsiteY584" fmla="*/ 465665 h 6857999"/>
              <a:gd name="connsiteX585" fmla="*/ 4565962 w 4724400"/>
              <a:gd name="connsiteY585" fmla="*/ 350012 h 6857999"/>
              <a:gd name="connsiteX586" fmla="*/ 4557937 w 4724400"/>
              <a:gd name="connsiteY586" fmla="*/ 382666 h 6857999"/>
              <a:gd name="connsiteX587" fmla="*/ 3621049 w 4724400"/>
              <a:gd name="connsiteY587" fmla="*/ 1056676 h 6857999"/>
              <a:gd name="connsiteX588" fmla="*/ 3094000 w 4724400"/>
              <a:gd name="connsiteY588" fmla="*/ 1229477 h 6857999"/>
              <a:gd name="connsiteX589" fmla="*/ 2813197 w 4724400"/>
              <a:gd name="connsiteY589" fmla="*/ 1263181 h 6857999"/>
              <a:gd name="connsiteX590" fmla="*/ 2615776 w 4724400"/>
              <a:gd name="connsiteY590" fmla="*/ 1334114 h 6857999"/>
              <a:gd name="connsiteX591" fmla="*/ 3364982 w 4724400"/>
              <a:gd name="connsiteY591" fmla="*/ 1687356 h 6857999"/>
              <a:gd name="connsiteX592" fmla="*/ 3371663 w 4724400"/>
              <a:gd name="connsiteY592" fmla="*/ 1683743 h 6857999"/>
              <a:gd name="connsiteX593" fmla="*/ 3883310 w 4724400"/>
              <a:gd name="connsiteY593" fmla="*/ 1443899 h 6857999"/>
              <a:gd name="connsiteX594" fmla="*/ 3892746 w 4724400"/>
              <a:gd name="connsiteY594" fmla="*/ 1429225 h 6857999"/>
              <a:gd name="connsiteX595" fmla="*/ 4699980 w 4724400"/>
              <a:gd name="connsiteY595" fmla="*/ 789523 h 6857999"/>
              <a:gd name="connsiteX596" fmla="*/ 4724400 w 4724400"/>
              <a:gd name="connsiteY596" fmla="*/ 769876 h 6857999"/>
              <a:gd name="connsiteX597" fmla="*/ 4724400 w 4724400"/>
              <a:gd name="connsiteY597" fmla="*/ 802845 h 6857999"/>
              <a:gd name="connsiteX598" fmla="*/ 4705958 w 4724400"/>
              <a:gd name="connsiteY598" fmla="*/ 821317 h 6857999"/>
              <a:gd name="connsiteX599" fmla="*/ 4649798 w 4724400"/>
              <a:gd name="connsiteY599" fmla="*/ 877374 h 6857999"/>
              <a:gd name="connsiteX600" fmla="*/ 4005326 w 4724400"/>
              <a:gd name="connsiteY600" fmla="*/ 1344259 h 6857999"/>
              <a:gd name="connsiteX601" fmla="*/ 4199378 w 4724400"/>
              <a:gd name="connsiteY601" fmla="*/ 1215889 h 6857999"/>
              <a:gd name="connsiteX602" fmla="*/ 4239600 w 4724400"/>
              <a:gd name="connsiteY602" fmla="*/ 1192361 h 6857999"/>
              <a:gd name="connsiteX603" fmla="*/ 4677037 w 4724400"/>
              <a:gd name="connsiteY603" fmla="*/ 858646 h 6857999"/>
              <a:gd name="connsiteX604" fmla="*/ 4724400 w 4724400"/>
              <a:gd name="connsiteY604" fmla="*/ 810414 h 6857999"/>
              <a:gd name="connsiteX605" fmla="*/ 4724400 w 4724400"/>
              <a:gd name="connsiteY605" fmla="*/ 916439 h 6857999"/>
              <a:gd name="connsiteX606" fmla="*/ 4683030 w 4724400"/>
              <a:gd name="connsiteY606" fmla="*/ 982925 h 6857999"/>
              <a:gd name="connsiteX607" fmla="*/ 3921884 w 4724400"/>
              <a:gd name="connsiteY607" fmla="*/ 1469889 h 6857999"/>
              <a:gd name="connsiteX608" fmla="*/ 3456136 w 4724400"/>
              <a:gd name="connsiteY608" fmla="*/ 1721439 h 6857999"/>
              <a:gd name="connsiteX609" fmla="*/ 3624313 w 4724400"/>
              <a:gd name="connsiteY609" fmla="*/ 1780406 h 6857999"/>
              <a:gd name="connsiteX610" fmla="*/ 4303638 w 4724400"/>
              <a:gd name="connsiteY610" fmla="*/ 1944400 h 6857999"/>
              <a:gd name="connsiteX611" fmla="*/ 4315566 w 4724400"/>
              <a:gd name="connsiteY611" fmla="*/ 1931422 h 6857999"/>
              <a:gd name="connsiteX612" fmla="*/ 4664388 w 4724400"/>
              <a:gd name="connsiteY612" fmla="*/ 1574357 h 6857999"/>
              <a:gd name="connsiteX613" fmla="*/ 4724400 w 4724400"/>
              <a:gd name="connsiteY613" fmla="*/ 1537429 h 6857999"/>
              <a:gd name="connsiteX614" fmla="*/ 4724400 w 4724400"/>
              <a:gd name="connsiteY614" fmla="*/ 1589108 h 6857999"/>
              <a:gd name="connsiteX615" fmla="*/ 4644505 w 4724400"/>
              <a:gd name="connsiteY615" fmla="*/ 1640352 h 6857999"/>
              <a:gd name="connsiteX616" fmla="*/ 4381603 w 4724400"/>
              <a:gd name="connsiteY616" fmla="*/ 1900149 h 6857999"/>
              <a:gd name="connsiteX617" fmla="*/ 4478726 w 4724400"/>
              <a:gd name="connsiteY617" fmla="*/ 1822808 h 6857999"/>
              <a:gd name="connsiteX618" fmla="*/ 4588263 w 4724400"/>
              <a:gd name="connsiteY618" fmla="*/ 1735914 h 6857999"/>
              <a:gd name="connsiteX619" fmla="*/ 4683216 w 4724400"/>
              <a:gd name="connsiteY619" fmla="*/ 1678902 h 6857999"/>
              <a:gd name="connsiteX620" fmla="*/ 4724400 w 4724400"/>
              <a:gd name="connsiteY620" fmla="*/ 1655121 h 6857999"/>
              <a:gd name="connsiteX621" fmla="*/ 4724400 w 4724400"/>
              <a:gd name="connsiteY621" fmla="*/ 1686869 h 6857999"/>
              <a:gd name="connsiteX622" fmla="*/ 4696172 w 4724400"/>
              <a:gd name="connsiteY622" fmla="*/ 1703058 h 6857999"/>
              <a:gd name="connsiteX623" fmla="*/ 4602997 w 4724400"/>
              <a:gd name="connsiteY623" fmla="*/ 1758893 h 6857999"/>
              <a:gd name="connsiteX624" fmla="*/ 4496021 w 4724400"/>
              <a:gd name="connsiteY624" fmla="*/ 1844299 h 6857999"/>
              <a:gd name="connsiteX625" fmla="*/ 4419004 w 4724400"/>
              <a:gd name="connsiteY625" fmla="*/ 1907617 h 6857999"/>
              <a:gd name="connsiteX626" fmla="*/ 4685975 w 4724400"/>
              <a:gd name="connsiteY626" fmla="*/ 1786372 h 6857999"/>
              <a:gd name="connsiteX627" fmla="*/ 4724400 w 4724400"/>
              <a:gd name="connsiteY627" fmla="*/ 1759693 h 6857999"/>
              <a:gd name="connsiteX628" fmla="*/ 4724400 w 4724400"/>
              <a:gd name="connsiteY628" fmla="*/ 1809459 h 6857999"/>
              <a:gd name="connsiteX629" fmla="*/ 4653762 w 4724400"/>
              <a:gd name="connsiteY629" fmla="*/ 1857561 h 6857999"/>
              <a:gd name="connsiteX630" fmla="*/ 4428349 w 4724400"/>
              <a:gd name="connsiteY630" fmla="*/ 1963079 h 6857999"/>
              <a:gd name="connsiteX631" fmla="*/ 4724400 w 4724400"/>
              <a:gd name="connsiteY631" fmla="*/ 1990579 h 6857999"/>
              <a:gd name="connsiteX632" fmla="*/ 4724400 w 4724400"/>
              <a:gd name="connsiteY632" fmla="*/ 2065582 h 6857999"/>
              <a:gd name="connsiteX633" fmla="*/ 4686318 w 4724400"/>
              <a:gd name="connsiteY633" fmla="*/ 2063926 h 6857999"/>
              <a:gd name="connsiteX634" fmla="*/ 4724400 w 4724400"/>
              <a:gd name="connsiteY634" fmla="*/ 2085104 h 6857999"/>
              <a:gd name="connsiteX635" fmla="*/ 4724400 w 4724400"/>
              <a:gd name="connsiteY635" fmla="*/ 2178471 h 6857999"/>
              <a:gd name="connsiteX636" fmla="*/ 4617755 w 4724400"/>
              <a:gd name="connsiteY636" fmla="*/ 2122457 h 6857999"/>
              <a:gd name="connsiteX637" fmla="*/ 4724400 w 4724400"/>
              <a:gd name="connsiteY637" fmla="*/ 2196158 h 6857999"/>
              <a:gd name="connsiteX638" fmla="*/ 4724400 w 4724400"/>
              <a:gd name="connsiteY638" fmla="*/ 2230374 h 6857999"/>
              <a:gd name="connsiteX639" fmla="*/ 4573637 w 4724400"/>
              <a:gd name="connsiteY639" fmla="*/ 2126309 h 6857999"/>
              <a:gd name="connsiteX640" fmla="*/ 4706850 w 4724400"/>
              <a:gd name="connsiteY640" fmla="*/ 2262541 h 6857999"/>
              <a:gd name="connsiteX641" fmla="*/ 4724400 w 4724400"/>
              <a:gd name="connsiteY641" fmla="*/ 2275857 h 6857999"/>
              <a:gd name="connsiteX642" fmla="*/ 4724400 w 4724400"/>
              <a:gd name="connsiteY642" fmla="*/ 2377131 h 6857999"/>
              <a:gd name="connsiteX643" fmla="*/ 4688201 w 4724400"/>
              <a:gd name="connsiteY643" fmla="*/ 2349925 h 6857999"/>
              <a:gd name="connsiteX644" fmla="*/ 4462564 w 4724400"/>
              <a:gd name="connsiteY644" fmla="*/ 2041945 h 6857999"/>
              <a:gd name="connsiteX645" fmla="*/ 4094167 w 4724400"/>
              <a:gd name="connsiteY645" fmla="*/ 1984479 h 6857999"/>
              <a:gd name="connsiteX646" fmla="*/ 4520397 w 4724400"/>
              <a:gd name="connsiteY646" fmla="*/ 3153822 h 6857999"/>
              <a:gd name="connsiteX647" fmla="*/ 4458958 w 4724400"/>
              <a:gd name="connsiteY647" fmla="*/ 3203134 h 6857999"/>
              <a:gd name="connsiteX648" fmla="*/ 3972830 w 4724400"/>
              <a:gd name="connsiteY648" fmla="*/ 1973028 h 6857999"/>
              <a:gd name="connsiteX649" fmla="*/ 3979154 w 4724400"/>
              <a:gd name="connsiteY649" fmla="*/ 1959605 h 6857999"/>
              <a:gd name="connsiteX650" fmla="*/ 3583051 w 4724400"/>
              <a:gd name="connsiteY650" fmla="*/ 1850495 h 6857999"/>
              <a:gd name="connsiteX651" fmla="*/ 2922360 w 4724400"/>
              <a:gd name="connsiteY651" fmla="*/ 1586232 h 6857999"/>
              <a:gd name="connsiteX652" fmla="*/ 3033099 w 4724400"/>
              <a:gd name="connsiteY652" fmla="*/ 1913175 h 6857999"/>
              <a:gd name="connsiteX653" fmla="*/ 3040214 w 4724400"/>
              <a:gd name="connsiteY653" fmla="*/ 1920694 h 6857999"/>
              <a:gd name="connsiteX654" fmla="*/ 3051308 w 4724400"/>
              <a:gd name="connsiteY654" fmla="*/ 1911226 h 6857999"/>
              <a:gd name="connsiteX655" fmla="*/ 3791335 w 4724400"/>
              <a:gd name="connsiteY655" fmla="*/ 2442781 h 6857999"/>
              <a:gd name="connsiteX656" fmla="*/ 3744063 w 4724400"/>
              <a:gd name="connsiteY656" fmla="*/ 2510325 h 6857999"/>
              <a:gd name="connsiteX657" fmla="*/ 3103695 w 4724400"/>
              <a:gd name="connsiteY657" fmla="*/ 2105302 h 6857999"/>
              <a:gd name="connsiteX658" fmla="*/ 2968137 w 4724400"/>
              <a:gd name="connsiteY658" fmla="*/ 2805672 h 6857999"/>
              <a:gd name="connsiteX659" fmla="*/ 2739231 w 4724400"/>
              <a:gd name="connsiteY659" fmla="*/ 3151701 h 6857999"/>
              <a:gd name="connsiteX660" fmla="*/ 2728882 w 4724400"/>
              <a:gd name="connsiteY660" fmla="*/ 3135084 h 6857999"/>
              <a:gd name="connsiteX661" fmla="*/ 2914282 w 4724400"/>
              <a:gd name="connsiteY661" fmla="*/ 2155807 h 6857999"/>
              <a:gd name="connsiteX662" fmla="*/ 2971660 w 4724400"/>
              <a:gd name="connsiteY662" fmla="*/ 1962486 h 6857999"/>
              <a:gd name="connsiteX663" fmla="*/ 2971809 w 4724400"/>
              <a:gd name="connsiteY663" fmla="*/ 1960615 h 6857999"/>
              <a:gd name="connsiteX664" fmla="*/ 2972315 w 4724400"/>
              <a:gd name="connsiteY664" fmla="*/ 1951821 h 6857999"/>
              <a:gd name="connsiteX665" fmla="*/ 2846641 w 4724400"/>
              <a:gd name="connsiteY665" fmla="*/ 1556749 h 6857999"/>
              <a:gd name="connsiteX666" fmla="*/ 2847461 w 4724400"/>
              <a:gd name="connsiteY666" fmla="*/ 1548729 h 6857999"/>
              <a:gd name="connsiteX667" fmla="*/ 2058558 w 4724400"/>
              <a:gd name="connsiteY667" fmla="*/ 1071804 h 6857999"/>
              <a:gd name="connsiteX668" fmla="*/ 2291089 w 4724400"/>
              <a:gd name="connsiteY668" fmla="*/ 1585512 h 6857999"/>
              <a:gd name="connsiteX669" fmla="*/ 2473792 w 4724400"/>
              <a:gd name="connsiteY669" fmla="*/ 2432858 h 6857999"/>
              <a:gd name="connsiteX670" fmla="*/ 2420124 w 4724400"/>
              <a:gd name="connsiteY670" fmla="*/ 2495762 h 6857999"/>
              <a:gd name="connsiteX671" fmla="*/ 2119846 w 4724400"/>
              <a:gd name="connsiteY671" fmla="*/ 1872898 h 6857999"/>
              <a:gd name="connsiteX672" fmla="*/ 1995210 w 4724400"/>
              <a:gd name="connsiteY672" fmla="*/ 1288346 h 6857999"/>
              <a:gd name="connsiteX673" fmla="*/ 1850975 w 4724400"/>
              <a:gd name="connsiteY673" fmla="*/ 1540820 h 6857999"/>
              <a:gd name="connsiteX674" fmla="*/ 1723490 w 4724400"/>
              <a:gd name="connsiteY674" fmla="*/ 1688355 h 6857999"/>
              <a:gd name="connsiteX675" fmla="*/ 1710157 w 4724400"/>
              <a:gd name="connsiteY675" fmla="*/ 1683354 h 6857999"/>
              <a:gd name="connsiteX676" fmla="*/ 1807265 w 4724400"/>
              <a:gd name="connsiteY676" fmla="*/ 1336896 h 6857999"/>
              <a:gd name="connsiteX677" fmla="*/ 2011049 w 4724400"/>
              <a:gd name="connsiteY677" fmla="*/ 1173376 h 6857999"/>
              <a:gd name="connsiteX678" fmla="*/ 2014681 w 4724400"/>
              <a:gd name="connsiteY678" fmla="*/ 1167830 h 6857999"/>
              <a:gd name="connsiteX679" fmla="*/ 1971037 w 4724400"/>
              <a:gd name="connsiteY679" fmla="*/ 1015438 h 6857999"/>
              <a:gd name="connsiteX680" fmla="*/ 1971858 w 4724400"/>
              <a:gd name="connsiteY680" fmla="*/ 1007420 h 6857999"/>
              <a:gd name="connsiteX681" fmla="*/ 1729505 w 4724400"/>
              <a:gd name="connsiteY681" fmla="*/ 808882 h 6857999"/>
              <a:gd name="connsiteX682" fmla="*/ 1506007 w 4724400"/>
              <a:gd name="connsiteY682" fmla="*/ 597733 h 6857999"/>
              <a:gd name="connsiteX683" fmla="*/ 1499912 w 4724400"/>
              <a:gd name="connsiteY683" fmla="*/ 1795211 h 6857999"/>
              <a:gd name="connsiteX684" fmla="*/ 1444926 w 4724400"/>
              <a:gd name="connsiteY684" fmla="*/ 1841464 h 6857999"/>
              <a:gd name="connsiteX685" fmla="*/ 1425791 w 4724400"/>
              <a:gd name="connsiteY685" fmla="*/ 572788 h 6857999"/>
              <a:gd name="connsiteX686" fmla="*/ 1435390 w 4724400"/>
              <a:gd name="connsiteY686" fmla="*/ 560750 h 6857999"/>
              <a:gd name="connsiteX687" fmla="*/ 1451502 w 4724400"/>
              <a:gd name="connsiteY687" fmla="*/ 542471 h 6857999"/>
              <a:gd name="connsiteX688" fmla="*/ 1194128 w 4724400"/>
              <a:gd name="connsiteY688" fmla="*/ 250903 h 6857999"/>
              <a:gd name="connsiteX689" fmla="*/ 890158 w 4724400"/>
              <a:gd name="connsiteY689" fmla="*/ 0 h 6857999"/>
              <a:gd name="connsiteX690" fmla="*/ 937892 w 4724400"/>
              <a:gd name="connsiteY690" fmla="*/ 0 h 6857999"/>
              <a:gd name="connsiteX691" fmla="*/ 924483 w 4724400"/>
              <a:gd name="connsiteY691" fmla="*/ 30495 h 6857999"/>
              <a:gd name="connsiteX692" fmla="*/ 872288 w 4724400"/>
              <a:gd name="connsiteY692" fmla="*/ 306259 h 6857999"/>
              <a:gd name="connsiteX693" fmla="*/ 1006247 w 4724400"/>
              <a:gd name="connsiteY693" fmla="*/ 727373 h 6857999"/>
              <a:gd name="connsiteX694" fmla="*/ 986481 w 4724400"/>
              <a:gd name="connsiteY694" fmla="*/ 1611960 h 6857999"/>
              <a:gd name="connsiteX695" fmla="*/ 928400 w 4724400"/>
              <a:gd name="connsiteY695" fmla="*/ 1663986 h 6857999"/>
              <a:gd name="connsiteX696" fmla="*/ 771281 w 4724400"/>
              <a:gd name="connsiteY696" fmla="*/ 368438 h 6857999"/>
              <a:gd name="connsiteX697" fmla="*/ 200540 w 4724400"/>
              <a:gd name="connsiteY697" fmla="*/ 942511 h 6857999"/>
              <a:gd name="connsiteX698" fmla="*/ 170253 w 4724400"/>
              <a:gd name="connsiteY698" fmla="*/ 942567 h 6857999"/>
              <a:gd name="connsiteX699" fmla="*/ 442049 w 4724400"/>
              <a:gd name="connsiteY699" fmla="*/ 489150 h 6857999"/>
              <a:gd name="connsiteX700" fmla="*/ 788582 w 4724400"/>
              <a:gd name="connsiteY700" fmla="*/ 301724 h 6857999"/>
              <a:gd name="connsiteX701" fmla="*/ 788312 w 4724400"/>
              <a:gd name="connsiteY701" fmla="*/ 276498 h 6857999"/>
              <a:gd name="connsiteX702" fmla="*/ 847625 w 4724400"/>
              <a:gd name="connsiteY702" fmla="*/ 89075 h 6857999"/>
              <a:gd name="connsiteX703" fmla="*/ 29788 w 4724400"/>
              <a:gd name="connsiteY703" fmla="*/ 0 h 6857999"/>
              <a:gd name="connsiteX704" fmla="*/ 93321 w 4724400"/>
              <a:gd name="connsiteY704" fmla="*/ 0 h 6857999"/>
              <a:gd name="connsiteX705" fmla="*/ 79142 w 4724400"/>
              <a:gd name="connsiteY705" fmla="*/ 68966 h 6857999"/>
              <a:gd name="connsiteX706" fmla="*/ 21253 w 4724400"/>
              <a:gd name="connsiteY706" fmla="*/ 535687 h 6857999"/>
              <a:gd name="connsiteX707" fmla="*/ 61909 w 4724400"/>
              <a:gd name="connsiteY707" fmla="*/ 380358 h 6857999"/>
              <a:gd name="connsiteX708" fmla="*/ 118339 w 4724400"/>
              <a:gd name="connsiteY708" fmla="*/ 184712 h 6857999"/>
              <a:gd name="connsiteX709" fmla="*/ 154192 w 4724400"/>
              <a:gd name="connsiteY709" fmla="*/ 87864 h 6857999"/>
              <a:gd name="connsiteX710" fmla="*/ 186604 w 4724400"/>
              <a:gd name="connsiteY710" fmla="*/ 0 h 6857999"/>
              <a:gd name="connsiteX711" fmla="*/ 216386 w 4724400"/>
              <a:gd name="connsiteY711" fmla="*/ 0 h 6857999"/>
              <a:gd name="connsiteX712" fmla="*/ 180314 w 4724400"/>
              <a:gd name="connsiteY712" fmla="*/ 97640 h 6857999"/>
              <a:gd name="connsiteX713" fmla="*/ 144924 w 4724400"/>
              <a:gd name="connsiteY713" fmla="*/ 193392 h 6857999"/>
              <a:gd name="connsiteX714" fmla="*/ 89413 w 4724400"/>
              <a:gd name="connsiteY714" fmla="*/ 386853 h 6857999"/>
              <a:gd name="connsiteX715" fmla="*/ 49686 w 4724400"/>
              <a:gd name="connsiteY715" fmla="*/ 539999 h 6857999"/>
              <a:gd name="connsiteX716" fmla="*/ 236604 w 4724400"/>
              <a:gd name="connsiteY716" fmla="*/ 152292 h 6857999"/>
              <a:gd name="connsiteX717" fmla="*/ 289375 w 4724400"/>
              <a:gd name="connsiteY717" fmla="*/ 0 h 6857999"/>
              <a:gd name="connsiteX718" fmla="*/ 369729 w 4724400"/>
              <a:gd name="connsiteY718" fmla="*/ 0 h 6857999"/>
              <a:gd name="connsiteX719" fmla="*/ 354160 w 4724400"/>
              <a:gd name="connsiteY719" fmla="*/ 65656 h 6857999"/>
              <a:gd name="connsiteX720" fmla="*/ 21325 w 4724400"/>
              <a:gd name="connsiteY720" fmla="*/ 763628 h 6857999"/>
              <a:gd name="connsiteX721" fmla="*/ 6426 w 4724400"/>
              <a:gd name="connsiteY721" fmla="*/ 785104 h 6857999"/>
              <a:gd name="connsiteX722" fmla="*/ 0 w 4724400"/>
              <a:gd name="connsiteY722" fmla="*/ 789215 h 6857999"/>
              <a:gd name="connsiteX723" fmla="*/ 0 w 4724400"/>
              <a:gd name="connsiteY723" fmla="*/ 163142 h 6857999"/>
              <a:gd name="connsiteX724" fmla="*/ 20220 w 4724400"/>
              <a:gd name="connsiteY724" fmla="*/ 3741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Lst>
            <a:rect l="l" t="t" r="r" b="b"/>
            <a:pathLst>
              <a:path w="4724400" h="6857999">
                <a:moveTo>
                  <a:pt x="0" y="6805948"/>
                </a:moveTo>
                <a:lnTo>
                  <a:pt x="15600" y="6813099"/>
                </a:lnTo>
                <a:cubicBezTo>
                  <a:pt x="48179" y="6826367"/>
                  <a:pt x="82589" y="6838841"/>
                  <a:pt x="117632" y="6850060"/>
                </a:cubicBezTo>
                <a:lnTo>
                  <a:pt x="146175" y="6857998"/>
                </a:lnTo>
                <a:lnTo>
                  <a:pt x="54597" y="6857998"/>
                </a:lnTo>
                <a:lnTo>
                  <a:pt x="0" y="6831490"/>
                </a:lnTo>
                <a:close/>
                <a:moveTo>
                  <a:pt x="0" y="6736157"/>
                </a:moveTo>
                <a:lnTo>
                  <a:pt x="114811" y="6784122"/>
                </a:lnTo>
                <a:lnTo>
                  <a:pt x="138159" y="6793465"/>
                </a:lnTo>
                <a:cubicBezTo>
                  <a:pt x="184756" y="6812785"/>
                  <a:pt x="226800" y="6829482"/>
                  <a:pt x="270310" y="6840638"/>
                </a:cubicBezTo>
                <a:lnTo>
                  <a:pt x="358932" y="6857999"/>
                </a:lnTo>
                <a:lnTo>
                  <a:pt x="228496" y="6857999"/>
                </a:lnTo>
                <a:lnTo>
                  <a:pt x="126481" y="6821149"/>
                </a:lnTo>
                <a:lnTo>
                  <a:pt x="103134" y="6811799"/>
                </a:lnTo>
                <a:lnTo>
                  <a:pt x="0" y="6767913"/>
                </a:lnTo>
                <a:close/>
                <a:moveTo>
                  <a:pt x="2460543" y="6515312"/>
                </a:moveTo>
                <a:lnTo>
                  <a:pt x="2286201" y="6525103"/>
                </a:lnTo>
                <a:cubicBezTo>
                  <a:pt x="2228694" y="6528458"/>
                  <a:pt x="2169369" y="6531530"/>
                  <a:pt x="2110427" y="6532104"/>
                </a:cubicBezTo>
                <a:cubicBezTo>
                  <a:pt x="2058946" y="6532538"/>
                  <a:pt x="2007242" y="6530381"/>
                  <a:pt x="1956742" y="6528403"/>
                </a:cubicBezTo>
                <a:cubicBezTo>
                  <a:pt x="1815643" y="6523421"/>
                  <a:pt x="1669606" y="6518329"/>
                  <a:pt x="1534307" y="6560369"/>
                </a:cubicBezTo>
                <a:cubicBezTo>
                  <a:pt x="1506964" y="6568983"/>
                  <a:pt x="1480544" y="6579668"/>
                  <a:pt x="1454538" y="6591702"/>
                </a:cubicBezTo>
                <a:cubicBezTo>
                  <a:pt x="1508795" y="6597451"/>
                  <a:pt x="1564033" y="6600803"/>
                  <a:pt x="1619950" y="6599765"/>
                </a:cubicBezTo>
                <a:cubicBezTo>
                  <a:pt x="1760796" y="6598297"/>
                  <a:pt x="1904212" y="6576077"/>
                  <a:pt x="2044875" y="6563693"/>
                </a:cubicBezTo>
                <a:cubicBezTo>
                  <a:pt x="2158459" y="6554204"/>
                  <a:pt x="2431086" y="6537707"/>
                  <a:pt x="2460543" y="6515312"/>
                </a:cubicBezTo>
                <a:close/>
                <a:moveTo>
                  <a:pt x="1883620" y="6459370"/>
                </a:moveTo>
                <a:cubicBezTo>
                  <a:pt x="1757800" y="6463303"/>
                  <a:pt x="1630678" y="6481291"/>
                  <a:pt x="1532156" y="6529929"/>
                </a:cubicBezTo>
                <a:cubicBezTo>
                  <a:pt x="1670483" y="6488352"/>
                  <a:pt x="1816519" y="6493450"/>
                  <a:pt x="1958230" y="6498517"/>
                </a:cubicBezTo>
                <a:cubicBezTo>
                  <a:pt x="2008720" y="6500495"/>
                  <a:pt x="2060523" y="6502029"/>
                  <a:pt x="2110707" y="6502035"/>
                </a:cubicBezTo>
                <a:cubicBezTo>
                  <a:pt x="2168940" y="6501999"/>
                  <a:pt x="2227759" y="6498204"/>
                  <a:pt x="2285171" y="6495471"/>
                </a:cubicBezTo>
                <a:lnTo>
                  <a:pt x="2385179" y="6489665"/>
                </a:lnTo>
                <a:cubicBezTo>
                  <a:pt x="2348158" y="6484629"/>
                  <a:pt x="2296424" y="6478620"/>
                  <a:pt x="2227262" y="6473140"/>
                </a:cubicBezTo>
                <a:cubicBezTo>
                  <a:pt x="2133953" y="6465560"/>
                  <a:pt x="2009438" y="6455438"/>
                  <a:pt x="1883620" y="6459370"/>
                </a:cubicBezTo>
                <a:close/>
                <a:moveTo>
                  <a:pt x="1611255" y="5884754"/>
                </a:moveTo>
                <a:cubicBezTo>
                  <a:pt x="1475034" y="6070158"/>
                  <a:pt x="1320332" y="6315508"/>
                  <a:pt x="1357588" y="6496752"/>
                </a:cubicBezTo>
                <a:cubicBezTo>
                  <a:pt x="1404118" y="6270055"/>
                  <a:pt x="1507631" y="6063621"/>
                  <a:pt x="1611255" y="5884754"/>
                </a:cubicBezTo>
                <a:close/>
                <a:moveTo>
                  <a:pt x="1646205" y="5883072"/>
                </a:moveTo>
                <a:cubicBezTo>
                  <a:pt x="1542170" y="6060592"/>
                  <a:pt x="1436044" y="6267900"/>
                  <a:pt x="1387600" y="6494950"/>
                </a:cubicBezTo>
                <a:cubicBezTo>
                  <a:pt x="1504199" y="6300136"/>
                  <a:pt x="1601945" y="6103069"/>
                  <a:pt x="1646205" y="5883072"/>
                </a:cubicBezTo>
                <a:close/>
                <a:moveTo>
                  <a:pt x="0" y="5845526"/>
                </a:moveTo>
                <a:lnTo>
                  <a:pt x="23370" y="5869422"/>
                </a:lnTo>
                <a:cubicBezTo>
                  <a:pt x="131924" y="5985784"/>
                  <a:pt x="231640" y="6107018"/>
                  <a:pt x="321428" y="6212316"/>
                </a:cubicBezTo>
                <a:cubicBezTo>
                  <a:pt x="452682" y="6366340"/>
                  <a:pt x="578409" y="6507973"/>
                  <a:pt x="626000" y="6710671"/>
                </a:cubicBezTo>
                <a:cubicBezTo>
                  <a:pt x="638757" y="6764837"/>
                  <a:pt x="647619" y="6810078"/>
                  <a:pt x="661825" y="6854298"/>
                </a:cubicBezTo>
                <a:lnTo>
                  <a:pt x="663298" y="6857998"/>
                </a:lnTo>
                <a:lnTo>
                  <a:pt x="431765" y="6857998"/>
                </a:lnTo>
                <a:lnTo>
                  <a:pt x="293576" y="6816656"/>
                </a:lnTo>
                <a:cubicBezTo>
                  <a:pt x="240014" y="6798833"/>
                  <a:pt x="187020" y="6779815"/>
                  <a:pt x="134480" y="6760867"/>
                </a:cubicBezTo>
                <a:lnTo>
                  <a:pt x="0" y="6714215"/>
                </a:lnTo>
                <a:lnTo>
                  <a:pt x="0" y="6683873"/>
                </a:lnTo>
                <a:lnTo>
                  <a:pt x="143737" y="6732821"/>
                </a:lnTo>
                <a:cubicBezTo>
                  <a:pt x="255889" y="6773078"/>
                  <a:pt x="371066" y="6813801"/>
                  <a:pt x="488162" y="6842006"/>
                </a:cubicBezTo>
                <a:cubicBezTo>
                  <a:pt x="358293" y="6763794"/>
                  <a:pt x="187560" y="6705586"/>
                  <a:pt x="44855" y="6674734"/>
                </a:cubicBezTo>
                <a:lnTo>
                  <a:pt x="0" y="6668575"/>
                </a:lnTo>
                <a:lnTo>
                  <a:pt x="0" y="6628217"/>
                </a:lnTo>
                <a:lnTo>
                  <a:pt x="144942" y="6657611"/>
                </a:lnTo>
                <a:cubicBezTo>
                  <a:pt x="201726" y="6672044"/>
                  <a:pt x="257694" y="6689595"/>
                  <a:pt x="312446" y="6711283"/>
                </a:cubicBezTo>
                <a:cubicBezTo>
                  <a:pt x="343371" y="6723712"/>
                  <a:pt x="523593" y="6837187"/>
                  <a:pt x="477357" y="6799347"/>
                </a:cubicBezTo>
                <a:cubicBezTo>
                  <a:pt x="362978" y="6704934"/>
                  <a:pt x="237571" y="6617800"/>
                  <a:pt x="134228" y="6503934"/>
                </a:cubicBezTo>
                <a:lnTo>
                  <a:pt x="0" y="6334256"/>
                </a:lnTo>
                <a:lnTo>
                  <a:pt x="0" y="6221686"/>
                </a:lnTo>
                <a:lnTo>
                  <a:pt x="113296" y="6402069"/>
                </a:lnTo>
                <a:cubicBezTo>
                  <a:pt x="227569" y="6561808"/>
                  <a:pt x="381603" y="6676399"/>
                  <a:pt x="523262" y="6807025"/>
                </a:cubicBezTo>
                <a:cubicBezTo>
                  <a:pt x="495103" y="6748256"/>
                  <a:pt x="449573" y="6697712"/>
                  <a:pt x="404364" y="6649139"/>
                </a:cubicBezTo>
                <a:lnTo>
                  <a:pt x="392074" y="6636358"/>
                </a:lnTo>
                <a:cubicBezTo>
                  <a:pt x="280930" y="6516822"/>
                  <a:pt x="177660" y="6386311"/>
                  <a:pt x="77450" y="6260110"/>
                </a:cubicBezTo>
                <a:lnTo>
                  <a:pt x="0" y="6163634"/>
                </a:lnTo>
                <a:lnTo>
                  <a:pt x="0" y="6117703"/>
                </a:lnTo>
                <a:lnTo>
                  <a:pt x="99669" y="6240461"/>
                </a:lnTo>
                <a:cubicBezTo>
                  <a:pt x="199276" y="6366562"/>
                  <a:pt x="302033" y="6496348"/>
                  <a:pt x="412670" y="6615176"/>
                </a:cubicBezTo>
                <a:lnTo>
                  <a:pt x="424960" y="6627949"/>
                </a:lnTo>
                <a:cubicBezTo>
                  <a:pt x="452087" y="6657095"/>
                  <a:pt x="479817" y="6686334"/>
                  <a:pt x="504043" y="6718236"/>
                </a:cubicBezTo>
                <a:cubicBezTo>
                  <a:pt x="434583" y="6569208"/>
                  <a:pt x="350187" y="6428779"/>
                  <a:pt x="251759" y="6299011"/>
                </a:cubicBezTo>
                <a:cubicBezTo>
                  <a:pt x="180915" y="6205508"/>
                  <a:pt x="102557" y="6117579"/>
                  <a:pt x="21191" y="6033111"/>
                </a:cubicBezTo>
                <a:lnTo>
                  <a:pt x="0" y="6012219"/>
                </a:lnTo>
                <a:lnTo>
                  <a:pt x="0" y="5971257"/>
                </a:lnTo>
                <a:lnTo>
                  <a:pt x="41571" y="6012292"/>
                </a:lnTo>
                <a:cubicBezTo>
                  <a:pt x="123333" y="6097220"/>
                  <a:pt x="202225" y="6185713"/>
                  <a:pt x="273883" y="6279980"/>
                </a:cubicBezTo>
                <a:cubicBezTo>
                  <a:pt x="380040" y="6419905"/>
                  <a:pt x="469472" y="6571994"/>
                  <a:pt x="541341" y="6733560"/>
                </a:cubicBezTo>
                <a:cubicBezTo>
                  <a:pt x="542355" y="6694639"/>
                  <a:pt x="542948" y="6654374"/>
                  <a:pt x="531634" y="6610993"/>
                </a:cubicBezTo>
                <a:cubicBezTo>
                  <a:pt x="490540" y="6454784"/>
                  <a:pt x="347902" y="6314397"/>
                  <a:pt x="247554" y="6197148"/>
                </a:cubicBezTo>
                <a:cubicBezTo>
                  <a:pt x="178265" y="6115731"/>
                  <a:pt x="107245" y="6035491"/>
                  <a:pt x="33651" y="5957901"/>
                </a:cubicBezTo>
                <a:lnTo>
                  <a:pt x="0" y="5925131"/>
                </a:lnTo>
                <a:close/>
                <a:moveTo>
                  <a:pt x="1656340" y="5825040"/>
                </a:moveTo>
                <a:cubicBezTo>
                  <a:pt x="1655542" y="5826205"/>
                  <a:pt x="1654747" y="5827360"/>
                  <a:pt x="1653246" y="5829053"/>
                </a:cubicBezTo>
                <a:lnTo>
                  <a:pt x="1655667" y="5829425"/>
                </a:lnTo>
                <a:close/>
                <a:moveTo>
                  <a:pt x="2630124" y="5591852"/>
                </a:moveTo>
                <a:cubicBezTo>
                  <a:pt x="2477082" y="5593954"/>
                  <a:pt x="2324114" y="5611746"/>
                  <a:pt x="2177648" y="5630119"/>
                </a:cubicBezTo>
                <a:cubicBezTo>
                  <a:pt x="2143127" y="5634568"/>
                  <a:pt x="2109856" y="5639754"/>
                  <a:pt x="2076258" y="5650510"/>
                </a:cubicBezTo>
                <a:cubicBezTo>
                  <a:pt x="2082463" y="5662642"/>
                  <a:pt x="2162157" y="5633895"/>
                  <a:pt x="2214048" y="5629828"/>
                </a:cubicBezTo>
                <a:cubicBezTo>
                  <a:pt x="2501741" y="5609845"/>
                  <a:pt x="2805089" y="5655720"/>
                  <a:pt x="3090246" y="5601337"/>
                </a:cubicBezTo>
                <a:cubicBezTo>
                  <a:pt x="3006333" y="5611321"/>
                  <a:pt x="2919037" y="5605065"/>
                  <a:pt x="2834104" y="5598847"/>
                </a:cubicBezTo>
                <a:cubicBezTo>
                  <a:pt x="2816936" y="5597562"/>
                  <a:pt x="2799771" y="5596280"/>
                  <a:pt x="2782953" y="5595539"/>
                </a:cubicBezTo>
                <a:cubicBezTo>
                  <a:pt x="2732159" y="5592194"/>
                  <a:pt x="2681137" y="5591152"/>
                  <a:pt x="2630124" y="5591852"/>
                </a:cubicBezTo>
                <a:close/>
                <a:moveTo>
                  <a:pt x="2751064" y="5525300"/>
                </a:moveTo>
                <a:cubicBezTo>
                  <a:pt x="2704155" y="5524070"/>
                  <a:pt x="2658863" y="5525064"/>
                  <a:pt x="2618554" y="5525937"/>
                </a:cubicBezTo>
                <a:cubicBezTo>
                  <a:pt x="2508038" y="5528402"/>
                  <a:pt x="2408741" y="5531370"/>
                  <a:pt x="2311014" y="5550189"/>
                </a:cubicBezTo>
                <a:cubicBezTo>
                  <a:pt x="2246417" y="5562376"/>
                  <a:pt x="2186894" y="5581286"/>
                  <a:pt x="2134103" y="5605852"/>
                </a:cubicBezTo>
                <a:cubicBezTo>
                  <a:pt x="2147385" y="5603489"/>
                  <a:pt x="2160456" y="5602024"/>
                  <a:pt x="2174084" y="5600203"/>
                </a:cubicBezTo>
                <a:cubicBezTo>
                  <a:pt x="2370475" y="5575001"/>
                  <a:pt x="2579125" y="5551921"/>
                  <a:pt x="2785199" y="5564971"/>
                </a:cubicBezTo>
                <a:lnTo>
                  <a:pt x="2836697" y="5568822"/>
                </a:lnTo>
                <a:cubicBezTo>
                  <a:pt x="2913331" y="5574228"/>
                  <a:pt x="2991761" y="5580014"/>
                  <a:pt x="3066345" y="5573703"/>
                </a:cubicBezTo>
                <a:cubicBezTo>
                  <a:pt x="3036778" y="5568851"/>
                  <a:pt x="3007621" y="5562210"/>
                  <a:pt x="2978461" y="5555562"/>
                </a:cubicBezTo>
                <a:cubicBezTo>
                  <a:pt x="2950203" y="5549116"/>
                  <a:pt x="2921945" y="5542665"/>
                  <a:pt x="2893277" y="5538004"/>
                </a:cubicBezTo>
                <a:cubicBezTo>
                  <a:pt x="2846501" y="5529982"/>
                  <a:pt x="2797974" y="5526529"/>
                  <a:pt x="2751064" y="5525300"/>
                </a:cubicBezTo>
                <a:close/>
                <a:moveTo>
                  <a:pt x="2636807" y="5458317"/>
                </a:moveTo>
                <a:cubicBezTo>
                  <a:pt x="2511188" y="5456650"/>
                  <a:pt x="2361021" y="5479881"/>
                  <a:pt x="2236775" y="5536349"/>
                </a:cubicBezTo>
                <a:cubicBezTo>
                  <a:pt x="2259387" y="5530319"/>
                  <a:pt x="2281995" y="5524291"/>
                  <a:pt x="2306204" y="5519543"/>
                </a:cubicBezTo>
                <a:cubicBezTo>
                  <a:pt x="2406280" y="5500749"/>
                  <a:pt x="2506685" y="5497081"/>
                  <a:pt x="2619005" y="5494992"/>
                </a:cubicBezTo>
                <a:cubicBezTo>
                  <a:pt x="2701072" y="5493085"/>
                  <a:pt x="2803428" y="5491236"/>
                  <a:pt x="2899676" y="5507848"/>
                </a:cubicBezTo>
                <a:cubicBezTo>
                  <a:pt x="2928691" y="5513052"/>
                  <a:pt x="2957502" y="5519151"/>
                  <a:pt x="2986662" y="5525798"/>
                </a:cubicBezTo>
                <a:cubicBezTo>
                  <a:pt x="3025723" y="5534530"/>
                  <a:pt x="3063542" y="5542536"/>
                  <a:pt x="3101623" y="5547311"/>
                </a:cubicBezTo>
                <a:cubicBezTo>
                  <a:pt x="2954636" y="5490328"/>
                  <a:pt x="2792455" y="5460700"/>
                  <a:pt x="2636807" y="5458317"/>
                </a:cubicBezTo>
                <a:close/>
                <a:moveTo>
                  <a:pt x="0" y="5142496"/>
                </a:moveTo>
                <a:lnTo>
                  <a:pt x="127996" y="5201004"/>
                </a:lnTo>
                <a:cubicBezTo>
                  <a:pt x="360812" y="5325151"/>
                  <a:pt x="547980" y="5518563"/>
                  <a:pt x="661087" y="5790959"/>
                </a:cubicBezTo>
                <a:cubicBezTo>
                  <a:pt x="808965" y="5905246"/>
                  <a:pt x="932653" y="6044012"/>
                  <a:pt x="1029402" y="6204913"/>
                </a:cubicBezTo>
                <a:cubicBezTo>
                  <a:pt x="1035975" y="6141856"/>
                  <a:pt x="1034897" y="6159666"/>
                  <a:pt x="1046692" y="6015372"/>
                </a:cubicBezTo>
                <a:cubicBezTo>
                  <a:pt x="1068452" y="5749157"/>
                  <a:pt x="1080160" y="5533819"/>
                  <a:pt x="1024238" y="5336275"/>
                </a:cubicBezTo>
                <a:cubicBezTo>
                  <a:pt x="1039478" y="5267180"/>
                  <a:pt x="1107861" y="5351481"/>
                  <a:pt x="1138131" y="5600804"/>
                </a:cubicBezTo>
                <a:cubicBezTo>
                  <a:pt x="1140750" y="5745349"/>
                  <a:pt x="1138236" y="5891029"/>
                  <a:pt x="1127280" y="6039262"/>
                </a:cubicBezTo>
                <a:cubicBezTo>
                  <a:pt x="1108357" y="6291971"/>
                  <a:pt x="1074713" y="6543716"/>
                  <a:pt x="1026642" y="6792600"/>
                </a:cubicBezTo>
                <a:cubicBezTo>
                  <a:pt x="1130130" y="6727745"/>
                  <a:pt x="1224262" y="6639036"/>
                  <a:pt x="1327075" y="6590735"/>
                </a:cubicBezTo>
                <a:cubicBezTo>
                  <a:pt x="1328762" y="6587786"/>
                  <a:pt x="1331155" y="6584312"/>
                  <a:pt x="1332848" y="6581371"/>
                </a:cubicBezTo>
                <a:cubicBezTo>
                  <a:pt x="1327684" y="6578656"/>
                  <a:pt x="1322621" y="6575317"/>
                  <a:pt x="1320586" y="6572441"/>
                </a:cubicBezTo>
                <a:cubicBezTo>
                  <a:pt x="1127046" y="6311498"/>
                  <a:pt x="1526112" y="5858248"/>
                  <a:pt x="1669632" y="5665639"/>
                </a:cubicBezTo>
                <a:cubicBezTo>
                  <a:pt x="1682895" y="5647816"/>
                  <a:pt x="1749910" y="5675384"/>
                  <a:pt x="1749165" y="5696416"/>
                </a:cubicBezTo>
                <a:cubicBezTo>
                  <a:pt x="1740476" y="5983368"/>
                  <a:pt x="1637864" y="6228377"/>
                  <a:pt x="1502249" y="6466405"/>
                </a:cubicBezTo>
                <a:cubicBezTo>
                  <a:pt x="1725190" y="6382070"/>
                  <a:pt x="2047033" y="6424367"/>
                  <a:pt x="2238637" y="6419148"/>
                </a:cubicBezTo>
                <a:cubicBezTo>
                  <a:pt x="2408385" y="6415062"/>
                  <a:pt x="2531389" y="6424957"/>
                  <a:pt x="2642775" y="6563116"/>
                </a:cubicBezTo>
                <a:cubicBezTo>
                  <a:pt x="2652137" y="6574800"/>
                  <a:pt x="2636747" y="6578204"/>
                  <a:pt x="2628681" y="6578254"/>
                </a:cubicBezTo>
                <a:cubicBezTo>
                  <a:pt x="2285142" y="6584519"/>
                  <a:pt x="1943610" y="6642343"/>
                  <a:pt x="1600072" y="6648608"/>
                </a:cubicBezTo>
                <a:cubicBezTo>
                  <a:pt x="1541036" y="6649807"/>
                  <a:pt x="1450884" y="6627657"/>
                  <a:pt x="1391841" y="6641028"/>
                </a:cubicBezTo>
                <a:cubicBezTo>
                  <a:pt x="1391239" y="6640935"/>
                  <a:pt x="1390538" y="6641468"/>
                  <a:pt x="1389928" y="6641375"/>
                </a:cubicBezTo>
                <a:cubicBezTo>
                  <a:pt x="1386712" y="6642158"/>
                  <a:pt x="1383592" y="6642319"/>
                  <a:pt x="1380979" y="6643204"/>
                </a:cubicBezTo>
                <a:cubicBezTo>
                  <a:pt x="1295418" y="6670925"/>
                  <a:pt x="1201880" y="6759768"/>
                  <a:pt x="1108685" y="6824788"/>
                </a:cubicBezTo>
                <a:lnTo>
                  <a:pt x="1051559" y="6857998"/>
                </a:lnTo>
                <a:lnTo>
                  <a:pt x="925940" y="6857998"/>
                </a:lnTo>
                <a:lnTo>
                  <a:pt x="949746" y="6745652"/>
                </a:lnTo>
                <a:cubicBezTo>
                  <a:pt x="977694" y="6600749"/>
                  <a:pt x="1000382" y="6454800"/>
                  <a:pt x="1017902" y="6308216"/>
                </a:cubicBezTo>
                <a:cubicBezTo>
                  <a:pt x="1015769" y="6305964"/>
                  <a:pt x="1013539" y="6304343"/>
                  <a:pt x="1012614" y="6302278"/>
                </a:cubicBezTo>
                <a:cubicBezTo>
                  <a:pt x="921548" y="6120471"/>
                  <a:pt x="798037" y="5964433"/>
                  <a:pt x="644615" y="5837768"/>
                </a:cubicBezTo>
                <a:cubicBezTo>
                  <a:pt x="639869" y="5836403"/>
                  <a:pt x="633910" y="5834843"/>
                  <a:pt x="627546" y="5831943"/>
                </a:cubicBezTo>
                <a:cubicBezTo>
                  <a:pt x="440473" y="5751050"/>
                  <a:pt x="281887" y="5620709"/>
                  <a:pt x="128963" y="5481226"/>
                </a:cubicBezTo>
                <a:lnTo>
                  <a:pt x="0" y="5361850"/>
                </a:lnTo>
                <a:lnTo>
                  <a:pt x="0" y="5297634"/>
                </a:lnTo>
                <a:lnTo>
                  <a:pt x="40861" y="5333413"/>
                </a:lnTo>
                <a:cubicBezTo>
                  <a:pt x="193141" y="5476012"/>
                  <a:pt x="339724" y="5631340"/>
                  <a:pt x="514278" y="5738345"/>
                </a:cubicBezTo>
                <a:cubicBezTo>
                  <a:pt x="449538" y="5691903"/>
                  <a:pt x="392547" y="5631267"/>
                  <a:pt x="337180" y="5572174"/>
                </a:cubicBezTo>
                <a:cubicBezTo>
                  <a:pt x="326006" y="5560210"/>
                  <a:pt x="314833" y="5548247"/>
                  <a:pt x="303564" y="5536908"/>
                </a:cubicBezTo>
                <a:cubicBezTo>
                  <a:pt x="236878" y="5466783"/>
                  <a:pt x="163817" y="5402889"/>
                  <a:pt x="88496" y="5343132"/>
                </a:cubicBezTo>
                <a:lnTo>
                  <a:pt x="0" y="5277736"/>
                </a:lnTo>
                <a:lnTo>
                  <a:pt x="0" y="5241225"/>
                </a:lnTo>
                <a:lnTo>
                  <a:pt x="106479" y="5319780"/>
                </a:lnTo>
                <a:cubicBezTo>
                  <a:pt x="182485" y="5380123"/>
                  <a:pt x="256358" y="5444782"/>
                  <a:pt x="324159" y="5515717"/>
                </a:cubicBezTo>
                <a:lnTo>
                  <a:pt x="357680" y="5551608"/>
                </a:lnTo>
                <a:cubicBezTo>
                  <a:pt x="407763" y="5604773"/>
                  <a:pt x="458863" y="5659374"/>
                  <a:pt x="514810" y="5702551"/>
                </a:cubicBezTo>
                <a:cubicBezTo>
                  <a:pt x="497209" y="5679989"/>
                  <a:pt x="481008" y="5656366"/>
                  <a:pt x="464808" y="5632736"/>
                </a:cubicBezTo>
                <a:cubicBezTo>
                  <a:pt x="449112" y="5609836"/>
                  <a:pt x="433420" y="5586930"/>
                  <a:pt x="416327" y="5565087"/>
                </a:cubicBezTo>
                <a:cubicBezTo>
                  <a:pt x="361064" y="5493188"/>
                  <a:pt x="289546" y="5430331"/>
                  <a:pt x="232232" y="5379904"/>
                </a:cubicBezTo>
                <a:cubicBezTo>
                  <a:pt x="153617" y="5310828"/>
                  <a:pt x="82516" y="5249322"/>
                  <a:pt x="2640" y="5200559"/>
                </a:cubicBezTo>
                <a:lnTo>
                  <a:pt x="0" y="5199146"/>
                </a:lnTo>
                <a:lnTo>
                  <a:pt x="0" y="5164774"/>
                </a:lnTo>
                <a:lnTo>
                  <a:pt x="18363" y="5174783"/>
                </a:lnTo>
                <a:cubicBezTo>
                  <a:pt x="99860" y="5225071"/>
                  <a:pt x="172172" y="5286770"/>
                  <a:pt x="251810" y="5357281"/>
                </a:cubicBezTo>
                <a:cubicBezTo>
                  <a:pt x="310235" y="5408518"/>
                  <a:pt x="382775" y="5472816"/>
                  <a:pt x="439563" y="5546863"/>
                </a:cubicBezTo>
                <a:cubicBezTo>
                  <a:pt x="456560" y="5569331"/>
                  <a:pt x="472857" y="5592330"/>
                  <a:pt x="489056" y="5615961"/>
                </a:cubicBezTo>
                <a:cubicBezTo>
                  <a:pt x="510864" y="5647485"/>
                  <a:pt x="532257" y="5677676"/>
                  <a:pt x="555845" y="5705642"/>
                </a:cubicBezTo>
                <a:cubicBezTo>
                  <a:pt x="488800" y="5569150"/>
                  <a:pt x="394131" y="5443166"/>
                  <a:pt x="287056" y="5341546"/>
                </a:cubicBezTo>
                <a:cubicBezTo>
                  <a:pt x="222125" y="5280178"/>
                  <a:pt x="138844" y="5220320"/>
                  <a:pt x="49874" y="5178238"/>
                </a:cubicBezTo>
                <a:lnTo>
                  <a:pt x="0" y="5158623"/>
                </a:lnTo>
                <a:close/>
                <a:moveTo>
                  <a:pt x="4076694" y="4944364"/>
                </a:moveTo>
                <a:cubicBezTo>
                  <a:pt x="4092586" y="5180994"/>
                  <a:pt x="4134286" y="5476223"/>
                  <a:pt x="4287610" y="5588157"/>
                </a:cubicBezTo>
                <a:cubicBezTo>
                  <a:pt x="4171130" y="5382912"/>
                  <a:pt x="4114497" y="5153179"/>
                  <a:pt x="4076694" y="4944364"/>
                </a:cubicBezTo>
                <a:close/>
                <a:moveTo>
                  <a:pt x="4103808" y="4918599"/>
                </a:moveTo>
                <a:cubicBezTo>
                  <a:pt x="4140363" y="5126676"/>
                  <a:pt x="4195478" y="5358905"/>
                  <a:pt x="4310650" y="5565760"/>
                </a:cubicBezTo>
                <a:cubicBezTo>
                  <a:pt x="4272496" y="5335710"/>
                  <a:pt x="4217566" y="5117152"/>
                  <a:pt x="4103808" y="4918599"/>
                </a:cubicBezTo>
                <a:close/>
                <a:moveTo>
                  <a:pt x="4072554" y="4867303"/>
                </a:moveTo>
                <a:cubicBezTo>
                  <a:pt x="4072702" y="4868748"/>
                  <a:pt x="4072843" y="4870186"/>
                  <a:pt x="4072780" y="4872526"/>
                </a:cubicBezTo>
                <a:lnTo>
                  <a:pt x="4074990" y="4871112"/>
                </a:lnTo>
                <a:close/>
                <a:moveTo>
                  <a:pt x="3100062" y="4866948"/>
                </a:moveTo>
                <a:cubicBezTo>
                  <a:pt x="3054598" y="4867672"/>
                  <a:pt x="3008663" y="4872522"/>
                  <a:pt x="2963625" y="4877568"/>
                </a:cubicBezTo>
                <a:cubicBezTo>
                  <a:pt x="2913679" y="4883457"/>
                  <a:pt x="2861381" y="4889314"/>
                  <a:pt x="2809956" y="4889247"/>
                </a:cubicBezTo>
                <a:cubicBezTo>
                  <a:pt x="2768849" y="4889475"/>
                  <a:pt x="2727662" y="4885932"/>
                  <a:pt x="2688275" y="4882769"/>
                </a:cubicBezTo>
                <a:cubicBezTo>
                  <a:pt x="2660443" y="4880639"/>
                  <a:pt x="2632820" y="4877611"/>
                  <a:pt x="2605133" y="4876924"/>
                </a:cubicBezTo>
                <a:cubicBezTo>
                  <a:pt x="2542005" y="4874377"/>
                  <a:pt x="2477453" y="4878112"/>
                  <a:pt x="2414900" y="4881330"/>
                </a:cubicBezTo>
                <a:cubicBezTo>
                  <a:pt x="2350347" y="4885065"/>
                  <a:pt x="2283431" y="4888772"/>
                  <a:pt x="2217605" y="4885650"/>
                </a:cubicBezTo>
                <a:lnTo>
                  <a:pt x="2199332" y="4885075"/>
                </a:lnTo>
                <a:cubicBezTo>
                  <a:pt x="2179813" y="4883768"/>
                  <a:pt x="2160089" y="4883349"/>
                  <a:pt x="2141062" y="4884027"/>
                </a:cubicBezTo>
                <a:cubicBezTo>
                  <a:pt x="2279340" y="4906717"/>
                  <a:pt x="2418587" y="4927258"/>
                  <a:pt x="2558630" y="4938088"/>
                </a:cubicBezTo>
                <a:cubicBezTo>
                  <a:pt x="2750317" y="4954217"/>
                  <a:pt x="2921561" y="4921336"/>
                  <a:pt x="3100062" y="4866948"/>
                </a:cubicBezTo>
                <a:close/>
                <a:moveTo>
                  <a:pt x="2753415" y="4783657"/>
                </a:moveTo>
                <a:cubicBezTo>
                  <a:pt x="2715812" y="4782731"/>
                  <a:pt x="2677745" y="4783278"/>
                  <a:pt x="2639521" y="4785091"/>
                </a:cubicBezTo>
                <a:cubicBezTo>
                  <a:pt x="2486624" y="4792347"/>
                  <a:pt x="2331226" y="4819883"/>
                  <a:pt x="2193068" y="4854595"/>
                </a:cubicBezTo>
                <a:cubicBezTo>
                  <a:pt x="2196324" y="4854814"/>
                  <a:pt x="2198676" y="4854838"/>
                  <a:pt x="2201931" y="4855057"/>
                </a:cubicBezTo>
                <a:lnTo>
                  <a:pt x="2219654" y="4855986"/>
                </a:lnTo>
                <a:cubicBezTo>
                  <a:pt x="2283679" y="4858722"/>
                  <a:pt x="2350037" y="4855370"/>
                  <a:pt x="2413690" y="4851445"/>
                </a:cubicBezTo>
                <a:cubicBezTo>
                  <a:pt x="2476795" y="4847874"/>
                  <a:pt x="2542257" y="4844334"/>
                  <a:pt x="2606832" y="4846715"/>
                </a:cubicBezTo>
                <a:cubicBezTo>
                  <a:pt x="2634866" y="4847944"/>
                  <a:pt x="2663590" y="4850269"/>
                  <a:pt x="2691769" y="4852935"/>
                </a:cubicBezTo>
                <a:cubicBezTo>
                  <a:pt x="2730608" y="4856456"/>
                  <a:pt x="2771445" y="4859459"/>
                  <a:pt x="2811106" y="4859393"/>
                </a:cubicBezTo>
                <a:cubicBezTo>
                  <a:pt x="2860724" y="4859079"/>
                  <a:pt x="2912124" y="4853023"/>
                  <a:pt x="2961520" y="4847493"/>
                </a:cubicBezTo>
                <a:cubicBezTo>
                  <a:pt x="2997835" y="4843425"/>
                  <a:pt x="3034156" y="4839354"/>
                  <a:pt x="3070965" y="4837270"/>
                </a:cubicBezTo>
                <a:cubicBezTo>
                  <a:pt x="2974850" y="4802463"/>
                  <a:pt x="2866224" y="4786435"/>
                  <a:pt x="2753415" y="4783657"/>
                </a:cubicBezTo>
                <a:close/>
                <a:moveTo>
                  <a:pt x="2389654" y="4275904"/>
                </a:moveTo>
                <a:cubicBezTo>
                  <a:pt x="2058380" y="4300770"/>
                  <a:pt x="1773879" y="4364703"/>
                  <a:pt x="1522266" y="4472742"/>
                </a:cubicBezTo>
                <a:lnTo>
                  <a:pt x="1464014" y="4498508"/>
                </a:lnTo>
                <a:cubicBezTo>
                  <a:pt x="1435059" y="4511659"/>
                  <a:pt x="1405759" y="4524268"/>
                  <a:pt x="1376111" y="4536334"/>
                </a:cubicBezTo>
                <a:cubicBezTo>
                  <a:pt x="1422294" y="4522124"/>
                  <a:pt x="1470274" y="4508296"/>
                  <a:pt x="1498493" y="4502509"/>
                </a:cubicBezTo>
                <a:cubicBezTo>
                  <a:pt x="1608595" y="4481142"/>
                  <a:pt x="1719912" y="4468967"/>
                  <a:pt x="1831627" y="4454994"/>
                </a:cubicBezTo>
                <a:cubicBezTo>
                  <a:pt x="2034733" y="4429326"/>
                  <a:pt x="2186680" y="4317586"/>
                  <a:pt x="2389654" y="4275904"/>
                </a:cubicBezTo>
                <a:close/>
                <a:moveTo>
                  <a:pt x="2147582" y="4220499"/>
                </a:moveTo>
                <a:cubicBezTo>
                  <a:pt x="1947585" y="4228027"/>
                  <a:pt x="1746826" y="4329700"/>
                  <a:pt x="1556088" y="4425819"/>
                </a:cubicBezTo>
                <a:cubicBezTo>
                  <a:pt x="1788857" y="4332127"/>
                  <a:pt x="2048945" y="4273854"/>
                  <a:pt x="2346927" y="4248048"/>
                </a:cubicBezTo>
                <a:cubicBezTo>
                  <a:pt x="2280831" y="4225943"/>
                  <a:pt x="2214248" y="4217991"/>
                  <a:pt x="2147582" y="4220499"/>
                </a:cubicBezTo>
                <a:close/>
                <a:moveTo>
                  <a:pt x="1790494" y="3958602"/>
                </a:moveTo>
                <a:cubicBezTo>
                  <a:pt x="1546078" y="4006086"/>
                  <a:pt x="1301131" y="4060051"/>
                  <a:pt x="1059112" y="4119804"/>
                </a:cubicBezTo>
                <a:cubicBezTo>
                  <a:pt x="1314148" y="4123003"/>
                  <a:pt x="1558894" y="4069940"/>
                  <a:pt x="1790494" y="3958602"/>
                </a:cubicBezTo>
                <a:close/>
                <a:moveTo>
                  <a:pt x="3757613" y="3936722"/>
                </a:moveTo>
                <a:cubicBezTo>
                  <a:pt x="3739428" y="4022695"/>
                  <a:pt x="3726993" y="4110355"/>
                  <a:pt x="3715314" y="4196771"/>
                </a:cubicBezTo>
                <a:cubicBezTo>
                  <a:pt x="3696476" y="4335276"/>
                  <a:pt x="3677516" y="4478465"/>
                  <a:pt x="3631611" y="4613594"/>
                </a:cubicBezTo>
                <a:cubicBezTo>
                  <a:pt x="3620645" y="4645134"/>
                  <a:pt x="3608778" y="4676477"/>
                  <a:pt x="3596909" y="4707830"/>
                </a:cubicBezTo>
                <a:lnTo>
                  <a:pt x="3581749" y="4747418"/>
                </a:lnTo>
                <a:cubicBezTo>
                  <a:pt x="3554523" y="4819250"/>
                  <a:pt x="3531238" y="4892390"/>
                  <a:pt x="3510660" y="4966094"/>
                </a:cubicBezTo>
                <a:cubicBezTo>
                  <a:pt x="3748857" y="4678857"/>
                  <a:pt x="3755323" y="4300706"/>
                  <a:pt x="3757613" y="3936722"/>
                </a:cubicBezTo>
                <a:close/>
                <a:moveTo>
                  <a:pt x="1701387" y="3919232"/>
                </a:moveTo>
                <a:cubicBezTo>
                  <a:pt x="1507766" y="3912045"/>
                  <a:pt x="1320741" y="3989836"/>
                  <a:pt x="1136310" y="4068895"/>
                </a:cubicBezTo>
                <a:cubicBezTo>
                  <a:pt x="1350954" y="4017452"/>
                  <a:pt x="1568376" y="3970366"/>
                  <a:pt x="1784782" y="3927759"/>
                </a:cubicBezTo>
                <a:cubicBezTo>
                  <a:pt x="1756841" y="3923020"/>
                  <a:pt x="1729046" y="3920259"/>
                  <a:pt x="1701387" y="3919232"/>
                </a:cubicBezTo>
                <a:close/>
                <a:moveTo>
                  <a:pt x="3733405" y="3900089"/>
                </a:moveTo>
                <a:cubicBezTo>
                  <a:pt x="3597105" y="4216426"/>
                  <a:pt x="3490805" y="4541932"/>
                  <a:pt x="3500832" y="4885010"/>
                </a:cubicBezTo>
                <a:cubicBezTo>
                  <a:pt x="3516996" y="4834817"/>
                  <a:pt x="3533505" y="4785171"/>
                  <a:pt x="3552367" y="4735553"/>
                </a:cubicBezTo>
                <a:lnTo>
                  <a:pt x="3567525" y="4695966"/>
                </a:lnTo>
                <a:cubicBezTo>
                  <a:pt x="3579742" y="4665154"/>
                  <a:pt x="3591404" y="4634706"/>
                  <a:pt x="3602372" y="4603168"/>
                </a:cubicBezTo>
                <a:cubicBezTo>
                  <a:pt x="3647108" y="4471083"/>
                  <a:pt x="3666211" y="4329343"/>
                  <a:pt x="3684639" y="4192628"/>
                </a:cubicBezTo>
                <a:cubicBezTo>
                  <a:pt x="3697672" y="4096160"/>
                  <a:pt x="3710761" y="3997344"/>
                  <a:pt x="3733405" y="3900089"/>
                </a:cubicBezTo>
                <a:close/>
                <a:moveTo>
                  <a:pt x="2800959" y="3871054"/>
                </a:moveTo>
                <a:cubicBezTo>
                  <a:pt x="2809421" y="4100939"/>
                  <a:pt x="2907977" y="4306148"/>
                  <a:pt x="3026569" y="4520780"/>
                </a:cubicBezTo>
                <a:cubicBezTo>
                  <a:pt x="2979577" y="4399850"/>
                  <a:pt x="2933143" y="4278562"/>
                  <a:pt x="2889061" y="4157302"/>
                </a:cubicBezTo>
                <a:cubicBezTo>
                  <a:pt x="2854271" y="4061517"/>
                  <a:pt x="2821632" y="3966669"/>
                  <a:pt x="2800959" y="3871054"/>
                </a:cubicBezTo>
                <a:close/>
                <a:moveTo>
                  <a:pt x="2809929" y="3701307"/>
                </a:moveTo>
                <a:cubicBezTo>
                  <a:pt x="2809867" y="3703640"/>
                  <a:pt x="2809253" y="3706334"/>
                  <a:pt x="2809197" y="3708672"/>
                </a:cubicBezTo>
                <a:cubicBezTo>
                  <a:pt x="2816609" y="3854149"/>
                  <a:pt x="2864235" y="3999199"/>
                  <a:pt x="2918306" y="4147031"/>
                </a:cubicBezTo>
                <a:cubicBezTo>
                  <a:pt x="2966436" y="4279493"/>
                  <a:pt x="3017273" y="4412529"/>
                  <a:pt x="3068858" y="4544310"/>
                </a:cubicBezTo>
                <a:cubicBezTo>
                  <a:pt x="3069715" y="4408107"/>
                  <a:pt x="3008952" y="4266858"/>
                  <a:pt x="2968879" y="4144570"/>
                </a:cubicBezTo>
                <a:cubicBezTo>
                  <a:pt x="2919376" y="3995354"/>
                  <a:pt x="2865655" y="3848072"/>
                  <a:pt x="2809929" y="3701307"/>
                </a:cubicBezTo>
                <a:close/>
                <a:moveTo>
                  <a:pt x="1867196" y="3456584"/>
                </a:moveTo>
                <a:cubicBezTo>
                  <a:pt x="1939275" y="3608228"/>
                  <a:pt x="2036188" y="3758542"/>
                  <a:pt x="2183970" y="3826505"/>
                </a:cubicBezTo>
                <a:cubicBezTo>
                  <a:pt x="2092208" y="3686686"/>
                  <a:pt x="1989300" y="3564734"/>
                  <a:pt x="1867196" y="3456584"/>
                </a:cubicBezTo>
                <a:close/>
                <a:moveTo>
                  <a:pt x="2322880" y="3078533"/>
                </a:moveTo>
                <a:cubicBezTo>
                  <a:pt x="2314902" y="3134217"/>
                  <a:pt x="2306026" y="3189710"/>
                  <a:pt x="2295695" y="3245370"/>
                </a:cubicBezTo>
                <a:cubicBezTo>
                  <a:pt x="2262659" y="3421320"/>
                  <a:pt x="2225570" y="3586065"/>
                  <a:pt x="2268858" y="3758413"/>
                </a:cubicBezTo>
                <a:cubicBezTo>
                  <a:pt x="2273785" y="3680922"/>
                  <a:pt x="2284872" y="3603320"/>
                  <a:pt x="2295899" y="3528057"/>
                </a:cubicBezTo>
                <a:cubicBezTo>
                  <a:pt x="2310584" y="3430521"/>
                  <a:pt x="2325878" y="3330298"/>
                  <a:pt x="2326306" y="3231157"/>
                </a:cubicBezTo>
                <a:cubicBezTo>
                  <a:pt x="2326349" y="3202011"/>
                  <a:pt x="2325135" y="3172131"/>
                  <a:pt x="2324274" y="3142788"/>
                </a:cubicBezTo>
                <a:cubicBezTo>
                  <a:pt x="2323575" y="3121009"/>
                  <a:pt x="2323232" y="3099770"/>
                  <a:pt x="2322880" y="3078533"/>
                </a:cubicBezTo>
                <a:close/>
                <a:moveTo>
                  <a:pt x="912797" y="2896659"/>
                </a:moveTo>
                <a:cubicBezTo>
                  <a:pt x="987675" y="3038078"/>
                  <a:pt x="1077553" y="3173735"/>
                  <a:pt x="1167201" y="3304169"/>
                </a:cubicBezTo>
                <a:cubicBezTo>
                  <a:pt x="1258595" y="3437326"/>
                  <a:pt x="1353896" y="3600936"/>
                  <a:pt x="1503848" y="3675946"/>
                </a:cubicBezTo>
                <a:cubicBezTo>
                  <a:pt x="1443175" y="3621244"/>
                  <a:pt x="1397337" y="3553231"/>
                  <a:pt x="1353091" y="3486482"/>
                </a:cubicBezTo>
                <a:cubicBezTo>
                  <a:pt x="1348731" y="3480073"/>
                  <a:pt x="1344372" y="3473665"/>
                  <a:pt x="1340012" y="3467256"/>
                </a:cubicBezTo>
                <a:cubicBezTo>
                  <a:pt x="1259674" y="3347730"/>
                  <a:pt x="1172762" y="3230102"/>
                  <a:pt x="1089196" y="3116474"/>
                </a:cubicBezTo>
                <a:cubicBezTo>
                  <a:pt x="1048102" y="3060746"/>
                  <a:pt x="1005067" y="3003195"/>
                  <a:pt x="959418" y="2948853"/>
                </a:cubicBezTo>
                <a:cubicBezTo>
                  <a:pt x="944128" y="2931040"/>
                  <a:pt x="928639" y="2914119"/>
                  <a:pt x="912797" y="2896659"/>
                </a:cubicBezTo>
                <a:close/>
                <a:moveTo>
                  <a:pt x="2363420" y="2871730"/>
                </a:moveTo>
                <a:lnTo>
                  <a:pt x="2360107" y="2915231"/>
                </a:lnTo>
                <a:cubicBezTo>
                  <a:pt x="2356940" y="2960178"/>
                  <a:pt x="2353568" y="3006017"/>
                  <a:pt x="2353099" y="3051540"/>
                </a:cubicBezTo>
                <a:cubicBezTo>
                  <a:pt x="2352858" y="3081589"/>
                  <a:pt x="2354064" y="3111470"/>
                  <a:pt x="2354925" y="3140814"/>
                </a:cubicBezTo>
                <a:cubicBezTo>
                  <a:pt x="2356138" y="3170696"/>
                  <a:pt x="2357347" y="3200579"/>
                  <a:pt x="2357104" y="3230628"/>
                </a:cubicBezTo>
                <a:cubicBezTo>
                  <a:pt x="2356269" y="3331557"/>
                  <a:pt x="2341112" y="3433224"/>
                  <a:pt x="2326221" y="3531652"/>
                </a:cubicBezTo>
                <a:cubicBezTo>
                  <a:pt x="2315466" y="3603683"/>
                  <a:pt x="2304846" y="3677150"/>
                  <a:pt x="2299836" y="3750864"/>
                </a:cubicBezTo>
                <a:cubicBezTo>
                  <a:pt x="2315186" y="3724954"/>
                  <a:pt x="2331840" y="3697443"/>
                  <a:pt x="2346877" y="3662531"/>
                </a:cubicBezTo>
                <a:cubicBezTo>
                  <a:pt x="2459154" y="3406015"/>
                  <a:pt x="2424454" y="3133900"/>
                  <a:pt x="2363420" y="2871730"/>
                </a:cubicBezTo>
                <a:close/>
                <a:moveTo>
                  <a:pt x="912921" y="2850596"/>
                </a:moveTo>
                <a:cubicBezTo>
                  <a:pt x="936881" y="2875897"/>
                  <a:pt x="961194" y="2901731"/>
                  <a:pt x="983846" y="2928627"/>
                </a:cubicBezTo>
                <a:cubicBezTo>
                  <a:pt x="1029846" y="2983517"/>
                  <a:pt x="1073228" y="3041610"/>
                  <a:pt x="1114669" y="3097880"/>
                </a:cubicBezTo>
                <a:cubicBezTo>
                  <a:pt x="1199144" y="3211700"/>
                  <a:pt x="1286398" y="3329876"/>
                  <a:pt x="1366183" y="3449753"/>
                </a:cubicBezTo>
                <a:cubicBezTo>
                  <a:pt x="1370543" y="3456162"/>
                  <a:pt x="1374903" y="3462572"/>
                  <a:pt x="1379263" y="3468981"/>
                </a:cubicBezTo>
                <a:cubicBezTo>
                  <a:pt x="1414114" y="3521040"/>
                  <a:pt x="1450010" y="3574725"/>
                  <a:pt x="1492446" y="3620389"/>
                </a:cubicBezTo>
                <a:cubicBezTo>
                  <a:pt x="1379640" y="3316219"/>
                  <a:pt x="1197433" y="3014288"/>
                  <a:pt x="912921" y="2850596"/>
                </a:cubicBezTo>
                <a:close/>
                <a:moveTo>
                  <a:pt x="2386551" y="2642862"/>
                </a:moveTo>
                <a:cubicBezTo>
                  <a:pt x="2394776" y="2644690"/>
                  <a:pt x="2401148" y="2649859"/>
                  <a:pt x="2403741" y="2659697"/>
                </a:cubicBezTo>
                <a:cubicBezTo>
                  <a:pt x="2468949" y="2907705"/>
                  <a:pt x="2536818" y="3164740"/>
                  <a:pt x="2499078" y="3423399"/>
                </a:cubicBezTo>
                <a:cubicBezTo>
                  <a:pt x="2484124" y="3524170"/>
                  <a:pt x="2447241" y="3605244"/>
                  <a:pt x="2413232" y="3700562"/>
                </a:cubicBezTo>
                <a:cubicBezTo>
                  <a:pt x="2350039" y="3880472"/>
                  <a:pt x="2357716" y="4002022"/>
                  <a:pt x="2428424" y="4178295"/>
                </a:cubicBezTo>
                <a:cubicBezTo>
                  <a:pt x="2600434" y="4289020"/>
                  <a:pt x="2768104" y="4406341"/>
                  <a:pt x="2927779" y="4531843"/>
                </a:cubicBezTo>
                <a:cubicBezTo>
                  <a:pt x="2760215" y="4223610"/>
                  <a:pt x="2637267" y="3926696"/>
                  <a:pt x="2758380" y="3561061"/>
                </a:cubicBezTo>
                <a:cubicBezTo>
                  <a:pt x="2765639" y="3539559"/>
                  <a:pt x="2835782" y="3509255"/>
                  <a:pt x="2846610" y="3538353"/>
                </a:cubicBezTo>
                <a:cubicBezTo>
                  <a:pt x="2941134" y="3779872"/>
                  <a:pt x="3029996" y="4023472"/>
                  <a:pt x="3106063" y="4271430"/>
                </a:cubicBezTo>
                <a:cubicBezTo>
                  <a:pt x="3150638" y="4415363"/>
                  <a:pt x="3185704" y="4549296"/>
                  <a:pt x="3116136" y="4688819"/>
                </a:cubicBezTo>
                <a:cubicBezTo>
                  <a:pt x="3218309" y="4776757"/>
                  <a:pt x="3317100" y="4869157"/>
                  <a:pt x="3412872" y="4966558"/>
                </a:cubicBezTo>
                <a:cubicBezTo>
                  <a:pt x="3381456" y="4499967"/>
                  <a:pt x="3566630" y="4066538"/>
                  <a:pt x="3763612" y="3645474"/>
                </a:cubicBezTo>
                <a:cubicBezTo>
                  <a:pt x="3774538" y="3622394"/>
                  <a:pt x="3852109" y="3598841"/>
                  <a:pt x="3850165" y="3638405"/>
                </a:cubicBezTo>
                <a:cubicBezTo>
                  <a:pt x="3828358" y="4125233"/>
                  <a:pt x="3904636" y="4676562"/>
                  <a:pt x="3515311" y="5051260"/>
                </a:cubicBezTo>
                <a:cubicBezTo>
                  <a:pt x="3511789" y="5054277"/>
                  <a:pt x="3506819" y="5057456"/>
                  <a:pt x="3501147" y="5059552"/>
                </a:cubicBezTo>
                <a:cubicBezTo>
                  <a:pt x="3601520" y="5167803"/>
                  <a:pt x="3698516" y="5280511"/>
                  <a:pt x="3790420" y="5401078"/>
                </a:cubicBezTo>
                <a:cubicBezTo>
                  <a:pt x="3946901" y="5606795"/>
                  <a:pt x="4090825" y="5822089"/>
                  <a:pt x="4221141" y="6045312"/>
                </a:cubicBezTo>
                <a:cubicBezTo>
                  <a:pt x="4260726" y="5923422"/>
                  <a:pt x="4276533" y="5789920"/>
                  <a:pt x="4326825" y="5681109"/>
                </a:cubicBezTo>
                <a:cubicBezTo>
                  <a:pt x="4326185" y="5677682"/>
                  <a:pt x="4325759" y="5673360"/>
                  <a:pt x="4325127" y="5669934"/>
                </a:cubicBezTo>
                <a:cubicBezTo>
                  <a:pt x="4319106" y="5671483"/>
                  <a:pt x="4312744" y="5672486"/>
                  <a:pt x="4309144" y="5671723"/>
                </a:cubicBezTo>
                <a:cubicBezTo>
                  <a:pt x="3975286" y="5608574"/>
                  <a:pt x="3989836" y="4983823"/>
                  <a:pt x="3974946" y="4736592"/>
                </a:cubicBezTo>
                <a:cubicBezTo>
                  <a:pt x="3973555" y="4713728"/>
                  <a:pt x="4046476" y="4687776"/>
                  <a:pt x="4060171" y="4704317"/>
                </a:cubicBezTo>
                <a:cubicBezTo>
                  <a:pt x="4248204" y="4928943"/>
                  <a:pt x="4331788" y="5187422"/>
                  <a:pt x="4383942" y="5463703"/>
                </a:cubicBezTo>
                <a:cubicBezTo>
                  <a:pt x="4445404" y="5353500"/>
                  <a:pt x="4548377" y="5250086"/>
                  <a:pt x="4654905" y="5156948"/>
                </a:cubicBezTo>
                <a:lnTo>
                  <a:pt x="4724400" y="5098975"/>
                </a:lnTo>
                <a:lnTo>
                  <a:pt x="4724400" y="5160063"/>
                </a:lnTo>
                <a:lnTo>
                  <a:pt x="4687505" y="5191181"/>
                </a:lnTo>
                <a:cubicBezTo>
                  <a:pt x="4588452" y="5282318"/>
                  <a:pt x="4497898" y="5385071"/>
                  <a:pt x="4451303" y="5491132"/>
                </a:cubicBezTo>
                <a:cubicBezTo>
                  <a:pt x="4493091" y="5426848"/>
                  <a:pt x="4544370" y="5370101"/>
                  <a:pt x="4599954" y="5317498"/>
                </a:cubicBezTo>
                <a:lnTo>
                  <a:pt x="4724400" y="5211392"/>
                </a:lnTo>
                <a:lnTo>
                  <a:pt x="4724400" y="5251559"/>
                </a:lnTo>
                <a:lnTo>
                  <a:pt x="4619898" y="5340764"/>
                </a:lnTo>
                <a:cubicBezTo>
                  <a:pt x="4564729" y="5393102"/>
                  <a:pt x="4514142" y="5449408"/>
                  <a:pt x="4473735" y="5512809"/>
                </a:cubicBezTo>
                <a:cubicBezTo>
                  <a:pt x="4457482" y="5538523"/>
                  <a:pt x="4443385" y="5565169"/>
                  <a:pt x="4430539" y="5592553"/>
                </a:cubicBezTo>
                <a:cubicBezTo>
                  <a:pt x="4478314" y="5558922"/>
                  <a:pt x="4525254" y="5522778"/>
                  <a:pt x="4569759" y="5482816"/>
                </a:cubicBezTo>
                <a:lnTo>
                  <a:pt x="4724400" y="5330891"/>
                </a:lnTo>
                <a:lnTo>
                  <a:pt x="4724400" y="5402912"/>
                </a:lnTo>
                <a:lnTo>
                  <a:pt x="4586888" y="5533939"/>
                </a:lnTo>
                <a:cubicBezTo>
                  <a:pt x="4539970" y="5576210"/>
                  <a:pt x="4452025" y="5622495"/>
                  <a:pt x="4413377" y="5674040"/>
                </a:cubicBezTo>
                <a:cubicBezTo>
                  <a:pt x="4412828" y="5674391"/>
                  <a:pt x="4412623" y="5675288"/>
                  <a:pt x="4412066" y="5675644"/>
                </a:cubicBezTo>
                <a:cubicBezTo>
                  <a:pt x="4409999" y="5678494"/>
                  <a:pt x="4407586" y="5680803"/>
                  <a:pt x="4406074" y="5683306"/>
                </a:cubicBezTo>
                <a:cubicBezTo>
                  <a:pt x="4338963" y="5791374"/>
                  <a:pt x="4334247" y="5992131"/>
                  <a:pt x="4271008" y="6118417"/>
                </a:cubicBezTo>
                <a:cubicBezTo>
                  <a:pt x="4270042" y="6120562"/>
                  <a:pt x="4267634" y="6122876"/>
                  <a:pt x="4265220" y="6125184"/>
                </a:cubicBezTo>
                <a:cubicBezTo>
                  <a:pt x="4388620" y="6344593"/>
                  <a:pt x="4497559" y="6571523"/>
                  <a:pt x="4590463" y="6805045"/>
                </a:cubicBezTo>
                <a:lnTo>
                  <a:pt x="4610122" y="6857999"/>
                </a:lnTo>
                <a:lnTo>
                  <a:pt x="4513231" y="6857999"/>
                </a:lnTo>
                <a:lnTo>
                  <a:pt x="4374770" y="6532596"/>
                </a:lnTo>
                <a:lnTo>
                  <a:pt x="4339518" y="6461642"/>
                </a:lnTo>
                <a:cubicBezTo>
                  <a:pt x="4208274" y="6190726"/>
                  <a:pt x="4055763" y="5930353"/>
                  <a:pt x="3884810" y="5682534"/>
                </a:cubicBezTo>
                <a:cubicBezTo>
                  <a:pt x="3881554" y="5682314"/>
                  <a:pt x="3878648" y="5682642"/>
                  <a:pt x="3876498" y="5681717"/>
                </a:cubicBezTo>
                <a:cubicBezTo>
                  <a:pt x="3679284" y="5607050"/>
                  <a:pt x="3473354" y="5574737"/>
                  <a:pt x="3263209" y="5585749"/>
                </a:cubicBezTo>
                <a:cubicBezTo>
                  <a:pt x="3258445" y="5588034"/>
                  <a:pt x="3252566" y="5591021"/>
                  <a:pt x="3245450" y="5593271"/>
                </a:cubicBezTo>
                <a:cubicBezTo>
                  <a:pt x="2832970" y="5732161"/>
                  <a:pt x="2378174" y="5640588"/>
                  <a:pt x="1952592" y="5692050"/>
                </a:cubicBezTo>
                <a:cubicBezTo>
                  <a:pt x="1937512" y="5694029"/>
                  <a:pt x="1912708" y="5686903"/>
                  <a:pt x="1936466" y="5671708"/>
                </a:cubicBezTo>
                <a:cubicBezTo>
                  <a:pt x="2343705" y="5415077"/>
                  <a:pt x="2802129" y="5333413"/>
                  <a:pt x="3244709" y="5538562"/>
                </a:cubicBezTo>
                <a:cubicBezTo>
                  <a:pt x="3441959" y="5522006"/>
                  <a:pt x="3636288" y="5541041"/>
                  <a:pt x="3823886" y="5595804"/>
                </a:cubicBezTo>
                <a:cubicBezTo>
                  <a:pt x="3786337" y="5543176"/>
                  <a:pt x="3748232" y="5490905"/>
                  <a:pt x="3709024" y="5439340"/>
                </a:cubicBezTo>
                <a:cubicBezTo>
                  <a:pt x="3551844" y="5232532"/>
                  <a:pt x="3380544" y="5046247"/>
                  <a:pt x="3198362" y="4874588"/>
                </a:cubicBezTo>
                <a:cubicBezTo>
                  <a:pt x="3191800" y="4876493"/>
                  <a:pt x="3185778" y="4878043"/>
                  <a:pt x="3179417" y="4879047"/>
                </a:cubicBezTo>
                <a:cubicBezTo>
                  <a:pt x="3002241" y="4937947"/>
                  <a:pt x="2827252" y="4989315"/>
                  <a:pt x="2639496" y="4989072"/>
                </a:cubicBezTo>
                <a:cubicBezTo>
                  <a:pt x="2416792" y="4988955"/>
                  <a:pt x="2191177" y="4947776"/>
                  <a:pt x="1972353" y="4909921"/>
                </a:cubicBezTo>
                <a:cubicBezTo>
                  <a:pt x="1940984" y="4904693"/>
                  <a:pt x="1996456" y="4874580"/>
                  <a:pt x="2002679" y="4872131"/>
                </a:cubicBezTo>
                <a:cubicBezTo>
                  <a:pt x="2309478" y="4772480"/>
                  <a:pt x="2760385" y="4680296"/>
                  <a:pt x="3097424" y="4781269"/>
                </a:cubicBezTo>
                <a:cubicBezTo>
                  <a:pt x="2895349" y="4601638"/>
                  <a:pt x="2680528" y="4438593"/>
                  <a:pt x="2454890" y="4287833"/>
                </a:cubicBezTo>
                <a:cubicBezTo>
                  <a:pt x="2454338" y="4288186"/>
                  <a:pt x="2453432" y="4287993"/>
                  <a:pt x="2452881" y="4288346"/>
                </a:cubicBezTo>
                <a:cubicBezTo>
                  <a:pt x="2451433" y="4288508"/>
                  <a:pt x="2449426" y="4289026"/>
                  <a:pt x="2448527" y="4288836"/>
                </a:cubicBezTo>
                <a:cubicBezTo>
                  <a:pt x="2435306" y="4288860"/>
                  <a:pt x="2328295" y="4364971"/>
                  <a:pt x="2323525" y="4367248"/>
                </a:cubicBezTo>
                <a:cubicBezTo>
                  <a:pt x="2239575" y="4406384"/>
                  <a:pt x="2150175" y="4432133"/>
                  <a:pt x="2060764" y="4451767"/>
                </a:cubicBezTo>
                <a:cubicBezTo>
                  <a:pt x="1760632" y="4518029"/>
                  <a:pt x="1460022" y="4526349"/>
                  <a:pt x="1162250" y="4613329"/>
                </a:cubicBezTo>
                <a:cubicBezTo>
                  <a:pt x="1141991" y="4619390"/>
                  <a:pt x="1086625" y="4618011"/>
                  <a:pt x="1132639" y="4596243"/>
                </a:cubicBezTo>
                <a:cubicBezTo>
                  <a:pt x="1461250" y="4438196"/>
                  <a:pt x="1900100" y="4136057"/>
                  <a:pt x="2293970" y="4182283"/>
                </a:cubicBezTo>
                <a:cubicBezTo>
                  <a:pt x="2166077" y="4101602"/>
                  <a:pt x="2034669" y="4023929"/>
                  <a:pt x="1900637" y="3949470"/>
                </a:cubicBezTo>
                <a:cubicBezTo>
                  <a:pt x="1896077" y="3950852"/>
                  <a:pt x="1891168" y="3951697"/>
                  <a:pt x="1887014" y="3951288"/>
                </a:cubicBezTo>
                <a:cubicBezTo>
                  <a:pt x="1578066" y="4112095"/>
                  <a:pt x="1243908" y="4184792"/>
                  <a:pt x="896751" y="4159267"/>
                </a:cubicBezTo>
                <a:cubicBezTo>
                  <a:pt x="855005" y="4156073"/>
                  <a:pt x="905428" y="4125362"/>
                  <a:pt x="918967" y="4119760"/>
                </a:cubicBezTo>
                <a:cubicBezTo>
                  <a:pt x="1194342" y="4017222"/>
                  <a:pt x="1471034" y="3857115"/>
                  <a:pt x="1764113" y="3873539"/>
                </a:cubicBezTo>
                <a:cubicBezTo>
                  <a:pt x="1695196" y="3836374"/>
                  <a:pt x="1625724" y="3799562"/>
                  <a:pt x="1555701" y="3763109"/>
                </a:cubicBezTo>
                <a:cubicBezTo>
                  <a:pt x="1550645" y="3762512"/>
                  <a:pt x="1546699" y="3761207"/>
                  <a:pt x="1542956" y="3758998"/>
                </a:cubicBezTo>
                <a:cubicBezTo>
                  <a:pt x="1350426" y="3719652"/>
                  <a:pt x="1247288" y="3571783"/>
                  <a:pt x="1136724" y="3417171"/>
                </a:cubicBezTo>
                <a:cubicBezTo>
                  <a:pt x="993337" y="3216099"/>
                  <a:pt x="846020" y="2999153"/>
                  <a:pt x="750977" y="2770227"/>
                </a:cubicBezTo>
                <a:cubicBezTo>
                  <a:pt x="747611" y="2762227"/>
                  <a:pt x="749771" y="2755481"/>
                  <a:pt x="755174" y="2749954"/>
                </a:cubicBezTo>
                <a:cubicBezTo>
                  <a:pt x="771390" y="2733370"/>
                  <a:pt x="816824" y="2727735"/>
                  <a:pt x="830023" y="2731935"/>
                </a:cubicBezTo>
                <a:cubicBezTo>
                  <a:pt x="1258787" y="2883841"/>
                  <a:pt x="1497280" y="3311498"/>
                  <a:pt x="1623018" y="3716225"/>
                </a:cubicBezTo>
                <a:cubicBezTo>
                  <a:pt x="1853470" y="3835548"/>
                  <a:pt x="2078531" y="3959850"/>
                  <a:pt x="2294841" y="4093587"/>
                </a:cubicBezTo>
                <a:cubicBezTo>
                  <a:pt x="2272291" y="4035197"/>
                  <a:pt x="2253055" y="3974696"/>
                  <a:pt x="2250226" y="3916719"/>
                </a:cubicBezTo>
                <a:cubicBezTo>
                  <a:pt x="2248779" y="3916883"/>
                  <a:pt x="2246771" y="3917401"/>
                  <a:pt x="2245523" y="3916663"/>
                </a:cubicBezTo>
                <a:cubicBezTo>
                  <a:pt x="1951808" y="3876118"/>
                  <a:pt x="1808968" y="3571232"/>
                  <a:pt x="1707994" y="3326950"/>
                </a:cubicBezTo>
                <a:cubicBezTo>
                  <a:pt x="1694877" y="3295477"/>
                  <a:pt x="1766980" y="3273123"/>
                  <a:pt x="1786341" y="3287566"/>
                </a:cubicBezTo>
                <a:cubicBezTo>
                  <a:pt x="1929395" y="3390749"/>
                  <a:pt x="2051663" y="3506453"/>
                  <a:pt x="2158071" y="3639960"/>
                </a:cubicBezTo>
                <a:cubicBezTo>
                  <a:pt x="2154892" y="3540061"/>
                  <a:pt x="2170197" y="3439839"/>
                  <a:pt x="2189281" y="3333361"/>
                </a:cubicBezTo>
                <a:cubicBezTo>
                  <a:pt x="2229372" y="3116116"/>
                  <a:pt x="2246120" y="2891570"/>
                  <a:pt x="2314466" y="2680771"/>
                </a:cubicBezTo>
                <a:cubicBezTo>
                  <a:pt x="2320529" y="2661952"/>
                  <a:pt x="2361878" y="2637374"/>
                  <a:pt x="2386551" y="2642862"/>
                </a:cubicBezTo>
                <a:close/>
                <a:moveTo>
                  <a:pt x="3646699" y="2390555"/>
                </a:moveTo>
                <a:lnTo>
                  <a:pt x="3645773" y="2392739"/>
                </a:lnTo>
                <a:lnTo>
                  <a:pt x="3649597" y="2394358"/>
                </a:lnTo>
                <a:cubicBezTo>
                  <a:pt x="3648733" y="2393349"/>
                  <a:pt x="3647874" y="2392343"/>
                  <a:pt x="3646699" y="2390555"/>
                </a:cubicBezTo>
                <a:close/>
                <a:moveTo>
                  <a:pt x="3038676" y="2118977"/>
                </a:moveTo>
                <a:cubicBezTo>
                  <a:pt x="3042950" y="2257918"/>
                  <a:pt x="3002907" y="2393544"/>
                  <a:pt x="2963942" y="2525128"/>
                </a:cubicBezTo>
                <a:cubicBezTo>
                  <a:pt x="2949902" y="2571972"/>
                  <a:pt x="2935948" y="2620144"/>
                  <a:pt x="2923775" y="2667145"/>
                </a:cubicBezTo>
                <a:cubicBezTo>
                  <a:pt x="2909690" y="2721696"/>
                  <a:pt x="2898881" y="2777642"/>
                  <a:pt x="2887447" y="2832031"/>
                </a:cubicBezTo>
                <a:lnTo>
                  <a:pt x="2868480" y="2927011"/>
                </a:lnTo>
                <a:cubicBezTo>
                  <a:pt x="2882036" y="2893472"/>
                  <a:pt x="2900043" y="2846374"/>
                  <a:pt x="2921794" y="2782834"/>
                </a:cubicBezTo>
                <a:cubicBezTo>
                  <a:pt x="2980827" y="2611467"/>
                  <a:pt x="3079367" y="2325483"/>
                  <a:pt x="3038676" y="2118977"/>
                </a:cubicBezTo>
                <a:close/>
                <a:moveTo>
                  <a:pt x="4070579" y="2090376"/>
                </a:moveTo>
                <a:cubicBezTo>
                  <a:pt x="4084637" y="2136248"/>
                  <a:pt x="4098150" y="2181883"/>
                  <a:pt x="4109879" y="2228695"/>
                </a:cubicBezTo>
                <a:lnTo>
                  <a:pt x="4119154" y="2266098"/>
                </a:lnTo>
                <a:cubicBezTo>
                  <a:pt x="4126056" y="2295423"/>
                  <a:pt x="4133187" y="2324193"/>
                  <a:pt x="4141411" y="2353427"/>
                </a:cubicBezTo>
                <a:cubicBezTo>
                  <a:pt x="4176749" y="2475257"/>
                  <a:pt x="4236423" y="2591295"/>
                  <a:pt x="4293979" y="2703223"/>
                </a:cubicBezTo>
                <a:cubicBezTo>
                  <a:pt x="4334570" y="2782214"/>
                  <a:pt x="4376344" y="2862994"/>
                  <a:pt x="4410111" y="2947465"/>
                </a:cubicBezTo>
                <a:cubicBezTo>
                  <a:pt x="4347417" y="2640863"/>
                  <a:pt x="4257356" y="2342636"/>
                  <a:pt x="4070579" y="2090376"/>
                </a:cubicBezTo>
                <a:close/>
                <a:moveTo>
                  <a:pt x="4020821" y="2034549"/>
                </a:moveTo>
                <a:cubicBezTo>
                  <a:pt x="3991634" y="2371132"/>
                  <a:pt x="4184325" y="2658088"/>
                  <a:pt x="4372756" y="2932293"/>
                </a:cubicBezTo>
                <a:cubicBezTo>
                  <a:pt x="4341528" y="2858555"/>
                  <a:pt x="4305088" y="2786473"/>
                  <a:pt x="4268731" y="2715710"/>
                </a:cubicBezTo>
                <a:cubicBezTo>
                  <a:pt x="4210547" y="2602235"/>
                  <a:pt x="4150011" y="2485181"/>
                  <a:pt x="4113960" y="2360474"/>
                </a:cubicBezTo>
                <a:cubicBezTo>
                  <a:pt x="4105734" y="2331239"/>
                  <a:pt x="4098289" y="2301693"/>
                  <a:pt x="4090842" y="2272139"/>
                </a:cubicBezTo>
                <a:lnTo>
                  <a:pt x="4081569" y="2234734"/>
                </a:lnTo>
                <a:cubicBezTo>
                  <a:pt x="4064530" y="2167007"/>
                  <a:pt x="4043843" y="2100302"/>
                  <a:pt x="4020821" y="2034549"/>
                </a:cubicBezTo>
                <a:close/>
                <a:moveTo>
                  <a:pt x="3001316" y="2032338"/>
                </a:moveTo>
                <a:cubicBezTo>
                  <a:pt x="2982933" y="2081859"/>
                  <a:pt x="2966493" y="2132840"/>
                  <a:pt x="2953880" y="2185446"/>
                </a:cubicBezTo>
                <a:cubicBezTo>
                  <a:pt x="2921068" y="2317695"/>
                  <a:pt x="2906505" y="2457032"/>
                  <a:pt x="2883664" y="2591574"/>
                </a:cubicBezTo>
                <a:cubicBezTo>
                  <a:pt x="2864755" y="2700098"/>
                  <a:pt x="2813661" y="2959166"/>
                  <a:pt x="2826885" y="2991809"/>
                </a:cubicBezTo>
                <a:lnTo>
                  <a:pt x="2860250" y="2826310"/>
                </a:lnTo>
                <a:cubicBezTo>
                  <a:pt x="2871141" y="2771690"/>
                  <a:pt x="2882731" y="2715434"/>
                  <a:pt x="2896499" y="2660098"/>
                </a:cubicBezTo>
                <a:cubicBezTo>
                  <a:pt x="2908585" y="2611783"/>
                  <a:pt x="2923082" y="2563843"/>
                  <a:pt x="2937125" y="2516991"/>
                </a:cubicBezTo>
                <a:cubicBezTo>
                  <a:pt x="2975863" y="2385961"/>
                  <a:pt x="3015900" y="2250332"/>
                  <a:pt x="3010471" y="2114122"/>
                </a:cubicBezTo>
                <a:cubicBezTo>
                  <a:pt x="3009267" y="2086568"/>
                  <a:pt x="3005955" y="2059413"/>
                  <a:pt x="3001316" y="2032338"/>
                </a:cubicBezTo>
                <a:close/>
                <a:moveTo>
                  <a:pt x="3105532" y="1991479"/>
                </a:moveTo>
                <a:cubicBezTo>
                  <a:pt x="3254427" y="2144650"/>
                  <a:pt x="3409943" y="2280670"/>
                  <a:pt x="3599280" y="2371770"/>
                </a:cubicBezTo>
                <a:cubicBezTo>
                  <a:pt x="3463064" y="2234271"/>
                  <a:pt x="3300266" y="2088089"/>
                  <a:pt x="3105532" y="1991479"/>
                </a:cubicBezTo>
                <a:close/>
                <a:moveTo>
                  <a:pt x="3111169" y="1962963"/>
                </a:moveTo>
                <a:cubicBezTo>
                  <a:pt x="3306049" y="2057701"/>
                  <a:pt x="3468685" y="2201237"/>
                  <a:pt x="3606223" y="2338658"/>
                </a:cubicBezTo>
                <a:cubicBezTo>
                  <a:pt x="3470641" y="2169232"/>
                  <a:pt x="3285027" y="1968969"/>
                  <a:pt x="3111169" y="1962963"/>
                </a:cubicBezTo>
                <a:close/>
                <a:moveTo>
                  <a:pt x="2050698" y="1338235"/>
                </a:moveTo>
                <a:cubicBezTo>
                  <a:pt x="2064377" y="1651120"/>
                  <a:pt x="2209927" y="1999242"/>
                  <a:pt x="2370409" y="2272553"/>
                </a:cubicBezTo>
                <a:cubicBezTo>
                  <a:pt x="2357712" y="2235634"/>
                  <a:pt x="2347580" y="2197225"/>
                  <a:pt x="2338306" y="2159819"/>
                </a:cubicBezTo>
                <a:lnTo>
                  <a:pt x="2334023" y="2142555"/>
                </a:lnTo>
                <a:cubicBezTo>
                  <a:pt x="2289026" y="1964482"/>
                  <a:pt x="2230790" y="1787247"/>
                  <a:pt x="2161071" y="1617375"/>
                </a:cubicBezTo>
                <a:cubicBezTo>
                  <a:pt x="2150764" y="1593060"/>
                  <a:pt x="2141003" y="1568967"/>
                  <a:pt x="2130699" y="1544643"/>
                </a:cubicBezTo>
                <a:cubicBezTo>
                  <a:pt x="2102533" y="1477354"/>
                  <a:pt x="2073739" y="1408510"/>
                  <a:pt x="2050698" y="1338235"/>
                </a:cubicBezTo>
                <a:close/>
                <a:moveTo>
                  <a:pt x="2060478" y="1278636"/>
                </a:moveTo>
                <a:cubicBezTo>
                  <a:pt x="2085382" y="1365794"/>
                  <a:pt x="2121337" y="1451189"/>
                  <a:pt x="2156346" y="1534260"/>
                </a:cubicBezTo>
                <a:lnTo>
                  <a:pt x="2187258" y="1607218"/>
                </a:lnTo>
                <a:cubicBezTo>
                  <a:pt x="2256583" y="1774989"/>
                  <a:pt x="2314102" y="1949347"/>
                  <a:pt x="2358704" y="2125320"/>
                </a:cubicBezTo>
                <a:cubicBezTo>
                  <a:pt x="2326696" y="1963695"/>
                  <a:pt x="2286060" y="1804203"/>
                  <a:pt x="2233598" y="1646797"/>
                </a:cubicBezTo>
                <a:cubicBezTo>
                  <a:pt x="2188082" y="1511000"/>
                  <a:pt x="2118450" y="1397178"/>
                  <a:pt x="2060478" y="1278636"/>
                </a:cubicBezTo>
                <a:close/>
                <a:moveTo>
                  <a:pt x="1974152" y="1245311"/>
                </a:moveTo>
                <a:cubicBezTo>
                  <a:pt x="1899849" y="1271794"/>
                  <a:pt x="1845607" y="1329954"/>
                  <a:pt x="1811379" y="1406236"/>
                </a:cubicBezTo>
                <a:cubicBezTo>
                  <a:pt x="1793417" y="1445630"/>
                  <a:pt x="1774985" y="1502850"/>
                  <a:pt x="1767940" y="1546869"/>
                </a:cubicBezTo>
                <a:cubicBezTo>
                  <a:pt x="1756267" y="1618535"/>
                  <a:pt x="1762401" y="1614698"/>
                  <a:pt x="1796474" y="1557016"/>
                </a:cubicBezTo>
                <a:cubicBezTo>
                  <a:pt x="1857987" y="1454296"/>
                  <a:pt x="1917005" y="1349880"/>
                  <a:pt x="1974152" y="1245311"/>
                </a:cubicBezTo>
                <a:close/>
                <a:moveTo>
                  <a:pt x="4681531" y="959050"/>
                </a:moveTo>
                <a:cubicBezTo>
                  <a:pt x="4667665" y="975072"/>
                  <a:pt x="4653801" y="991089"/>
                  <a:pt x="4638064" y="1006960"/>
                </a:cubicBezTo>
                <a:cubicBezTo>
                  <a:pt x="4572574" y="1071943"/>
                  <a:pt x="4498932" y="1125748"/>
                  <a:pt x="4415502" y="1184424"/>
                </a:cubicBezTo>
                <a:cubicBezTo>
                  <a:pt x="4354739" y="1227583"/>
                  <a:pt x="4278681" y="1281016"/>
                  <a:pt x="4197574" y="1317493"/>
                </a:cubicBezTo>
                <a:cubicBezTo>
                  <a:pt x="4173020" y="1328342"/>
                  <a:pt x="4148153" y="1338416"/>
                  <a:pt x="4122737" y="1348256"/>
                </a:cubicBezTo>
                <a:cubicBezTo>
                  <a:pt x="4088783" y="1361567"/>
                  <a:pt x="4056139" y="1374791"/>
                  <a:pt x="4024988" y="1390573"/>
                </a:cubicBezTo>
                <a:cubicBezTo>
                  <a:pt x="4165369" y="1358579"/>
                  <a:pt x="4302892" y="1298342"/>
                  <a:pt x="4421265" y="1220988"/>
                </a:cubicBezTo>
                <a:cubicBezTo>
                  <a:pt x="4516666" y="1158366"/>
                  <a:pt x="4617535" y="1064584"/>
                  <a:pt x="4681531" y="959050"/>
                </a:cubicBezTo>
                <a:close/>
                <a:moveTo>
                  <a:pt x="4722484" y="854709"/>
                </a:moveTo>
                <a:cubicBezTo>
                  <a:pt x="4713724" y="863235"/>
                  <a:pt x="4704652" y="870980"/>
                  <a:pt x="4695347" y="879275"/>
                </a:cubicBezTo>
                <a:cubicBezTo>
                  <a:pt x="4560726" y="998039"/>
                  <a:pt x="4415771" y="1121443"/>
                  <a:pt x="4253878" y="1216434"/>
                </a:cubicBezTo>
                <a:lnTo>
                  <a:pt x="4213112" y="1239730"/>
                </a:lnTo>
                <a:cubicBezTo>
                  <a:pt x="4152620" y="1274640"/>
                  <a:pt x="4090577" y="1310180"/>
                  <a:pt x="4037747" y="1352837"/>
                </a:cubicBezTo>
                <a:cubicBezTo>
                  <a:pt x="4062533" y="1341442"/>
                  <a:pt x="4087944" y="1331600"/>
                  <a:pt x="4113362" y="1321759"/>
                </a:cubicBezTo>
                <a:cubicBezTo>
                  <a:pt x="4137990" y="1312227"/>
                  <a:pt x="4162627" y="1302697"/>
                  <a:pt x="4186634" y="1291618"/>
                </a:cubicBezTo>
                <a:cubicBezTo>
                  <a:pt x="4265418" y="1256083"/>
                  <a:pt x="4339921" y="1203284"/>
                  <a:pt x="4399674" y="1160983"/>
                </a:cubicBezTo>
                <a:cubicBezTo>
                  <a:pt x="4481551" y="1102940"/>
                  <a:pt x="4554724" y="1050225"/>
                  <a:pt x="4618435" y="986418"/>
                </a:cubicBezTo>
                <a:cubicBezTo>
                  <a:pt x="4660678" y="944429"/>
                  <a:pt x="4695591" y="899980"/>
                  <a:pt x="4722484" y="854709"/>
                </a:cubicBezTo>
                <a:close/>
                <a:moveTo>
                  <a:pt x="1456504" y="777000"/>
                </a:moveTo>
                <a:cubicBezTo>
                  <a:pt x="1456064" y="782606"/>
                  <a:pt x="1455073" y="787979"/>
                  <a:pt x="1454399" y="794136"/>
                </a:cubicBezTo>
                <a:cubicBezTo>
                  <a:pt x="1451982" y="810498"/>
                  <a:pt x="1450340" y="826538"/>
                  <a:pt x="1448466" y="843129"/>
                </a:cubicBezTo>
                <a:cubicBezTo>
                  <a:pt x="1443098" y="896870"/>
                  <a:pt x="1442326" y="951907"/>
                  <a:pt x="1442252" y="1005313"/>
                </a:cubicBezTo>
                <a:cubicBezTo>
                  <a:pt x="1440336" y="1206014"/>
                  <a:pt x="1438833" y="1413328"/>
                  <a:pt x="1469382" y="1614896"/>
                </a:cubicBezTo>
                <a:lnTo>
                  <a:pt x="1472106" y="1632791"/>
                </a:lnTo>
                <a:lnTo>
                  <a:pt x="1479091" y="1680170"/>
                </a:lnTo>
                <a:cubicBezTo>
                  <a:pt x="1479741" y="1669501"/>
                  <a:pt x="1479617" y="1659149"/>
                  <a:pt x="1480043" y="1649028"/>
                </a:cubicBezTo>
                <a:cubicBezTo>
                  <a:pt x="1483046" y="1394060"/>
                  <a:pt x="1486555" y="1130296"/>
                  <a:pt x="1464087" y="871628"/>
                </a:cubicBezTo>
                <a:lnTo>
                  <a:pt x="1462204" y="850229"/>
                </a:lnTo>
                <a:cubicBezTo>
                  <a:pt x="1460150" y="826182"/>
                  <a:pt x="1458096" y="802134"/>
                  <a:pt x="1456504" y="777000"/>
                </a:cubicBezTo>
                <a:close/>
                <a:moveTo>
                  <a:pt x="1483619" y="764662"/>
                </a:moveTo>
                <a:cubicBezTo>
                  <a:pt x="1484834" y="792211"/>
                  <a:pt x="1487677" y="820458"/>
                  <a:pt x="1489670" y="847698"/>
                </a:cubicBezTo>
                <a:lnTo>
                  <a:pt x="1491553" y="869097"/>
                </a:lnTo>
                <a:cubicBezTo>
                  <a:pt x="1513754" y="1119277"/>
                  <a:pt x="1511208" y="1373147"/>
                  <a:pt x="1508481" y="1619865"/>
                </a:cubicBezTo>
                <a:cubicBezTo>
                  <a:pt x="1576046" y="1335574"/>
                  <a:pt x="1567527" y="1045475"/>
                  <a:pt x="1483619" y="764662"/>
                </a:cubicBezTo>
                <a:close/>
                <a:moveTo>
                  <a:pt x="1430481" y="630137"/>
                </a:moveTo>
                <a:cubicBezTo>
                  <a:pt x="1267590" y="940376"/>
                  <a:pt x="1333252" y="1302315"/>
                  <a:pt x="1442495" y="1626691"/>
                </a:cubicBezTo>
                <a:lnTo>
                  <a:pt x="1441222" y="1619067"/>
                </a:lnTo>
                <a:cubicBezTo>
                  <a:pt x="1410273" y="1415398"/>
                  <a:pt x="1411692" y="1206762"/>
                  <a:pt x="1414069" y="1004967"/>
                </a:cubicBezTo>
                <a:cubicBezTo>
                  <a:pt x="1414375" y="951016"/>
                  <a:pt x="1414834" y="895204"/>
                  <a:pt x="1420665" y="840369"/>
                </a:cubicBezTo>
                <a:cubicBezTo>
                  <a:pt x="1422537" y="823783"/>
                  <a:pt x="1424411" y="807192"/>
                  <a:pt x="1426829" y="790831"/>
                </a:cubicBezTo>
                <a:cubicBezTo>
                  <a:pt x="1433522" y="737010"/>
                  <a:pt x="1440125" y="681866"/>
                  <a:pt x="1430481" y="630137"/>
                </a:cubicBezTo>
                <a:close/>
                <a:moveTo>
                  <a:pt x="4023796" y="623931"/>
                </a:moveTo>
                <a:cubicBezTo>
                  <a:pt x="3998086" y="637515"/>
                  <a:pt x="3972609" y="650546"/>
                  <a:pt x="3945729" y="662344"/>
                </a:cubicBezTo>
                <a:cubicBezTo>
                  <a:pt x="3801060" y="727282"/>
                  <a:pt x="3645502" y="758642"/>
                  <a:pt x="3498947" y="818916"/>
                </a:cubicBezTo>
                <a:cubicBezTo>
                  <a:pt x="3325974" y="889896"/>
                  <a:pt x="3184420" y="1008307"/>
                  <a:pt x="3031283" y="1111507"/>
                </a:cubicBezTo>
                <a:cubicBezTo>
                  <a:pt x="3091555" y="1098395"/>
                  <a:pt x="3148558" y="1067158"/>
                  <a:pt x="3203692" y="1035777"/>
                </a:cubicBezTo>
                <a:lnTo>
                  <a:pt x="3218294" y="1027151"/>
                </a:lnTo>
                <a:cubicBezTo>
                  <a:pt x="3353948" y="950027"/>
                  <a:pt x="3497672" y="882756"/>
                  <a:pt x="3636737" y="817377"/>
                </a:cubicBezTo>
                <a:cubicBezTo>
                  <a:pt x="3765775" y="757414"/>
                  <a:pt x="3897289" y="694633"/>
                  <a:pt x="4023796" y="623931"/>
                </a:cubicBezTo>
                <a:close/>
                <a:moveTo>
                  <a:pt x="3311704" y="584486"/>
                </a:moveTo>
                <a:cubicBezTo>
                  <a:pt x="3272983" y="648568"/>
                  <a:pt x="3231536" y="711502"/>
                  <a:pt x="3190778" y="772788"/>
                </a:cubicBezTo>
                <a:cubicBezTo>
                  <a:pt x="3126979" y="868744"/>
                  <a:pt x="3062020" y="967431"/>
                  <a:pt x="3007981" y="1070739"/>
                </a:cubicBezTo>
                <a:cubicBezTo>
                  <a:pt x="3110594" y="966751"/>
                  <a:pt x="3204922" y="819977"/>
                  <a:pt x="3267578" y="693281"/>
                </a:cubicBezTo>
                <a:close/>
                <a:moveTo>
                  <a:pt x="2664888" y="518596"/>
                </a:moveTo>
                <a:cubicBezTo>
                  <a:pt x="2580256" y="532980"/>
                  <a:pt x="2495702" y="548687"/>
                  <a:pt x="2411865" y="567273"/>
                </a:cubicBezTo>
                <a:cubicBezTo>
                  <a:pt x="2215416" y="611580"/>
                  <a:pt x="2055895" y="697916"/>
                  <a:pt x="1896643" y="809468"/>
                </a:cubicBezTo>
                <a:cubicBezTo>
                  <a:pt x="1897193" y="809701"/>
                  <a:pt x="1897736" y="809931"/>
                  <a:pt x="1899055" y="809848"/>
                </a:cubicBezTo>
                <a:cubicBezTo>
                  <a:pt x="2091065" y="728900"/>
                  <a:pt x="2275399" y="656935"/>
                  <a:pt x="2446633" y="596159"/>
                </a:cubicBezTo>
                <a:close/>
                <a:moveTo>
                  <a:pt x="2796924" y="501747"/>
                </a:moveTo>
                <a:lnTo>
                  <a:pt x="2455237" y="622979"/>
                </a:lnTo>
                <a:cubicBezTo>
                  <a:pt x="2296206" y="679263"/>
                  <a:pt x="2126634" y="745243"/>
                  <a:pt x="1949308" y="818889"/>
                </a:cubicBezTo>
                <a:cubicBezTo>
                  <a:pt x="1950089" y="818579"/>
                  <a:pt x="1950089" y="818579"/>
                  <a:pt x="1950634" y="818810"/>
                </a:cubicBezTo>
                <a:cubicBezTo>
                  <a:pt x="2249794" y="764555"/>
                  <a:pt x="2535304" y="633058"/>
                  <a:pt x="2796924" y="501747"/>
                </a:cubicBezTo>
                <a:close/>
                <a:moveTo>
                  <a:pt x="3335099" y="488163"/>
                </a:moveTo>
                <a:lnTo>
                  <a:pt x="3151139" y="734118"/>
                </a:lnTo>
                <a:lnTo>
                  <a:pt x="3136980" y="753877"/>
                </a:lnTo>
                <a:cubicBezTo>
                  <a:pt x="3108114" y="793161"/>
                  <a:pt x="3082736" y="828772"/>
                  <a:pt x="3062043" y="867004"/>
                </a:cubicBezTo>
                <a:cubicBezTo>
                  <a:pt x="3033701" y="918746"/>
                  <a:pt x="3011684" y="973805"/>
                  <a:pt x="2994594" y="1035452"/>
                </a:cubicBezTo>
                <a:cubicBezTo>
                  <a:pt x="3046947" y="939156"/>
                  <a:pt x="3107576" y="847655"/>
                  <a:pt x="3167517" y="757788"/>
                </a:cubicBezTo>
                <a:cubicBezTo>
                  <a:pt x="3225200" y="670189"/>
                  <a:pt x="3284135" y="581180"/>
                  <a:pt x="3335099" y="488163"/>
                </a:cubicBezTo>
                <a:close/>
                <a:moveTo>
                  <a:pt x="2891507" y="485136"/>
                </a:moveTo>
                <a:cubicBezTo>
                  <a:pt x="2633092" y="616512"/>
                  <a:pt x="2348081" y="755947"/>
                  <a:pt x="2047508" y="825701"/>
                </a:cubicBezTo>
                <a:cubicBezTo>
                  <a:pt x="2357909" y="831572"/>
                  <a:pt x="2636584" y="667562"/>
                  <a:pt x="2891507" y="485136"/>
                </a:cubicBezTo>
                <a:close/>
                <a:moveTo>
                  <a:pt x="4418489" y="483936"/>
                </a:moveTo>
                <a:cubicBezTo>
                  <a:pt x="4332433" y="547295"/>
                  <a:pt x="4242855" y="605296"/>
                  <a:pt x="4155290" y="661575"/>
                </a:cubicBezTo>
                <a:cubicBezTo>
                  <a:pt x="3969451" y="781189"/>
                  <a:pt x="3777243" y="905190"/>
                  <a:pt x="3571040" y="996875"/>
                </a:cubicBezTo>
                <a:cubicBezTo>
                  <a:pt x="3418056" y="1064725"/>
                  <a:pt x="3258062" y="1114166"/>
                  <a:pt x="3093710" y="1145020"/>
                </a:cubicBezTo>
                <a:cubicBezTo>
                  <a:pt x="3128860" y="1154752"/>
                  <a:pt x="3165333" y="1164394"/>
                  <a:pt x="3207527" y="1163586"/>
                </a:cubicBezTo>
                <a:cubicBezTo>
                  <a:pt x="3359545" y="1160350"/>
                  <a:pt x="3521798" y="1058435"/>
                  <a:pt x="3652751" y="990907"/>
                </a:cubicBezTo>
                <a:cubicBezTo>
                  <a:pt x="3834432" y="897860"/>
                  <a:pt x="4013510" y="797268"/>
                  <a:pt x="4180906" y="680145"/>
                </a:cubicBezTo>
                <a:cubicBezTo>
                  <a:pt x="4224133" y="649515"/>
                  <a:pt x="4353624" y="550475"/>
                  <a:pt x="4418489" y="483936"/>
                </a:cubicBezTo>
                <a:close/>
                <a:moveTo>
                  <a:pt x="3316944" y="465669"/>
                </a:moveTo>
                <a:cubicBezTo>
                  <a:pt x="3194809" y="521478"/>
                  <a:pt x="2954579" y="894258"/>
                  <a:pt x="2958819" y="1062158"/>
                </a:cubicBezTo>
                <a:cubicBezTo>
                  <a:pt x="2971057" y="1011968"/>
                  <a:pt x="2985641" y="965354"/>
                  <a:pt x="3004132" y="921679"/>
                </a:cubicBezTo>
                <a:cubicBezTo>
                  <a:pt x="3014072" y="898200"/>
                  <a:pt x="3025105" y="875187"/>
                  <a:pt x="3037224" y="852631"/>
                </a:cubicBezTo>
                <a:cubicBezTo>
                  <a:pt x="3058615" y="812759"/>
                  <a:pt x="3085004" y="776291"/>
                  <a:pt x="3114637" y="736692"/>
                </a:cubicBezTo>
                <a:lnTo>
                  <a:pt x="3128801" y="716935"/>
                </a:lnTo>
                <a:cubicBezTo>
                  <a:pt x="3193882" y="628604"/>
                  <a:pt x="3252848" y="548625"/>
                  <a:pt x="3316944" y="465669"/>
                </a:cubicBezTo>
                <a:close/>
                <a:moveTo>
                  <a:pt x="4448894" y="422768"/>
                </a:moveTo>
                <a:cubicBezTo>
                  <a:pt x="4372745" y="436884"/>
                  <a:pt x="4303112" y="482734"/>
                  <a:pt x="4235585" y="528178"/>
                </a:cubicBezTo>
                <a:lnTo>
                  <a:pt x="4213155" y="543149"/>
                </a:lnTo>
                <a:cubicBezTo>
                  <a:pt x="4035485" y="661715"/>
                  <a:pt x="3839402" y="753816"/>
                  <a:pt x="3649218" y="842623"/>
                </a:cubicBezTo>
                <a:cubicBezTo>
                  <a:pt x="3510392" y="907459"/>
                  <a:pt x="3367451" y="974411"/>
                  <a:pt x="3232564" y="1051220"/>
                </a:cubicBezTo>
                <a:lnTo>
                  <a:pt x="3217970" y="1059849"/>
                </a:lnTo>
                <a:cubicBezTo>
                  <a:pt x="3184886" y="1078679"/>
                  <a:pt x="3151576" y="1098052"/>
                  <a:pt x="3116688" y="1113543"/>
                </a:cubicBezTo>
                <a:cubicBezTo>
                  <a:pt x="3269055" y="1082118"/>
                  <a:pt x="3417223" y="1034762"/>
                  <a:pt x="3559098" y="971858"/>
                </a:cubicBezTo>
                <a:cubicBezTo>
                  <a:pt x="3763514" y="881353"/>
                  <a:pt x="3954942" y="757667"/>
                  <a:pt x="4140004" y="638368"/>
                </a:cubicBezTo>
                <a:cubicBezTo>
                  <a:pt x="4244649" y="570645"/>
                  <a:pt x="4351849" y="501435"/>
                  <a:pt x="4451852" y="423380"/>
                </a:cubicBezTo>
                <a:cubicBezTo>
                  <a:pt x="4450763" y="422918"/>
                  <a:pt x="4450211" y="422686"/>
                  <a:pt x="4448894" y="422768"/>
                </a:cubicBezTo>
                <a:close/>
                <a:moveTo>
                  <a:pt x="680568" y="416949"/>
                </a:moveTo>
                <a:cubicBezTo>
                  <a:pt x="573847" y="489578"/>
                  <a:pt x="483985" y="589312"/>
                  <a:pt x="394452" y="694330"/>
                </a:cubicBezTo>
                <a:lnTo>
                  <a:pt x="340402" y="759654"/>
                </a:lnTo>
                <a:close/>
                <a:moveTo>
                  <a:pt x="827699" y="416143"/>
                </a:moveTo>
                <a:cubicBezTo>
                  <a:pt x="835728" y="454953"/>
                  <a:pt x="841663" y="494162"/>
                  <a:pt x="841524" y="534021"/>
                </a:cubicBezTo>
                <a:cubicBezTo>
                  <a:pt x="841577" y="581042"/>
                  <a:pt x="833611" y="627240"/>
                  <a:pt x="825554" y="672115"/>
                </a:cubicBezTo>
                <a:cubicBezTo>
                  <a:pt x="819855" y="703824"/>
                  <a:pt x="814239" y="736857"/>
                  <a:pt x="811499" y="769176"/>
                </a:cubicBezTo>
                <a:cubicBezTo>
                  <a:pt x="803608" y="866910"/>
                  <a:pt x="822564" y="965070"/>
                  <a:pt x="841586" y="1060039"/>
                </a:cubicBezTo>
                <a:cubicBezTo>
                  <a:pt x="870658" y="1208834"/>
                  <a:pt x="901383" y="1362838"/>
                  <a:pt x="942912" y="1511108"/>
                </a:cubicBezTo>
                <a:cubicBezTo>
                  <a:pt x="977911" y="1186645"/>
                  <a:pt x="995896" y="815698"/>
                  <a:pt x="884057" y="521768"/>
                </a:cubicBezTo>
                <a:cubicBezTo>
                  <a:pt x="868776" y="481820"/>
                  <a:pt x="846755" y="448679"/>
                  <a:pt x="827699" y="416143"/>
                </a:cubicBezTo>
                <a:close/>
                <a:moveTo>
                  <a:pt x="798883" y="414244"/>
                </a:moveTo>
                <a:cubicBezTo>
                  <a:pt x="695211" y="736679"/>
                  <a:pt x="755992" y="1050836"/>
                  <a:pt x="875825" y="1357811"/>
                </a:cubicBezTo>
                <a:cubicBezTo>
                  <a:pt x="852896" y="1259904"/>
                  <a:pt x="833394" y="1161513"/>
                  <a:pt x="814514" y="1064671"/>
                </a:cubicBezTo>
                <a:cubicBezTo>
                  <a:pt x="795638" y="967838"/>
                  <a:pt x="775736" y="867346"/>
                  <a:pt x="783698" y="766414"/>
                </a:cubicBezTo>
                <a:cubicBezTo>
                  <a:pt x="786354" y="732777"/>
                  <a:pt x="792197" y="699198"/>
                  <a:pt x="798129" y="666939"/>
                </a:cubicBezTo>
                <a:cubicBezTo>
                  <a:pt x="805719" y="623158"/>
                  <a:pt x="813776" y="578281"/>
                  <a:pt x="813894" y="533909"/>
                </a:cubicBezTo>
                <a:cubicBezTo>
                  <a:pt x="813480" y="493822"/>
                  <a:pt x="807234" y="453832"/>
                  <a:pt x="798883" y="414244"/>
                </a:cubicBezTo>
                <a:close/>
                <a:moveTo>
                  <a:pt x="673202" y="388720"/>
                </a:moveTo>
                <a:cubicBezTo>
                  <a:pt x="560862" y="422924"/>
                  <a:pt x="473506" y="490876"/>
                  <a:pt x="392779" y="596411"/>
                </a:cubicBezTo>
                <a:cubicBezTo>
                  <a:pt x="345173" y="658663"/>
                  <a:pt x="304966" y="720182"/>
                  <a:pt x="270088" y="790400"/>
                </a:cubicBezTo>
                <a:cubicBezTo>
                  <a:pt x="265839" y="798902"/>
                  <a:pt x="262292" y="805767"/>
                  <a:pt x="259285" y="812869"/>
                </a:cubicBezTo>
                <a:cubicBezTo>
                  <a:pt x="297306" y="767160"/>
                  <a:pt x="334780" y="721219"/>
                  <a:pt x="372890" y="676832"/>
                </a:cubicBezTo>
                <a:cubicBezTo>
                  <a:pt x="466138" y="567590"/>
                  <a:pt x="560501" y="463327"/>
                  <a:pt x="673202" y="388720"/>
                </a:cubicBezTo>
                <a:close/>
                <a:moveTo>
                  <a:pt x="1628210" y="0"/>
                </a:moveTo>
                <a:lnTo>
                  <a:pt x="1748399" y="0"/>
                </a:lnTo>
                <a:lnTo>
                  <a:pt x="1783391" y="17650"/>
                </a:lnTo>
                <a:cubicBezTo>
                  <a:pt x="1878225" y="54329"/>
                  <a:pt x="1980824" y="64330"/>
                  <a:pt x="2084193" y="69947"/>
                </a:cubicBezTo>
                <a:cubicBezTo>
                  <a:pt x="2305723" y="81971"/>
                  <a:pt x="2525917" y="56091"/>
                  <a:pt x="2744101" y="15192"/>
                </a:cubicBezTo>
                <a:cubicBezTo>
                  <a:pt x="2562964" y="37013"/>
                  <a:pt x="2380220" y="45912"/>
                  <a:pt x="2197414" y="41266"/>
                </a:cubicBezTo>
                <a:cubicBezTo>
                  <a:pt x="2092695" y="38460"/>
                  <a:pt x="1999575" y="31066"/>
                  <a:pt x="1914967" y="18583"/>
                </a:cubicBezTo>
                <a:lnTo>
                  <a:pt x="1815559" y="0"/>
                </a:lnTo>
                <a:lnTo>
                  <a:pt x="2001666" y="0"/>
                </a:lnTo>
                <a:lnTo>
                  <a:pt x="2036517" y="4274"/>
                </a:lnTo>
                <a:cubicBezTo>
                  <a:pt x="2087672" y="8689"/>
                  <a:pt x="2141872" y="11637"/>
                  <a:pt x="2199623" y="13232"/>
                </a:cubicBezTo>
                <a:cubicBezTo>
                  <a:pt x="2273140" y="15225"/>
                  <a:pt x="2346666" y="15008"/>
                  <a:pt x="2420103" y="12601"/>
                </a:cubicBezTo>
                <a:lnTo>
                  <a:pt x="2621330" y="0"/>
                </a:lnTo>
                <a:lnTo>
                  <a:pt x="3076571" y="0"/>
                </a:lnTo>
                <a:lnTo>
                  <a:pt x="2924796" y="36772"/>
                </a:lnTo>
                <a:cubicBezTo>
                  <a:pt x="2603232" y="110795"/>
                  <a:pt x="2272273" y="167441"/>
                  <a:pt x="1946203" y="131277"/>
                </a:cubicBezTo>
                <a:cubicBezTo>
                  <a:pt x="1847872" y="120226"/>
                  <a:pt x="1775939" y="84460"/>
                  <a:pt x="1707026" y="44983"/>
                </a:cubicBezTo>
                <a:close/>
                <a:moveTo>
                  <a:pt x="1007398" y="0"/>
                </a:moveTo>
                <a:lnTo>
                  <a:pt x="1105902" y="0"/>
                </a:lnTo>
                <a:lnTo>
                  <a:pt x="1191939" y="117664"/>
                </a:lnTo>
                <a:cubicBezTo>
                  <a:pt x="1366125" y="341427"/>
                  <a:pt x="1562103" y="551148"/>
                  <a:pt x="1780907" y="743734"/>
                </a:cubicBezTo>
                <a:cubicBezTo>
                  <a:pt x="1801144" y="761313"/>
                  <a:pt x="1821617" y="778348"/>
                  <a:pt x="1841857" y="795932"/>
                </a:cubicBezTo>
                <a:cubicBezTo>
                  <a:pt x="1990610" y="686371"/>
                  <a:pt x="2139633" y="585288"/>
                  <a:pt x="2317896" y="530713"/>
                </a:cubicBezTo>
                <a:cubicBezTo>
                  <a:pt x="2542030" y="462073"/>
                  <a:pt x="2783392" y="434854"/>
                  <a:pt x="3015228" y="399738"/>
                </a:cubicBezTo>
                <a:cubicBezTo>
                  <a:pt x="3052333" y="394202"/>
                  <a:pt x="3010950" y="453937"/>
                  <a:pt x="3000782" y="461219"/>
                </a:cubicBezTo>
                <a:cubicBezTo>
                  <a:pt x="2693972" y="688641"/>
                  <a:pt x="2350770" y="924476"/>
                  <a:pt x="1963190" y="895589"/>
                </a:cubicBezTo>
                <a:cubicBezTo>
                  <a:pt x="2149512" y="1044003"/>
                  <a:pt x="2346363" y="1178199"/>
                  <a:pt x="2552180" y="1298815"/>
                </a:cubicBezTo>
                <a:cubicBezTo>
                  <a:pt x="2674551" y="1263712"/>
                  <a:pt x="2789192" y="1186061"/>
                  <a:pt x="2904618" y="1146081"/>
                </a:cubicBezTo>
                <a:cubicBezTo>
                  <a:pt x="2811839" y="901425"/>
                  <a:pt x="3283913" y="443317"/>
                  <a:pt x="3428829" y="310883"/>
                </a:cubicBezTo>
                <a:cubicBezTo>
                  <a:pt x="3440380" y="300321"/>
                  <a:pt x="3459741" y="295643"/>
                  <a:pt x="3452135" y="318176"/>
                </a:cubicBezTo>
                <a:cubicBezTo>
                  <a:pt x="3377952" y="531416"/>
                  <a:pt x="3301457" y="750112"/>
                  <a:pt x="3169464" y="935661"/>
                </a:cubicBezTo>
                <a:cubicBezTo>
                  <a:pt x="3150662" y="961821"/>
                  <a:pt x="3003773" y="1105010"/>
                  <a:pt x="3049395" y="1070245"/>
                </a:cubicBezTo>
                <a:cubicBezTo>
                  <a:pt x="3162985" y="984423"/>
                  <a:pt x="3272630" y="886628"/>
                  <a:pt x="3401235" y="815534"/>
                </a:cubicBezTo>
                <a:cubicBezTo>
                  <a:pt x="3665893" y="669415"/>
                  <a:pt x="3968082" y="612577"/>
                  <a:pt x="4236947" y="465665"/>
                </a:cubicBezTo>
                <a:cubicBezTo>
                  <a:pt x="4280594" y="441649"/>
                  <a:pt x="4494768" y="287033"/>
                  <a:pt x="4565962" y="350012"/>
                </a:cubicBezTo>
                <a:cubicBezTo>
                  <a:pt x="4574408" y="357446"/>
                  <a:pt x="4561570" y="377121"/>
                  <a:pt x="4557937" y="382666"/>
                </a:cubicBezTo>
                <a:cubicBezTo>
                  <a:pt x="4368036" y="694348"/>
                  <a:pt x="3934455" y="895784"/>
                  <a:pt x="3621049" y="1056676"/>
                </a:cubicBezTo>
                <a:cubicBezTo>
                  <a:pt x="3449155" y="1144851"/>
                  <a:pt x="3289873" y="1230645"/>
                  <a:pt x="3094000" y="1229477"/>
                </a:cubicBezTo>
                <a:cubicBezTo>
                  <a:pt x="2989297" y="1228927"/>
                  <a:pt x="2920834" y="1221837"/>
                  <a:pt x="2813197" y="1263181"/>
                </a:cubicBezTo>
                <a:cubicBezTo>
                  <a:pt x="2746514" y="1288380"/>
                  <a:pt x="2682165" y="1312641"/>
                  <a:pt x="2615776" y="1334114"/>
                </a:cubicBezTo>
                <a:cubicBezTo>
                  <a:pt x="2856074" y="1470609"/>
                  <a:pt x="3106867" y="1588379"/>
                  <a:pt x="3364982" y="1687356"/>
                </a:cubicBezTo>
                <a:cubicBezTo>
                  <a:pt x="3367545" y="1685866"/>
                  <a:pt x="3369560" y="1684144"/>
                  <a:pt x="3371663" y="1683743"/>
                </a:cubicBezTo>
                <a:cubicBezTo>
                  <a:pt x="3559080" y="1639479"/>
                  <a:pt x="3730923" y="1559010"/>
                  <a:pt x="3883310" y="1443899"/>
                </a:cubicBezTo>
                <a:cubicBezTo>
                  <a:pt x="3885702" y="1439761"/>
                  <a:pt x="3888566" y="1434532"/>
                  <a:pt x="3892746" y="1429225"/>
                </a:cubicBezTo>
                <a:cubicBezTo>
                  <a:pt x="4100854" y="1154547"/>
                  <a:pt x="4425526" y="995756"/>
                  <a:pt x="4699980" y="789523"/>
                </a:cubicBezTo>
                <a:lnTo>
                  <a:pt x="4724400" y="769876"/>
                </a:lnTo>
                <a:lnTo>
                  <a:pt x="4724400" y="802845"/>
                </a:lnTo>
                <a:lnTo>
                  <a:pt x="4705958" y="821317"/>
                </a:lnTo>
                <a:cubicBezTo>
                  <a:pt x="4688728" y="839775"/>
                  <a:pt x="4668259" y="862655"/>
                  <a:pt x="4649798" y="877374"/>
                </a:cubicBezTo>
                <a:cubicBezTo>
                  <a:pt x="4443742" y="1038644"/>
                  <a:pt x="4191500" y="1158472"/>
                  <a:pt x="4005326" y="1344259"/>
                </a:cubicBezTo>
                <a:cubicBezTo>
                  <a:pt x="4063256" y="1294104"/>
                  <a:pt x="4132215" y="1254410"/>
                  <a:pt x="4199378" y="1215889"/>
                </a:cubicBezTo>
                <a:cubicBezTo>
                  <a:pt x="4212968" y="1208123"/>
                  <a:pt x="4226555" y="1200357"/>
                  <a:pt x="4239600" y="1192361"/>
                </a:cubicBezTo>
                <a:cubicBezTo>
                  <a:pt x="4399481" y="1099094"/>
                  <a:pt x="4542878" y="976320"/>
                  <a:pt x="4677037" y="858646"/>
                </a:cubicBezTo>
                <a:lnTo>
                  <a:pt x="4724400" y="810414"/>
                </a:lnTo>
                <a:lnTo>
                  <a:pt x="4724400" y="916439"/>
                </a:lnTo>
                <a:lnTo>
                  <a:pt x="4683030" y="982925"/>
                </a:lnTo>
                <a:cubicBezTo>
                  <a:pt x="4504646" y="1237618"/>
                  <a:pt x="4252054" y="1416530"/>
                  <a:pt x="3921884" y="1469889"/>
                </a:cubicBezTo>
                <a:cubicBezTo>
                  <a:pt x="3782100" y="1582602"/>
                  <a:pt x="3625917" y="1667134"/>
                  <a:pt x="3456136" y="1721439"/>
                </a:cubicBezTo>
                <a:cubicBezTo>
                  <a:pt x="3511887" y="1741826"/>
                  <a:pt x="3567869" y="1761662"/>
                  <a:pt x="3624313" y="1780406"/>
                </a:cubicBezTo>
                <a:cubicBezTo>
                  <a:pt x="3850637" y="1855623"/>
                  <a:pt x="4076864" y="1908264"/>
                  <a:pt x="4303638" y="1944400"/>
                </a:cubicBezTo>
                <a:cubicBezTo>
                  <a:pt x="4307581" y="1939634"/>
                  <a:pt x="4311304" y="1935410"/>
                  <a:pt x="4315566" y="1931422"/>
                </a:cubicBezTo>
                <a:cubicBezTo>
                  <a:pt x="4418123" y="1797152"/>
                  <a:pt x="4522970" y="1669642"/>
                  <a:pt x="4664388" y="1574357"/>
                </a:cubicBezTo>
                <a:lnTo>
                  <a:pt x="4724400" y="1537429"/>
                </a:lnTo>
                <a:lnTo>
                  <a:pt x="4724400" y="1589108"/>
                </a:lnTo>
                <a:lnTo>
                  <a:pt x="4644505" y="1640352"/>
                </a:lnTo>
                <a:cubicBezTo>
                  <a:pt x="4543719" y="1713959"/>
                  <a:pt x="4461038" y="1801479"/>
                  <a:pt x="4381603" y="1900149"/>
                </a:cubicBezTo>
                <a:cubicBezTo>
                  <a:pt x="4415438" y="1876488"/>
                  <a:pt x="4447471" y="1849494"/>
                  <a:pt x="4478726" y="1822808"/>
                </a:cubicBezTo>
                <a:cubicBezTo>
                  <a:pt x="4513234" y="1792997"/>
                  <a:pt x="4549530" y="1762011"/>
                  <a:pt x="4588263" y="1735914"/>
                </a:cubicBezTo>
                <a:cubicBezTo>
                  <a:pt x="4619078" y="1714840"/>
                  <a:pt x="4651924" y="1696556"/>
                  <a:pt x="4683216" y="1678902"/>
                </a:cubicBezTo>
                <a:lnTo>
                  <a:pt x="4724400" y="1655121"/>
                </a:lnTo>
                <a:lnTo>
                  <a:pt x="4724400" y="1686869"/>
                </a:lnTo>
                <a:lnTo>
                  <a:pt x="4696172" y="1703058"/>
                </a:lnTo>
                <a:cubicBezTo>
                  <a:pt x="4665104" y="1720165"/>
                  <a:pt x="4632805" y="1738677"/>
                  <a:pt x="4602997" y="1758893"/>
                </a:cubicBezTo>
                <a:cubicBezTo>
                  <a:pt x="4565822" y="1784357"/>
                  <a:pt x="4530304" y="1815035"/>
                  <a:pt x="4496021" y="1844299"/>
                </a:cubicBezTo>
                <a:cubicBezTo>
                  <a:pt x="4470821" y="1865816"/>
                  <a:pt x="4445614" y="1887338"/>
                  <a:pt x="4419004" y="1907617"/>
                </a:cubicBezTo>
                <a:cubicBezTo>
                  <a:pt x="4509516" y="1884856"/>
                  <a:pt x="4599633" y="1841647"/>
                  <a:pt x="4685975" y="1786372"/>
                </a:cubicBezTo>
                <a:lnTo>
                  <a:pt x="4724400" y="1759693"/>
                </a:lnTo>
                <a:lnTo>
                  <a:pt x="4724400" y="1809459"/>
                </a:lnTo>
                <a:lnTo>
                  <a:pt x="4653762" y="1857561"/>
                </a:lnTo>
                <a:cubicBezTo>
                  <a:pt x="4580587" y="1902591"/>
                  <a:pt x="4504944" y="1939172"/>
                  <a:pt x="4428349" y="1963079"/>
                </a:cubicBezTo>
                <a:lnTo>
                  <a:pt x="4724400" y="1990579"/>
                </a:lnTo>
                <a:lnTo>
                  <a:pt x="4724400" y="2065582"/>
                </a:lnTo>
                <a:lnTo>
                  <a:pt x="4686318" y="2063926"/>
                </a:lnTo>
                <a:lnTo>
                  <a:pt x="4724400" y="2085104"/>
                </a:lnTo>
                <a:lnTo>
                  <a:pt x="4724400" y="2178471"/>
                </a:lnTo>
                <a:lnTo>
                  <a:pt x="4617755" y="2122457"/>
                </a:lnTo>
                <a:lnTo>
                  <a:pt x="4724400" y="2196158"/>
                </a:lnTo>
                <a:lnTo>
                  <a:pt x="4724400" y="2230374"/>
                </a:lnTo>
                <a:lnTo>
                  <a:pt x="4573637" y="2126309"/>
                </a:lnTo>
                <a:cubicBezTo>
                  <a:pt x="4608893" y="2177612"/>
                  <a:pt x="4656401" y="2222030"/>
                  <a:pt x="4706850" y="2262541"/>
                </a:cubicBezTo>
                <a:lnTo>
                  <a:pt x="4724400" y="2275857"/>
                </a:lnTo>
                <a:lnTo>
                  <a:pt x="4724400" y="2377131"/>
                </a:lnTo>
                <a:lnTo>
                  <a:pt x="4688201" y="2349925"/>
                </a:lnTo>
                <a:cubicBezTo>
                  <a:pt x="4579462" y="2264619"/>
                  <a:pt x="4483104" y="2181979"/>
                  <a:pt x="4462564" y="2041945"/>
                </a:cubicBezTo>
                <a:cubicBezTo>
                  <a:pt x="4339738" y="2027929"/>
                  <a:pt x="4217123" y="2008847"/>
                  <a:pt x="4094167" y="1984479"/>
                </a:cubicBezTo>
                <a:cubicBezTo>
                  <a:pt x="4361568" y="2318516"/>
                  <a:pt x="4448657" y="2737804"/>
                  <a:pt x="4520397" y="3153822"/>
                </a:cubicBezTo>
                <a:cubicBezTo>
                  <a:pt x="4524234" y="3176690"/>
                  <a:pt x="4478166" y="3233800"/>
                  <a:pt x="4458958" y="3203134"/>
                </a:cubicBezTo>
                <a:cubicBezTo>
                  <a:pt x="4221037" y="2826855"/>
                  <a:pt x="3875607" y="2452063"/>
                  <a:pt x="3972830" y="1973028"/>
                </a:cubicBezTo>
                <a:cubicBezTo>
                  <a:pt x="3973903" y="1968973"/>
                  <a:pt x="3975983" y="1964061"/>
                  <a:pt x="3979154" y="1959605"/>
                </a:cubicBezTo>
                <a:cubicBezTo>
                  <a:pt x="3847070" y="1929437"/>
                  <a:pt x="3715197" y="1894208"/>
                  <a:pt x="3583051" y="1850495"/>
                </a:cubicBezTo>
                <a:cubicBezTo>
                  <a:pt x="3357823" y="1775743"/>
                  <a:pt x="3137042" y="1687421"/>
                  <a:pt x="2922360" y="1586232"/>
                </a:cubicBezTo>
                <a:cubicBezTo>
                  <a:pt x="2956249" y="1697796"/>
                  <a:pt x="3014099" y="1805979"/>
                  <a:pt x="3033099" y="1913175"/>
                </a:cubicBezTo>
                <a:cubicBezTo>
                  <a:pt x="3035371" y="1915419"/>
                  <a:pt x="3037950" y="1918445"/>
                  <a:pt x="3040214" y="1920694"/>
                </a:cubicBezTo>
                <a:cubicBezTo>
                  <a:pt x="3043936" y="1916469"/>
                  <a:pt x="3048200" y="1912482"/>
                  <a:pt x="3051308" y="1911226"/>
                </a:cubicBezTo>
                <a:cubicBezTo>
                  <a:pt x="3335533" y="1788841"/>
                  <a:pt x="3650972" y="2264893"/>
                  <a:pt x="3791335" y="2442781"/>
                </a:cubicBezTo>
                <a:cubicBezTo>
                  <a:pt x="3804329" y="2459223"/>
                  <a:pt x="3763010" y="2515770"/>
                  <a:pt x="3744063" y="2510325"/>
                </a:cubicBezTo>
                <a:cubicBezTo>
                  <a:pt x="3485213" y="2437432"/>
                  <a:pt x="3287280" y="2286035"/>
                  <a:pt x="3103695" y="2105302"/>
                </a:cubicBezTo>
                <a:cubicBezTo>
                  <a:pt x="3126339" y="2333141"/>
                  <a:pt x="3009845" y="2625036"/>
                  <a:pt x="2968137" y="2805672"/>
                </a:cubicBezTo>
                <a:cubicBezTo>
                  <a:pt x="2930699" y="2965580"/>
                  <a:pt x="2891878" y="3078554"/>
                  <a:pt x="2739231" y="3151701"/>
                </a:cubicBezTo>
                <a:cubicBezTo>
                  <a:pt x="2726335" y="3157832"/>
                  <a:pt x="2726972" y="3142650"/>
                  <a:pt x="2728882" y="3135084"/>
                </a:cubicBezTo>
                <a:cubicBezTo>
                  <a:pt x="2806473" y="2811909"/>
                  <a:pt x="2836690" y="2478979"/>
                  <a:pt x="2914282" y="2155807"/>
                </a:cubicBezTo>
                <a:cubicBezTo>
                  <a:pt x="2927505" y="2100241"/>
                  <a:pt x="2969504" y="2020803"/>
                  <a:pt x="2971660" y="1962486"/>
                </a:cubicBezTo>
                <a:cubicBezTo>
                  <a:pt x="2971891" y="1961942"/>
                  <a:pt x="2971575" y="1961166"/>
                  <a:pt x="2971809" y="1960615"/>
                </a:cubicBezTo>
                <a:cubicBezTo>
                  <a:pt x="2971875" y="1957427"/>
                  <a:pt x="2972485" y="1954468"/>
                  <a:pt x="2972315" y="1951821"/>
                </a:cubicBezTo>
                <a:cubicBezTo>
                  <a:pt x="2966359" y="1836632"/>
                  <a:pt x="2865027" y="1683636"/>
                  <a:pt x="2846641" y="1556749"/>
                </a:cubicBezTo>
                <a:cubicBezTo>
                  <a:pt x="2846247" y="1554649"/>
                  <a:pt x="2846851" y="1551688"/>
                  <a:pt x="2847461" y="1548729"/>
                </a:cubicBezTo>
                <a:cubicBezTo>
                  <a:pt x="2570813" y="1412938"/>
                  <a:pt x="2306528" y="1254043"/>
                  <a:pt x="2058558" y="1071804"/>
                </a:cubicBezTo>
                <a:cubicBezTo>
                  <a:pt x="2118947" y="1245450"/>
                  <a:pt x="2231454" y="1407035"/>
                  <a:pt x="2291089" y="1585512"/>
                </a:cubicBezTo>
                <a:cubicBezTo>
                  <a:pt x="2383696" y="1860991"/>
                  <a:pt x="2441466" y="2144264"/>
                  <a:pt x="2473792" y="2432858"/>
                </a:cubicBezTo>
                <a:cubicBezTo>
                  <a:pt x="2475176" y="2446319"/>
                  <a:pt x="2431252" y="2512059"/>
                  <a:pt x="2420124" y="2495762"/>
                </a:cubicBezTo>
                <a:cubicBezTo>
                  <a:pt x="2291230" y="2305989"/>
                  <a:pt x="2208353" y="2083557"/>
                  <a:pt x="2119846" y="1872898"/>
                </a:cubicBezTo>
                <a:cubicBezTo>
                  <a:pt x="2037236" y="1675682"/>
                  <a:pt x="1982639" y="1492905"/>
                  <a:pt x="1995210" y="1288346"/>
                </a:cubicBezTo>
                <a:cubicBezTo>
                  <a:pt x="1948480" y="1372857"/>
                  <a:pt x="1900430" y="1457457"/>
                  <a:pt x="1850975" y="1540820"/>
                </a:cubicBezTo>
                <a:cubicBezTo>
                  <a:pt x="1816437" y="1599587"/>
                  <a:pt x="1789540" y="1661598"/>
                  <a:pt x="1723490" y="1688355"/>
                </a:cubicBezTo>
                <a:cubicBezTo>
                  <a:pt x="1718826" y="1690241"/>
                  <a:pt x="1711811" y="1688563"/>
                  <a:pt x="1710157" y="1683354"/>
                </a:cubicBezTo>
                <a:cubicBezTo>
                  <a:pt x="1675928" y="1583238"/>
                  <a:pt x="1752515" y="1420588"/>
                  <a:pt x="1807265" y="1336896"/>
                </a:cubicBezTo>
                <a:cubicBezTo>
                  <a:pt x="1856904" y="1260695"/>
                  <a:pt x="1925612" y="1200294"/>
                  <a:pt x="2011049" y="1173376"/>
                </a:cubicBezTo>
                <a:cubicBezTo>
                  <a:pt x="2011743" y="1171736"/>
                  <a:pt x="2013211" y="1169782"/>
                  <a:pt x="2014681" y="1167830"/>
                </a:cubicBezTo>
                <a:cubicBezTo>
                  <a:pt x="1995942" y="1119335"/>
                  <a:pt x="1980541" y="1069035"/>
                  <a:pt x="1971037" y="1015438"/>
                </a:cubicBezTo>
                <a:cubicBezTo>
                  <a:pt x="1970873" y="1012795"/>
                  <a:pt x="1971247" y="1010377"/>
                  <a:pt x="1971858" y="1007420"/>
                </a:cubicBezTo>
                <a:cubicBezTo>
                  <a:pt x="1889219" y="944106"/>
                  <a:pt x="1807963" y="877509"/>
                  <a:pt x="1729505" y="808882"/>
                </a:cubicBezTo>
                <a:cubicBezTo>
                  <a:pt x="1652132" y="740719"/>
                  <a:pt x="1577790" y="669969"/>
                  <a:pt x="1506007" y="597733"/>
                </a:cubicBezTo>
                <a:cubicBezTo>
                  <a:pt x="1650265" y="988437"/>
                  <a:pt x="1648039" y="1402749"/>
                  <a:pt x="1499912" y="1795211"/>
                </a:cubicBezTo>
                <a:cubicBezTo>
                  <a:pt x="1496995" y="1803635"/>
                  <a:pt x="1454455" y="1866099"/>
                  <a:pt x="1444926" y="1841464"/>
                </a:cubicBezTo>
                <a:cubicBezTo>
                  <a:pt x="1288444" y="1433999"/>
                  <a:pt x="1179507" y="967467"/>
                  <a:pt x="1425791" y="572788"/>
                </a:cubicBezTo>
                <a:cubicBezTo>
                  <a:pt x="1428418" y="568101"/>
                  <a:pt x="1431907" y="564428"/>
                  <a:pt x="1435390" y="560750"/>
                </a:cubicBezTo>
                <a:cubicBezTo>
                  <a:pt x="1440033" y="554349"/>
                  <a:pt x="1445996" y="547863"/>
                  <a:pt x="1451502" y="542471"/>
                </a:cubicBezTo>
                <a:cubicBezTo>
                  <a:pt x="1361214" y="448553"/>
                  <a:pt x="1275425" y="351231"/>
                  <a:pt x="1194128" y="250903"/>
                </a:cubicBezTo>
                <a:close/>
                <a:moveTo>
                  <a:pt x="890158" y="0"/>
                </a:moveTo>
                <a:lnTo>
                  <a:pt x="937892" y="0"/>
                </a:lnTo>
                <a:lnTo>
                  <a:pt x="924483" y="30495"/>
                </a:lnTo>
                <a:cubicBezTo>
                  <a:pt x="886566" y="121698"/>
                  <a:pt x="856718" y="217584"/>
                  <a:pt x="872288" y="306259"/>
                </a:cubicBezTo>
                <a:cubicBezTo>
                  <a:pt x="896800" y="446040"/>
                  <a:pt x="987449" y="577127"/>
                  <a:pt x="1006247" y="727373"/>
                </a:cubicBezTo>
                <a:cubicBezTo>
                  <a:pt x="1042700" y="1013846"/>
                  <a:pt x="1021035" y="1326579"/>
                  <a:pt x="986481" y="1611960"/>
                </a:cubicBezTo>
                <a:cubicBezTo>
                  <a:pt x="984668" y="1625361"/>
                  <a:pt x="941918" y="1692886"/>
                  <a:pt x="928400" y="1663986"/>
                </a:cubicBezTo>
                <a:cubicBezTo>
                  <a:pt x="723163" y="1233305"/>
                  <a:pt x="596239" y="818387"/>
                  <a:pt x="771281" y="368438"/>
                </a:cubicBezTo>
                <a:lnTo>
                  <a:pt x="200540" y="942511"/>
                </a:lnTo>
                <a:cubicBezTo>
                  <a:pt x="190537" y="952438"/>
                  <a:pt x="161507" y="972341"/>
                  <a:pt x="170253" y="942567"/>
                </a:cubicBezTo>
                <a:cubicBezTo>
                  <a:pt x="222670" y="771614"/>
                  <a:pt x="326261" y="624255"/>
                  <a:pt x="442049" y="489150"/>
                </a:cubicBezTo>
                <a:cubicBezTo>
                  <a:pt x="542966" y="370919"/>
                  <a:pt x="644574" y="322520"/>
                  <a:pt x="788582" y="301724"/>
                </a:cubicBezTo>
                <a:cubicBezTo>
                  <a:pt x="788307" y="293239"/>
                  <a:pt x="787808" y="285302"/>
                  <a:pt x="788312" y="276498"/>
                </a:cubicBezTo>
                <a:cubicBezTo>
                  <a:pt x="793051" y="221208"/>
                  <a:pt x="817827" y="155085"/>
                  <a:pt x="847625" y="89075"/>
                </a:cubicBezTo>
                <a:close/>
                <a:moveTo>
                  <a:pt x="29788" y="0"/>
                </a:moveTo>
                <a:lnTo>
                  <a:pt x="93321" y="0"/>
                </a:lnTo>
                <a:lnTo>
                  <a:pt x="79142" y="68966"/>
                </a:lnTo>
                <a:cubicBezTo>
                  <a:pt x="45734" y="225436"/>
                  <a:pt x="26794" y="379659"/>
                  <a:pt x="21253" y="535687"/>
                </a:cubicBezTo>
                <a:lnTo>
                  <a:pt x="61909" y="380358"/>
                </a:lnTo>
                <a:cubicBezTo>
                  <a:pt x="78826" y="316055"/>
                  <a:pt x="96125" y="249346"/>
                  <a:pt x="118339" y="184712"/>
                </a:cubicBezTo>
                <a:cubicBezTo>
                  <a:pt x="129562" y="152119"/>
                  <a:pt x="141878" y="119997"/>
                  <a:pt x="154192" y="87864"/>
                </a:cubicBezTo>
                <a:lnTo>
                  <a:pt x="186604" y="0"/>
                </a:lnTo>
                <a:lnTo>
                  <a:pt x="216386" y="0"/>
                </a:lnTo>
                <a:lnTo>
                  <a:pt x="180314" y="97640"/>
                </a:lnTo>
                <a:cubicBezTo>
                  <a:pt x="168233" y="129221"/>
                  <a:pt x="155916" y="161350"/>
                  <a:pt x="144924" y="193392"/>
                </a:cubicBezTo>
                <a:cubicBezTo>
                  <a:pt x="123175" y="256933"/>
                  <a:pt x="106102" y="323103"/>
                  <a:pt x="89413" y="386853"/>
                </a:cubicBezTo>
                <a:lnTo>
                  <a:pt x="49686" y="539999"/>
                </a:lnTo>
                <a:cubicBezTo>
                  <a:pt x="112204" y="409054"/>
                  <a:pt x="181190" y="283748"/>
                  <a:pt x="236604" y="152292"/>
                </a:cubicBezTo>
                <a:lnTo>
                  <a:pt x="289375" y="0"/>
                </a:lnTo>
                <a:lnTo>
                  <a:pt x="369729" y="0"/>
                </a:lnTo>
                <a:lnTo>
                  <a:pt x="354160" y="65656"/>
                </a:lnTo>
                <a:cubicBezTo>
                  <a:pt x="272180" y="311007"/>
                  <a:pt x="108679" y="519263"/>
                  <a:pt x="21325" y="763628"/>
                </a:cubicBezTo>
                <a:cubicBezTo>
                  <a:pt x="18671" y="771035"/>
                  <a:pt x="13191" y="778653"/>
                  <a:pt x="6426" y="785104"/>
                </a:cubicBezTo>
                <a:lnTo>
                  <a:pt x="0" y="789215"/>
                </a:lnTo>
                <a:lnTo>
                  <a:pt x="0" y="163142"/>
                </a:lnTo>
                <a:lnTo>
                  <a:pt x="20220" y="37416"/>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1"/>
            <a:ext cx="117348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83EC34C5-64D2-86A4-E394-E4CC5BFAFD25}"/>
              </a:ext>
            </a:extLst>
          </p:cNvPr>
          <p:cNvSpPr>
            <a:spLocks noGrp="1"/>
          </p:cNvSpPr>
          <p:nvPr>
            <p:ph type="title"/>
          </p:nvPr>
        </p:nvSpPr>
        <p:spPr>
          <a:xfrm>
            <a:off x="685800" y="1676400"/>
            <a:ext cx="3906672" cy="4191000"/>
          </a:xfrm>
        </p:spPr>
        <p:txBody>
          <a:bodyPr anchor="t">
            <a:normAutofit/>
          </a:bodyPr>
          <a:lstStyle/>
          <a:p>
            <a:r>
              <a:rPr lang="en-US" sz="4000" b="1"/>
              <a:t>S</a:t>
            </a:r>
            <a:r>
              <a:rPr lang="en-US" sz="4000" b="1">
                <a:effectLst/>
              </a:rPr>
              <a:t>uccess </a:t>
            </a:r>
            <a:r>
              <a:rPr lang="en-US" sz="4000" b="1"/>
              <a:t>M</a:t>
            </a:r>
            <a:r>
              <a:rPr lang="en-US" sz="4000" b="1">
                <a:effectLst/>
              </a:rPr>
              <a:t>etrics: </a:t>
            </a:r>
            <a:endParaRPr lang="en-US" sz="4000" b="1"/>
          </a:p>
        </p:txBody>
      </p:sp>
      <p:graphicFrame>
        <p:nvGraphicFramePr>
          <p:cNvPr id="5" name="Content Placeholder 2">
            <a:extLst>
              <a:ext uri="{FF2B5EF4-FFF2-40B4-BE49-F238E27FC236}">
                <a16:creationId xmlns:a16="http://schemas.microsoft.com/office/drawing/2014/main" id="{5339FF25-973A-A131-37E2-8A0B8FE2EE30}"/>
              </a:ext>
            </a:extLst>
          </p:cNvPr>
          <p:cNvGraphicFramePr>
            <a:graphicFrameLocks noGrp="1"/>
          </p:cNvGraphicFramePr>
          <p:nvPr>
            <p:ph idx="1"/>
            <p:extLst>
              <p:ext uri="{D42A27DB-BD31-4B8C-83A1-F6EECF244321}">
                <p14:modId xmlns:p14="http://schemas.microsoft.com/office/powerpoint/2010/main" val="133133353"/>
              </p:ext>
            </p:extLst>
          </p:nvPr>
        </p:nvGraphicFramePr>
        <p:xfrm>
          <a:off x="4724400" y="990601"/>
          <a:ext cx="67818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8751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719D09D-84F7-BFC3-B405-C9560B85C65C}"/>
              </a:ext>
            </a:extLst>
          </p:cNvPr>
          <p:cNvSpPr>
            <a:spLocks/>
          </p:cNvSpPr>
          <p:nvPr/>
        </p:nvSpPr>
        <p:spPr>
          <a:xfrm>
            <a:off x="228600" y="456958"/>
            <a:ext cx="11658600" cy="2183016"/>
          </a:xfrm>
          <a:prstGeom prst="rect">
            <a:avLst/>
          </a:prstGeom>
        </p:spPr>
        <p:txBody>
          <a:bodyPr/>
          <a:lstStyle/>
          <a:p>
            <a:pPr defTabSz="1005840">
              <a:spcAft>
                <a:spcPts val="600"/>
              </a:spcAft>
            </a:pPr>
            <a:r>
              <a:rPr lang="en-US" sz="3960" b="1" kern="1200">
                <a:solidFill>
                  <a:schemeClr val="tx1"/>
                </a:solidFill>
                <a:latin typeface="+mj-lt"/>
                <a:ea typeface="+mn-ea"/>
                <a:cs typeface="+mn-cs"/>
              </a:rPr>
              <a:t>Stakeholders: </a:t>
            </a:r>
            <a:endParaRPr lang="en-US" sz="3960" kern="1200">
              <a:solidFill>
                <a:schemeClr val="tx1"/>
              </a:solidFill>
              <a:latin typeface="+mj-lt"/>
              <a:ea typeface="+mn-ea"/>
              <a:cs typeface="+mn-cs"/>
            </a:endParaRPr>
          </a:p>
          <a:p>
            <a:pPr marL="817245" lvl="1" indent="-314325" defTabSz="1005840">
              <a:spcAft>
                <a:spcPts val="600"/>
              </a:spcAft>
              <a:buFont typeface="Arial" panose="020B0604020202020204" pitchFamily="34" charset="0"/>
              <a:buChar char="•"/>
            </a:pPr>
            <a:r>
              <a:rPr lang="en-US" sz="2420" kern="1200">
                <a:solidFill>
                  <a:schemeClr val="tx1"/>
                </a:solidFill>
                <a:latin typeface="+mn-lt"/>
                <a:ea typeface="+mn-ea"/>
                <a:cs typeface="+mn-cs"/>
              </a:rPr>
              <a:t>End-users who will benefit from reduced exposure to spam. </a:t>
            </a:r>
          </a:p>
          <a:p>
            <a:pPr marL="817245" lvl="1" indent="-314325" defTabSz="1005840">
              <a:spcAft>
                <a:spcPts val="600"/>
              </a:spcAft>
              <a:buFont typeface="Arial" panose="020B0604020202020204" pitchFamily="34" charset="0"/>
              <a:buChar char="•"/>
            </a:pPr>
            <a:r>
              <a:rPr lang="en-US" sz="2420" kern="1200">
                <a:solidFill>
                  <a:schemeClr val="tx1"/>
                </a:solidFill>
                <a:latin typeface="+mn-lt"/>
                <a:ea typeface="+mn-ea"/>
                <a:cs typeface="+mn-cs"/>
              </a:rPr>
              <a:t>Communication platform providers seeking improved spam filters. </a:t>
            </a:r>
          </a:p>
          <a:p>
            <a:pPr marL="817245" lvl="1" indent="-314325" defTabSz="1005840">
              <a:spcAft>
                <a:spcPts val="600"/>
              </a:spcAft>
              <a:buFont typeface="Arial" panose="020B0604020202020204" pitchFamily="34" charset="0"/>
              <a:buChar char="•"/>
            </a:pPr>
            <a:r>
              <a:rPr lang="en-US" sz="2420" kern="1200">
                <a:solidFill>
                  <a:schemeClr val="tx1"/>
                </a:solidFill>
                <a:latin typeface="+mn-lt"/>
                <a:ea typeface="+mn-ea"/>
                <a:cs typeface="+mn-cs"/>
              </a:rPr>
              <a:t>Researchers and data scientists exploring diverse text classification techniques. </a:t>
            </a:r>
          </a:p>
          <a:p>
            <a:pPr>
              <a:spcAft>
                <a:spcPts val="600"/>
              </a:spcAft>
            </a:pPr>
            <a:endParaRPr lang="en-US"/>
          </a:p>
        </p:txBody>
      </p:sp>
      <p:sp>
        <p:nvSpPr>
          <p:cNvPr id="4" name="TextBox 3">
            <a:extLst>
              <a:ext uri="{FF2B5EF4-FFF2-40B4-BE49-F238E27FC236}">
                <a16:creationId xmlns:a16="http://schemas.microsoft.com/office/drawing/2014/main" id="{D6CF967C-B872-E8C3-192A-EED772C557C8}"/>
              </a:ext>
            </a:extLst>
          </p:cNvPr>
          <p:cNvSpPr txBox="1"/>
          <p:nvPr/>
        </p:nvSpPr>
        <p:spPr>
          <a:xfrm>
            <a:off x="228600" y="2803489"/>
            <a:ext cx="11658600" cy="2249847"/>
          </a:xfrm>
          <a:prstGeom prst="rect">
            <a:avLst/>
          </a:prstGeom>
          <a:noFill/>
        </p:spPr>
        <p:txBody>
          <a:bodyPr wrap="square" rtlCol="0">
            <a:spAutoFit/>
          </a:bodyPr>
          <a:lstStyle/>
          <a:p>
            <a:pPr defTabSz="1005840">
              <a:spcAft>
                <a:spcPts val="600"/>
              </a:spcAft>
            </a:pPr>
            <a:r>
              <a:rPr lang="en-US" sz="3960" b="1" kern="1200">
                <a:solidFill>
                  <a:schemeClr val="tx1"/>
                </a:solidFill>
                <a:latin typeface="+mj-lt"/>
                <a:ea typeface="+mn-ea"/>
                <a:cs typeface="+mn-cs"/>
              </a:rPr>
              <a:t>Data Sources: </a:t>
            </a:r>
            <a:endParaRPr lang="en-US" sz="3960" kern="1200">
              <a:solidFill>
                <a:schemeClr val="tx1"/>
              </a:solidFill>
              <a:latin typeface="+mj-lt"/>
              <a:ea typeface="+mn-ea"/>
              <a:cs typeface="+mn-cs"/>
            </a:endParaRPr>
          </a:p>
          <a:p>
            <a:pPr defTabSz="1005840">
              <a:spcAft>
                <a:spcPts val="600"/>
              </a:spcAft>
            </a:pPr>
            <a:r>
              <a:rPr lang="en-US" sz="2420" kern="1200">
                <a:solidFill>
                  <a:schemeClr val="tx1"/>
                </a:solidFill>
                <a:latin typeface="+mn-lt"/>
                <a:ea typeface="+mn-ea"/>
                <a:cs typeface="+mn-cs"/>
              </a:rPr>
              <a:t>The project will utilize a Kaggle dataset containing labeled examples of spam and ham messages. The dataset will be preprocessed to extract relevant features and ensure compatibility with the chosen models. </a:t>
            </a:r>
          </a:p>
          <a:p>
            <a:pPr>
              <a:spcAft>
                <a:spcPts val="600"/>
              </a:spcAft>
            </a:pPr>
            <a:endParaRPr lang="en-US"/>
          </a:p>
        </p:txBody>
      </p:sp>
    </p:spTree>
    <p:extLst>
      <p:ext uri="{BB962C8B-B14F-4D97-AF65-F5344CB8AC3E}">
        <p14:creationId xmlns:p14="http://schemas.microsoft.com/office/powerpoint/2010/main" val="2262961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F1DAE0-CB77-38CD-8A57-D0C3DC2060C0}"/>
              </a:ext>
            </a:extLst>
          </p:cNvPr>
          <p:cNvSpPr>
            <a:spLocks noGrp="1"/>
          </p:cNvSpPr>
          <p:nvPr>
            <p:ph type="title"/>
          </p:nvPr>
        </p:nvSpPr>
        <p:spPr>
          <a:xfrm>
            <a:off x="4654296" y="329184"/>
            <a:ext cx="6894576" cy="1783080"/>
          </a:xfrm>
        </p:spPr>
        <p:txBody>
          <a:bodyPr anchor="b">
            <a:normAutofit/>
          </a:bodyPr>
          <a:lstStyle/>
          <a:p>
            <a:r>
              <a:rPr lang="en-US" sz="5400" b="1">
                <a:effectLst/>
              </a:rPr>
              <a:t>Problem Statement </a:t>
            </a:r>
            <a:endParaRPr lang="en-US" sz="5400"/>
          </a:p>
        </p:txBody>
      </p:sp>
      <p:pic>
        <p:nvPicPr>
          <p:cNvPr id="14" name="Picture 4" descr="Sticky notes on a wall">
            <a:extLst>
              <a:ext uri="{FF2B5EF4-FFF2-40B4-BE49-F238E27FC236}">
                <a16:creationId xmlns:a16="http://schemas.microsoft.com/office/drawing/2014/main" id="{8E9E89D4-6CA6-C18F-74A7-563F113D3D7B}"/>
              </a:ext>
            </a:extLst>
          </p:cNvPr>
          <p:cNvPicPr>
            <a:picLocks noChangeAspect="1"/>
          </p:cNvPicPr>
          <p:nvPr/>
        </p:nvPicPr>
        <p:blipFill rotWithShape="1">
          <a:blip r:embed="rId2"/>
          <a:srcRect l="29260" r="29524" b="1"/>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5"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C6F818-2D4B-43E5-2C82-8132515A3BA1}"/>
              </a:ext>
            </a:extLst>
          </p:cNvPr>
          <p:cNvSpPr>
            <a:spLocks noGrp="1"/>
          </p:cNvSpPr>
          <p:nvPr>
            <p:ph idx="1"/>
          </p:nvPr>
        </p:nvSpPr>
        <p:spPr>
          <a:xfrm>
            <a:off x="4654296" y="2706624"/>
            <a:ext cx="6894576" cy="3483864"/>
          </a:xfrm>
        </p:spPr>
        <p:txBody>
          <a:bodyPr>
            <a:normAutofit/>
          </a:bodyPr>
          <a:lstStyle/>
          <a:p>
            <a:pPr marL="0" indent="0">
              <a:buNone/>
            </a:pPr>
            <a:r>
              <a:rPr lang="en-US" sz="2200">
                <a:effectLst/>
              </a:rPr>
              <a:t>The proliferation of spam messages in communication channels poses a significant challenge, leading to user inconvenience, privacy concerns, and potential security threats. The aim of this project is to develop an efficient text classification model for spam detection, leveraging various techniques, including Bag of Words (BoW), TF-IDF, Word2Vec, and advanced BERT embeddings. </a:t>
            </a:r>
          </a:p>
          <a:p>
            <a:pPr marL="0" indent="0">
              <a:buNone/>
            </a:pPr>
            <a:endParaRPr lang="en-US" sz="2200"/>
          </a:p>
          <a:p>
            <a:endParaRPr lang="en-US" sz="2200"/>
          </a:p>
        </p:txBody>
      </p:sp>
    </p:spTree>
    <p:extLst>
      <p:ext uri="{BB962C8B-B14F-4D97-AF65-F5344CB8AC3E}">
        <p14:creationId xmlns:p14="http://schemas.microsoft.com/office/powerpoint/2010/main" val="3992173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5BB503-2258-AD8B-040F-E953AE9F24CA}"/>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b="1" kern="1200">
                <a:solidFill>
                  <a:schemeClr val="tx1"/>
                </a:solidFill>
                <a:latin typeface="+mj-lt"/>
                <a:ea typeface="+mj-ea"/>
                <a:cs typeface="+mj-cs"/>
              </a:rPr>
              <a:t>EDA and Data Preprocessing </a:t>
            </a: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820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D947-CCC6-3764-CD56-BAF28A3791E4}"/>
              </a:ext>
            </a:extLst>
          </p:cNvPr>
          <p:cNvSpPr>
            <a:spLocks noGrp="1"/>
          </p:cNvSpPr>
          <p:nvPr>
            <p:ph type="title"/>
          </p:nvPr>
        </p:nvSpPr>
        <p:spPr/>
        <p:txBody>
          <a:bodyPr/>
          <a:lstStyle/>
          <a:p>
            <a:r>
              <a:rPr lang="en-US" sz="1800" dirty="0">
                <a:solidFill>
                  <a:srgbClr val="000000"/>
                </a:solidFill>
                <a:effectLst/>
                <a:latin typeface="Calibri" panose="020F0502020204030204" pitchFamily="34" charset="0"/>
                <a:ea typeface="Calibri" panose="020F0502020204030204" pitchFamily="34" charset="0"/>
              </a:rPr>
              <a:t>Dataset includes 4825 Ham messages and 747 Spam messages. </a:t>
            </a:r>
            <a:endParaRPr lang="en-US" dirty="0"/>
          </a:p>
        </p:txBody>
      </p:sp>
      <p:grpSp>
        <p:nvGrpSpPr>
          <p:cNvPr id="4" name="Group 3" descr="A screenshot of a chat&#10;&#10;Description automatically generated A screenshot of a phone&#10;&#10;Description automatically generated">
            <a:extLst>
              <a:ext uri="{FF2B5EF4-FFF2-40B4-BE49-F238E27FC236}">
                <a16:creationId xmlns:a16="http://schemas.microsoft.com/office/drawing/2014/main" id="{ECD47842-8901-16D1-9BDC-2A1CE974B374}"/>
              </a:ext>
            </a:extLst>
          </p:cNvPr>
          <p:cNvGrpSpPr/>
          <p:nvPr/>
        </p:nvGrpSpPr>
        <p:grpSpPr>
          <a:xfrm>
            <a:off x="2008760" y="1592750"/>
            <a:ext cx="7530656" cy="2117845"/>
            <a:chOff x="0" y="0"/>
            <a:chExt cx="5402707" cy="1373269"/>
          </a:xfrm>
        </p:grpSpPr>
        <p:sp>
          <p:nvSpPr>
            <p:cNvPr id="5" name="Rectangle 4">
              <a:extLst>
                <a:ext uri="{FF2B5EF4-FFF2-40B4-BE49-F238E27FC236}">
                  <a16:creationId xmlns:a16="http://schemas.microsoft.com/office/drawing/2014/main" id="{98FF8264-1A82-4D70-16EC-FC0993BD1065}"/>
                </a:ext>
              </a:extLst>
            </p:cNvPr>
            <p:cNvSpPr/>
            <p:nvPr/>
          </p:nvSpPr>
          <p:spPr>
            <a:xfrm>
              <a:off x="2681351" y="1184021"/>
              <a:ext cx="126446" cy="18924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79F49158-9BBD-15CF-2E8D-0569517DA138}"/>
                </a:ext>
              </a:extLst>
            </p:cNvPr>
            <p:cNvPicPr/>
            <p:nvPr/>
          </p:nvPicPr>
          <p:blipFill>
            <a:blip r:embed="rId2"/>
            <a:stretch>
              <a:fillRect/>
            </a:stretch>
          </p:blipFill>
          <p:spPr>
            <a:xfrm>
              <a:off x="0" y="0"/>
              <a:ext cx="2680208" cy="1284605"/>
            </a:xfrm>
            <a:prstGeom prst="rect">
              <a:avLst/>
            </a:prstGeom>
          </p:spPr>
        </p:pic>
        <p:pic>
          <p:nvPicPr>
            <p:cNvPr id="7" name="Picture 6">
              <a:extLst>
                <a:ext uri="{FF2B5EF4-FFF2-40B4-BE49-F238E27FC236}">
                  <a16:creationId xmlns:a16="http://schemas.microsoft.com/office/drawing/2014/main" id="{B3A5B90E-5BD0-410B-4374-12AC91335FE9}"/>
                </a:ext>
              </a:extLst>
            </p:cNvPr>
            <p:cNvPicPr/>
            <p:nvPr/>
          </p:nvPicPr>
          <p:blipFill>
            <a:blip r:embed="rId3"/>
            <a:stretch>
              <a:fillRect/>
            </a:stretch>
          </p:blipFill>
          <p:spPr>
            <a:xfrm>
              <a:off x="2775712" y="1905"/>
              <a:ext cx="2626995" cy="1282065"/>
            </a:xfrm>
            <a:prstGeom prst="rect">
              <a:avLst/>
            </a:prstGeom>
          </p:spPr>
        </p:pic>
      </p:grpSp>
      <p:sp>
        <p:nvSpPr>
          <p:cNvPr id="8" name="TextBox 7">
            <a:extLst>
              <a:ext uri="{FF2B5EF4-FFF2-40B4-BE49-F238E27FC236}">
                <a16:creationId xmlns:a16="http://schemas.microsoft.com/office/drawing/2014/main" id="{C38FED79-6C84-A7A1-7726-1E54028A7FDA}"/>
              </a:ext>
            </a:extLst>
          </p:cNvPr>
          <p:cNvSpPr txBox="1"/>
          <p:nvPr/>
        </p:nvSpPr>
        <p:spPr>
          <a:xfrm>
            <a:off x="834868" y="4597760"/>
            <a:ext cx="4769519" cy="667490"/>
          </a:xfrm>
          <a:prstGeom prst="rect">
            <a:avLst/>
          </a:prstGeom>
          <a:noFill/>
        </p:spPr>
        <p:txBody>
          <a:bodyPr wrap="square" rtlCol="0">
            <a:spAutoFit/>
          </a:bodyPr>
          <a:lstStyle/>
          <a:p>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87.37% ham and 12.63% spam messages. </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9" name="Picture 8" descr="A blue circle with orange and black numbers&#10;&#10;Description automatically generated">
            <a:extLst>
              <a:ext uri="{FF2B5EF4-FFF2-40B4-BE49-F238E27FC236}">
                <a16:creationId xmlns:a16="http://schemas.microsoft.com/office/drawing/2014/main" id="{42705DDE-00B8-46CC-D92B-C151A167EF3E}"/>
              </a:ext>
            </a:extLst>
          </p:cNvPr>
          <p:cNvPicPr/>
          <p:nvPr/>
        </p:nvPicPr>
        <p:blipFill>
          <a:blip r:embed="rId4"/>
          <a:stretch>
            <a:fillRect/>
          </a:stretch>
        </p:blipFill>
        <p:spPr>
          <a:xfrm>
            <a:off x="5877734" y="3895284"/>
            <a:ext cx="3209165" cy="2734056"/>
          </a:xfrm>
          <a:prstGeom prst="rect">
            <a:avLst/>
          </a:prstGeom>
        </p:spPr>
      </p:pic>
    </p:spTree>
    <p:extLst>
      <p:ext uri="{BB962C8B-B14F-4D97-AF65-F5344CB8AC3E}">
        <p14:creationId xmlns:p14="http://schemas.microsoft.com/office/powerpoint/2010/main" val="612039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666</Words>
  <Application>Microsoft Macintosh PowerPoint</Application>
  <PresentationFormat>Widescreen</PresentationFormat>
  <Paragraphs>59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Text Classification for Spam Detection and Comparison Analysis</vt:lpstr>
      <vt:lpstr>Table of Content</vt:lpstr>
      <vt:lpstr>Data Science Methodology:</vt:lpstr>
      <vt:lpstr>PowerPoint Presentation</vt:lpstr>
      <vt:lpstr>Success Metrics: </vt:lpstr>
      <vt:lpstr>PowerPoint Presentation</vt:lpstr>
      <vt:lpstr>Problem Statement </vt:lpstr>
      <vt:lpstr>EDA and Data Preprocessing </vt:lpstr>
      <vt:lpstr>Dataset includes 4825 Ham messages and 747 Spam messages. </vt:lpstr>
      <vt:lpstr>Created three new columns ie Number of Characters, Number of Words and Number of Sentences for further Analysis</vt:lpstr>
      <vt:lpstr>Number of Characters are the most correlated feature, so we plotted a histogram to check the trends in Ham and Spam messages. Our Histogram shows that there are 3 times more characters in ham messages than spam.  </vt:lpstr>
      <vt:lpstr>Modeling </vt:lpstr>
      <vt:lpstr>Naive Bayes Evaluation Matrix:</vt:lpstr>
      <vt:lpstr>Random Forest Evaluation Matrix:</vt:lpstr>
      <vt:lpstr>Evaluation Matrix for our Neural Network using BERT</vt:lpstr>
      <vt:lpstr>Comparison Analysis Results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Classification for Spam Detection and Comparison Analysis</dc:title>
  <dc:creator>Irtaza Aslam</dc:creator>
  <cp:lastModifiedBy>Irtaza Aslam</cp:lastModifiedBy>
  <cp:revision>1</cp:revision>
  <dcterms:created xsi:type="dcterms:W3CDTF">2023-12-26T00:37:35Z</dcterms:created>
  <dcterms:modified xsi:type="dcterms:W3CDTF">2023-12-26T01:51:09Z</dcterms:modified>
</cp:coreProperties>
</file>