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86" r:id="rId3"/>
    <p:sldId id="261" r:id="rId4"/>
    <p:sldId id="260" r:id="rId5"/>
    <p:sldId id="264" r:id="rId6"/>
    <p:sldId id="263" r:id="rId7"/>
    <p:sldId id="276" r:id="rId8"/>
    <p:sldId id="271" r:id="rId9"/>
    <p:sldId id="290" r:id="rId10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Space Mon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3F3F3"/>
    <a:srgbClr val="EAF7FD"/>
    <a:srgbClr val="72851A"/>
    <a:srgbClr val="FFD63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C7B81-3B3E-4C53-8542-5B6266077EFE}">
  <a:tblStyle styleId="{1FCC7B81-3B3E-4C53-8542-5B6266077E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1a41cb8921_1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1a41cb8921_1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200d38227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200d38227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9a9a3fcf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9a9a3fcf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00d38227_3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00d38227_3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200d38227_3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200d38227_3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a41cb8921_1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1a41cb8921_1_1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d200d38227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d200d38227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1a41cb8921_1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1a41cb8921_1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8448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26235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708462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500" y="-548699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870975" y="4401125"/>
            <a:ext cx="1539000" cy="1539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341275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673100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8255925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510411" y="1987905"/>
            <a:ext cx="1631789" cy="146443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225" y="1772700"/>
            <a:ext cx="54051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3225" y="3668063"/>
            <a:ext cx="3016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 idx="2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/>
          <p:nvPr/>
        </p:nvSpPr>
        <p:spPr>
          <a:xfrm flipH="1">
            <a:off x="1645745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2163549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/>
          </p:nvPr>
        </p:nvSpPr>
        <p:spPr>
          <a:xfrm>
            <a:off x="3142075" y="539500"/>
            <a:ext cx="52887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4388575" y="3600075"/>
            <a:ext cx="38898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5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including icons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5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p34"/>
          <p:cNvSpPr txBox="1">
            <a:spLocks noGrp="1"/>
          </p:cNvSpPr>
          <p:nvPr>
            <p:ph type="subTitle" idx="1"/>
          </p:nvPr>
        </p:nvSpPr>
        <p:spPr>
          <a:xfrm>
            <a:off x="3142075" y="1675400"/>
            <a:ext cx="52887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161078" y="349172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rot="10800000" flipH="1">
            <a:off x="441645" y="352461"/>
            <a:ext cx="1551574" cy="139243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1321737" y="31958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8180464" y="43150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5"/>
          <p:cNvGrpSpPr/>
          <p:nvPr/>
        </p:nvGrpSpPr>
        <p:grpSpPr>
          <a:xfrm flipH="1">
            <a:off x="2608118" y="-142050"/>
            <a:ext cx="6504081" cy="5427560"/>
            <a:chOff x="609600" y="-142050"/>
            <a:chExt cx="6504081" cy="5427560"/>
          </a:xfrm>
        </p:grpSpPr>
        <p:sp>
          <p:nvSpPr>
            <p:cNvPr id="418" name="Google Shape;418;p35"/>
            <p:cNvSpPr/>
            <p:nvPr/>
          </p:nvSpPr>
          <p:spPr>
            <a:xfrm flipH="1">
              <a:off x="6096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10668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422" name="Google Shape;422;p3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76462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 rot="10800000" flipH="1">
            <a:off x="69074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75287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00195" y="-142018"/>
            <a:ext cx="6580281" cy="5427560"/>
            <a:chOff x="457200" y="-142050"/>
            <a:chExt cx="6580281" cy="5427560"/>
          </a:xfrm>
        </p:grpSpPr>
        <p:sp>
          <p:nvSpPr>
            <p:cNvPr id="430" name="Google Shape;430;p36"/>
            <p:cNvSpPr/>
            <p:nvPr/>
          </p:nvSpPr>
          <p:spPr>
            <a:xfrm flipH="1">
              <a:off x="4572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 flipH="1">
              <a:off x="9906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"/>
          <p:cNvSpPr/>
          <p:nvPr/>
        </p:nvSpPr>
        <p:spPr>
          <a:xfrm flipH="1">
            <a:off x="4016096" y="35793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 flipH="1">
            <a:off x="154855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2073004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flipH="1">
            <a:off x="25908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3683000" y="539500"/>
            <a:ext cx="4747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856700" y="149798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3856700" y="298723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3856700" y="198897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856700" y="347822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5"/>
          <p:cNvSpPr/>
          <p:nvPr/>
        </p:nvSpPr>
        <p:spPr>
          <a:xfrm rot="10800000" flipH="1">
            <a:off x="201084" y="2275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8335025" y="-676899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-381906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939953" y="484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 flipH="1">
            <a:off x="2599393" y="-142050"/>
            <a:ext cx="6544456" cy="5427560"/>
            <a:chOff x="577950" y="-142050"/>
            <a:chExt cx="6544456" cy="5427560"/>
          </a:xfrm>
        </p:grpSpPr>
        <p:sp>
          <p:nvSpPr>
            <p:cNvPr id="56" name="Google Shape;56;p6"/>
            <p:cNvSpPr/>
            <p:nvPr/>
          </p:nvSpPr>
          <p:spPr>
            <a:xfrm flipH="1">
              <a:off x="5779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6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81796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10800000" flipH="1">
            <a:off x="74408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141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0621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2435722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917918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-24131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-164285" y="4291676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13225" y="1472000"/>
            <a:ext cx="48378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6925856" y="277075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014734" y="-142025"/>
            <a:ext cx="6564656" cy="5427560"/>
            <a:chOff x="1724085" y="-142050"/>
            <a:chExt cx="6564656" cy="5427560"/>
          </a:xfrm>
        </p:grpSpPr>
        <p:sp>
          <p:nvSpPr>
            <p:cNvPr id="89" name="Google Shape;89;p9"/>
            <p:cNvSpPr/>
            <p:nvPr/>
          </p:nvSpPr>
          <p:spPr>
            <a:xfrm>
              <a:off x="224186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172408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-23163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713225" y="1407000"/>
            <a:ext cx="4746600" cy="7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713225" y="2272825"/>
            <a:ext cx="4746600" cy="13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-288600" y="3991025"/>
            <a:ext cx="1619400" cy="16194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7988360" y="-648249"/>
            <a:ext cx="1655500" cy="148571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 flipH="1">
            <a:off x="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 flipH="1">
            <a:off x="517811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1035607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2259175" y="3011550"/>
            <a:ext cx="6171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2259100" y="1593750"/>
            <a:ext cx="6171600" cy="13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287150" y="3581029"/>
            <a:ext cx="1412082" cy="126745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255812" y="1525534"/>
            <a:ext cx="811732" cy="72859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204344" y="83055"/>
            <a:ext cx="1494819" cy="134149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/>
          <p:nvPr/>
        </p:nvSpPr>
        <p:spPr>
          <a:xfrm>
            <a:off x="335243" y="674700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"/>
          <p:cNvSpPr/>
          <p:nvPr/>
        </p:nvSpPr>
        <p:spPr>
          <a:xfrm flipH="1">
            <a:off x="1645745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"/>
          <p:cNvSpPr/>
          <p:nvPr/>
        </p:nvSpPr>
        <p:spPr>
          <a:xfrm flipH="1">
            <a:off x="2163549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"/>
          </p:nvPr>
        </p:nvSpPr>
        <p:spPr>
          <a:xfrm>
            <a:off x="3437850" y="3481325"/>
            <a:ext cx="24393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2"/>
          </p:nvPr>
        </p:nvSpPr>
        <p:spPr>
          <a:xfrm>
            <a:off x="5991425" y="3481325"/>
            <a:ext cx="24393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3"/>
          </p:nvPr>
        </p:nvSpPr>
        <p:spPr>
          <a:xfrm>
            <a:off x="3437850" y="3089575"/>
            <a:ext cx="2439300" cy="39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4"/>
          </p:nvPr>
        </p:nvSpPr>
        <p:spPr>
          <a:xfrm>
            <a:off x="5991350" y="3089575"/>
            <a:ext cx="2439300" cy="39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268" name="Google Shape;268;p24"/>
          <p:cNvGrpSpPr/>
          <p:nvPr/>
        </p:nvGrpSpPr>
        <p:grpSpPr>
          <a:xfrm>
            <a:off x="292881" y="158021"/>
            <a:ext cx="1714779" cy="4808830"/>
            <a:chOff x="5882006" y="160346"/>
            <a:chExt cx="1714779" cy="4808830"/>
          </a:xfrm>
        </p:grpSpPr>
        <p:sp>
          <p:nvSpPr>
            <p:cNvPr id="269" name="Google Shape;269;p24"/>
            <p:cNvSpPr/>
            <p:nvPr/>
          </p:nvSpPr>
          <p:spPr>
            <a:xfrm>
              <a:off x="5882008" y="160346"/>
              <a:ext cx="1024629" cy="919688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882006" y="3430250"/>
              <a:ext cx="1714779" cy="1538926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gradFill>
          <a:gsLst>
            <a:gs pos="0">
              <a:schemeClr val="dk1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7"/>
          <p:cNvGrpSpPr/>
          <p:nvPr/>
        </p:nvGrpSpPr>
        <p:grpSpPr>
          <a:xfrm flipH="1">
            <a:off x="2579168" y="-142025"/>
            <a:ext cx="6564831" cy="5427560"/>
            <a:chOff x="641875" y="-142050"/>
            <a:chExt cx="6564831" cy="5427560"/>
          </a:xfrm>
        </p:grpSpPr>
        <p:sp>
          <p:nvSpPr>
            <p:cNvPr id="309" name="Google Shape;309;p27"/>
            <p:cNvSpPr/>
            <p:nvPr/>
          </p:nvSpPr>
          <p:spPr>
            <a:xfrm flipH="1">
              <a:off x="64187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 flipH="1">
              <a:off x="11598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27"/>
          <p:cNvSpPr/>
          <p:nvPr/>
        </p:nvSpPr>
        <p:spPr>
          <a:xfrm flipH="1">
            <a:off x="-17517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7769128" y="89517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"/>
          <p:cNvSpPr/>
          <p:nvPr/>
        </p:nvSpPr>
        <p:spPr>
          <a:xfrm rot="10800000" flipH="1">
            <a:off x="8108409" y="37624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8228562" y="215608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-412372" y="44479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 rot="10800000" flipH="1">
            <a:off x="-362966" y="3645032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ubTitle" idx="1"/>
          </p:nvPr>
        </p:nvSpPr>
        <p:spPr>
          <a:xfrm flipH="1">
            <a:off x="4854099" y="1976038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ubTitle" idx="2"/>
          </p:nvPr>
        </p:nvSpPr>
        <p:spPr>
          <a:xfrm flipH="1">
            <a:off x="1721900" y="1976039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3"/>
          </p:nvPr>
        </p:nvSpPr>
        <p:spPr>
          <a:xfrm flipH="1">
            <a:off x="4854099" y="15909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4"/>
          </p:nvPr>
        </p:nvSpPr>
        <p:spPr>
          <a:xfrm flipH="1">
            <a:off x="1721900" y="15909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5"/>
          </p:nvPr>
        </p:nvSpPr>
        <p:spPr>
          <a:xfrm flipH="1">
            <a:off x="4854099" y="3424720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6"/>
          </p:nvPr>
        </p:nvSpPr>
        <p:spPr>
          <a:xfrm>
            <a:off x="4854099" y="303960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7"/>
          </p:nvPr>
        </p:nvSpPr>
        <p:spPr>
          <a:xfrm flipH="1">
            <a:off x="1721900" y="3424722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8"/>
          </p:nvPr>
        </p:nvSpPr>
        <p:spPr>
          <a:xfrm flipH="1">
            <a:off x="1721900" y="3039607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2650"/>
            <a:ext cx="77175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8" r:id="rId6"/>
    <p:sldLayoutId id="2147483660" r:id="rId7"/>
    <p:sldLayoutId id="2147483670" r:id="rId8"/>
    <p:sldLayoutId id="2147483673" r:id="rId9"/>
    <p:sldLayoutId id="2147483680" r:id="rId10"/>
    <p:sldLayoutId id="2147483681" r:id="rId11"/>
    <p:sldLayoutId id="2147483682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/>
          <p:nvPr/>
        </p:nvSpPr>
        <p:spPr>
          <a:xfrm flipH="1">
            <a:off x="4874561" y="3902638"/>
            <a:ext cx="1016536" cy="91291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ctrTitle"/>
          </p:nvPr>
        </p:nvSpPr>
        <p:spPr>
          <a:xfrm>
            <a:off x="436818" y="1616564"/>
            <a:ext cx="6309957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File Management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E6464-5B1F-D183-E5BD-95C0AD152A7D}"/>
              </a:ext>
            </a:extLst>
          </p:cNvPr>
          <p:cNvSpPr txBox="1"/>
          <p:nvPr/>
        </p:nvSpPr>
        <p:spPr>
          <a:xfrm>
            <a:off x="436818" y="3096768"/>
            <a:ext cx="465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Course Name: Operating System Lab</a:t>
            </a:r>
            <a:br>
              <a:rPr lang="en-US" sz="1600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600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Course Code: CSE-310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70"/>
          <p:cNvSpPr/>
          <p:nvPr/>
        </p:nvSpPr>
        <p:spPr>
          <a:xfrm>
            <a:off x="5387782" y="1450786"/>
            <a:ext cx="1643873" cy="14760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70"/>
          <p:cNvSpPr txBox="1">
            <a:spLocks noGrp="1"/>
          </p:cNvSpPr>
          <p:nvPr>
            <p:ph type="title"/>
          </p:nvPr>
        </p:nvSpPr>
        <p:spPr>
          <a:xfrm>
            <a:off x="-399073" y="497604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</a:t>
            </a:r>
            <a:endParaRPr dirty="0"/>
          </a:p>
        </p:txBody>
      </p:sp>
      <p:sp>
        <p:nvSpPr>
          <p:cNvPr id="1290" name="Google Shape;1290;p70"/>
          <p:cNvSpPr txBox="1">
            <a:spLocks noGrp="1"/>
          </p:cNvSpPr>
          <p:nvPr>
            <p:ph type="subTitle" idx="1"/>
          </p:nvPr>
        </p:nvSpPr>
        <p:spPr>
          <a:xfrm>
            <a:off x="4879127" y="3568972"/>
            <a:ext cx="24393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ID: 213902016</a:t>
            </a:r>
            <a:endParaRPr sz="1600" dirty="0"/>
          </a:p>
        </p:txBody>
      </p:sp>
      <p:sp>
        <p:nvSpPr>
          <p:cNvPr id="1291" name="Google Shape;1291;p7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93" name="Google Shape;1293;p70"/>
          <p:cNvSpPr txBox="1">
            <a:spLocks noGrp="1"/>
          </p:cNvSpPr>
          <p:nvPr>
            <p:ph type="subTitle" idx="3"/>
          </p:nvPr>
        </p:nvSpPr>
        <p:spPr>
          <a:xfrm>
            <a:off x="4904550" y="3177222"/>
            <a:ext cx="2439300" cy="39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Irteja Mahmud</a:t>
            </a:r>
            <a:endParaRPr sz="2000" dirty="0"/>
          </a:p>
        </p:txBody>
      </p:sp>
      <p:sp>
        <p:nvSpPr>
          <p:cNvPr id="1295" name="Google Shape;1295;p70"/>
          <p:cNvSpPr/>
          <p:nvPr/>
        </p:nvSpPr>
        <p:spPr>
          <a:xfrm>
            <a:off x="4904550" y="4713854"/>
            <a:ext cx="972600" cy="9726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FC9B32-E6C6-3E74-4E00-2B2D3920DB25}"/>
              </a:ext>
            </a:extLst>
          </p:cNvPr>
          <p:cNvSpPr/>
          <p:nvPr/>
        </p:nvSpPr>
        <p:spPr>
          <a:xfrm>
            <a:off x="5593283" y="1578622"/>
            <a:ext cx="1224116" cy="1220400"/>
          </a:xfrm>
          <a:prstGeom prst="ellipse">
            <a:avLst/>
          </a:prstGeom>
          <a:blipFill dpi="0" rotWithShape="1">
            <a:blip r:embed="rId3"/>
            <a:srcRect/>
            <a:stretch>
              <a:fillRect l="-6000" r="-7000" b="-23000"/>
            </a:stretch>
          </a:blip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 txBox="1">
            <a:spLocks noGrp="1"/>
          </p:cNvSpPr>
          <p:nvPr>
            <p:ph type="title"/>
          </p:nvPr>
        </p:nvSpPr>
        <p:spPr>
          <a:xfrm>
            <a:off x="177257" y="1042352"/>
            <a:ext cx="4746600" cy="7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sz="3600" dirty="0"/>
          </a:p>
        </p:txBody>
      </p:sp>
      <p:sp>
        <p:nvSpPr>
          <p:cNvPr id="505" name="Google Shape;505;p4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5348653" y="83757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5"/>
          <p:cNvSpPr/>
          <p:nvPr/>
        </p:nvSpPr>
        <p:spPr>
          <a:xfrm rot="10800000" flipH="1">
            <a:off x="4609784" y="580582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5BFD4-3740-AD38-654D-7A08C2957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01" y="2282322"/>
            <a:ext cx="6808759" cy="1363500"/>
          </a:xfrm>
        </p:spPr>
        <p:txBody>
          <a:bodyPr/>
          <a:lstStyle/>
          <a:p>
            <a:pPr marL="139700" indent="0"/>
            <a:r>
              <a:rPr lang="en-US" dirty="0"/>
              <a:t>This shell scripting file management system boosts productivity and security by automating file and directory operations, addressing manual errors, sensitive file security, and large file management for IT professionals.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98" name="Google Shape;498;p44"/>
          <p:cNvSpPr/>
          <p:nvPr/>
        </p:nvSpPr>
        <p:spPr>
          <a:xfrm flipH="1">
            <a:off x="7554897" y="83051"/>
            <a:ext cx="1384154" cy="124305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03;p45">
            <a:extLst>
              <a:ext uri="{FF2B5EF4-FFF2-40B4-BE49-F238E27FC236}">
                <a16:creationId xmlns:a16="http://schemas.microsoft.com/office/drawing/2014/main" id="{5A747756-545F-26C7-E511-A53D166C0751}"/>
              </a:ext>
            </a:extLst>
          </p:cNvPr>
          <p:cNvSpPr txBox="1">
            <a:spLocks/>
          </p:cNvSpPr>
          <p:nvPr/>
        </p:nvSpPr>
        <p:spPr>
          <a:xfrm>
            <a:off x="2457096" y="547907"/>
            <a:ext cx="4746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600" dirty="0"/>
              <a:t>Project Overview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B77047-729B-5B72-2830-03649DB5A0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58801" y="2161882"/>
            <a:ext cx="594319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3434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Objectives: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434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Automate file and folder operations. Implement a secure locking mechanism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34343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3434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Scope: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434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Unix-based systems, Basic to intermediate file management tasks, Focus on automation and security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"/>
          <p:cNvSpPr txBox="1">
            <a:spLocks noGrp="1"/>
          </p:cNvSpPr>
          <p:nvPr>
            <p:ph type="title"/>
          </p:nvPr>
        </p:nvSpPr>
        <p:spPr>
          <a:xfrm>
            <a:off x="1278729" y="860123"/>
            <a:ext cx="7361466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Technologies Used</a:t>
            </a:r>
            <a:endParaRPr sz="3600" dirty="0"/>
          </a:p>
        </p:txBody>
      </p:sp>
      <p:sp>
        <p:nvSpPr>
          <p:cNvPr id="528" name="Google Shape;528;p4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517EB-1127-A722-3067-6CF655F4D70D}"/>
              </a:ext>
            </a:extLst>
          </p:cNvPr>
          <p:cNvSpPr txBox="1"/>
          <p:nvPr/>
        </p:nvSpPr>
        <p:spPr>
          <a:xfrm>
            <a:off x="4025811" y="1794678"/>
            <a:ext cx="4446638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00" dirty="0">
              <a:solidFill>
                <a:srgbClr val="43434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Bash Scripting</a:t>
            </a:r>
          </a:p>
          <a:p>
            <a:endParaRPr lang="en-US" dirty="0">
              <a:solidFill>
                <a:srgbClr val="43434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GnuPG for encryption/decryption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tar and </a:t>
            </a:r>
            <a:r>
              <a:rPr lang="en-US" dirty="0" err="1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gzip</a:t>
            </a:r>
            <a:r>
              <a:rPr lang="en-US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archiving</a:t>
            </a:r>
          </a:p>
          <a:p>
            <a:endParaRPr lang="en-US" dirty="0">
              <a:solidFill>
                <a:srgbClr val="43434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Libraries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Core Unix utilities</a:t>
            </a:r>
          </a:p>
          <a:p>
            <a:endParaRPr lang="en-US" dirty="0">
              <a:solidFill>
                <a:srgbClr val="43434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20" name="Google Shape;520;p47"/>
          <p:cNvSpPr txBox="1">
            <a:spLocks noGrp="1"/>
          </p:cNvSpPr>
          <p:nvPr>
            <p:ph type="body" idx="1"/>
          </p:nvPr>
        </p:nvSpPr>
        <p:spPr>
          <a:xfrm>
            <a:off x="1201691" y="1600830"/>
            <a:ext cx="5237749" cy="3203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sz="1600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File and Folder Management</a:t>
            </a:r>
          </a:p>
          <a:p>
            <a:pPr lvl="1">
              <a:lnSpc>
                <a:spcPct val="114999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Create, delete, move, rename files and folders</a:t>
            </a:r>
          </a:p>
          <a:p>
            <a:pPr lvl="1">
              <a:lnSpc>
                <a:spcPct val="114999"/>
              </a:lnSpc>
              <a:buFont typeface="Courier New"/>
              <a:buChar char="o"/>
            </a:pPr>
            <a:endParaRPr lang="en-US" dirty="0">
              <a:solidFill>
                <a:srgbClr val="43434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sz="1600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Locking Mechanism</a:t>
            </a:r>
          </a:p>
          <a:p>
            <a:pPr lvl="1">
              <a:lnSpc>
                <a:spcPct val="114999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Encrypt and decrypt files and folders</a:t>
            </a:r>
          </a:p>
          <a:p>
            <a:pPr marL="609600" lvl="1" indent="0">
              <a:lnSpc>
                <a:spcPct val="114999"/>
              </a:lnSpc>
              <a:buNone/>
            </a:pPr>
            <a:endParaRPr lang="en-US" sz="1400" dirty="0">
              <a:solidFill>
                <a:srgbClr val="43434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sz="1600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Archiving</a:t>
            </a:r>
          </a:p>
          <a:p>
            <a:pPr lvl="1">
              <a:lnSpc>
                <a:spcPct val="114999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Compress and decompress large files</a:t>
            </a:r>
            <a:endParaRPr lang="en-US" sz="1600" dirty="0">
              <a:solidFill>
                <a:srgbClr val="43434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>
              <a:buNone/>
            </a:pPr>
            <a:endParaRPr lang="en-US" dirty="0">
              <a:solidFill>
                <a:srgbClr val="43434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2" name="Google Shape;522;p47"/>
          <p:cNvSpPr txBox="1">
            <a:spLocks noGrp="1"/>
          </p:cNvSpPr>
          <p:nvPr>
            <p:ph type="title"/>
          </p:nvPr>
        </p:nvSpPr>
        <p:spPr>
          <a:xfrm>
            <a:off x="1090649" y="694395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Features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33" name="Google Shape;933;p60"/>
          <p:cNvSpPr txBox="1">
            <a:spLocks noGrp="1"/>
          </p:cNvSpPr>
          <p:nvPr>
            <p:ph type="title"/>
          </p:nvPr>
        </p:nvSpPr>
        <p:spPr>
          <a:xfrm>
            <a:off x="1297126" y="905244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Demonstration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9AE45-4B90-2002-42DF-6BFAF4F66324}"/>
              </a:ext>
            </a:extLst>
          </p:cNvPr>
          <p:cNvSpPr txBox="1"/>
          <p:nvPr/>
        </p:nvSpPr>
        <p:spPr>
          <a:xfrm>
            <a:off x="1735932" y="2387084"/>
            <a:ext cx="567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Now, let's move on to the live demonstration.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5"/>
          <p:cNvSpPr txBox="1">
            <a:spLocks noGrp="1"/>
          </p:cNvSpPr>
          <p:nvPr>
            <p:ph type="title"/>
          </p:nvPr>
        </p:nvSpPr>
        <p:spPr>
          <a:xfrm>
            <a:off x="1155701" y="884582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 For Future Work</a:t>
            </a:r>
            <a:endParaRPr dirty="0"/>
          </a:p>
        </p:txBody>
      </p:sp>
      <p:sp>
        <p:nvSpPr>
          <p:cNvPr id="696" name="Google Shape;696;p5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2BECB5-E18C-25D1-520A-A3CD4FB75484}"/>
              </a:ext>
            </a:extLst>
          </p:cNvPr>
          <p:cNvSpPr txBox="1"/>
          <p:nvPr/>
        </p:nvSpPr>
        <p:spPr>
          <a:xfrm>
            <a:off x="1421153" y="2096941"/>
            <a:ext cx="5869859" cy="162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999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Enhancements: </a:t>
            </a:r>
            <a:r>
              <a:rPr lang="en-US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Improve error handling and validation.</a:t>
            </a:r>
          </a:p>
          <a:p>
            <a:pPr marL="285750" indent="-285750">
              <a:lnSpc>
                <a:spcPct val="114999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Interface: </a:t>
            </a:r>
            <a:r>
              <a:rPr lang="en-US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Develop a graphical user interface (GUI).</a:t>
            </a:r>
          </a:p>
          <a:p>
            <a:pPr marL="285750" indent="-285750">
              <a:lnSpc>
                <a:spcPct val="114999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Cross-Platform Compatibility: </a:t>
            </a:r>
            <a:r>
              <a:rPr lang="en-US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Adapt script for other operating systems.</a:t>
            </a:r>
          </a:p>
          <a:p>
            <a:pPr marL="285750" indent="-285750">
              <a:lnSpc>
                <a:spcPct val="114999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Security: I</a:t>
            </a:r>
            <a:r>
              <a:rPr lang="en-US" dirty="0">
                <a:solidFill>
                  <a:srgbClr val="43434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mplement advanced security features.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43434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F892F0-5D4D-6BA3-FBBD-96109D508B57}"/>
              </a:ext>
            </a:extLst>
          </p:cNvPr>
          <p:cNvSpPr/>
          <p:nvPr/>
        </p:nvSpPr>
        <p:spPr>
          <a:xfrm>
            <a:off x="4572000" y="3453180"/>
            <a:ext cx="3635477" cy="1251555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Google Shape;1342;p74"/>
          <p:cNvSpPr txBox="1">
            <a:spLocks noGrp="1"/>
          </p:cNvSpPr>
          <p:nvPr>
            <p:ph type="title"/>
          </p:nvPr>
        </p:nvSpPr>
        <p:spPr>
          <a:xfrm>
            <a:off x="2367783" y="1251444"/>
            <a:ext cx="5288700" cy="1015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43" name="Google Shape;1343;p74"/>
          <p:cNvSpPr txBox="1">
            <a:spLocks noGrp="1"/>
          </p:cNvSpPr>
          <p:nvPr>
            <p:ph type="subTitle" idx="1"/>
          </p:nvPr>
        </p:nvSpPr>
        <p:spPr>
          <a:xfrm>
            <a:off x="3983421" y="2159003"/>
            <a:ext cx="52887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Do you have any questions?</a:t>
            </a:r>
            <a:endParaRPr sz="2200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45" name="Google Shape;1345;p74"/>
          <p:cNvSpPr/>
          <p:nvPr/>
        </p:nvSpPr>
        <p:spPr>
          <a:xfrm flipH="1">
            <a:off x="3572643" y="3261451"/>
            <a:ext cx="821556" cy="737808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Today Is Web Designer Day by Slidesgo">
  <a:themeElements>
    <a:clrScheme name="Simple Light">
      <a:dk1>
        <a:srgbClr val="00216E"/>
      </a:dk1>
      <a:lt1>
        <a:srgbClr val="E20030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203</Words>
  <Application>Microsoft Office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Wingdings</vt:lpstr>
      <vt:lpstr>Poppins</vt:lpstr>
      <vt:lpstr>Courier New</vt:lpstr>
      <vt:lpstr>Space Mono</vt:lpstr>
      <vt:lpstr>Today Is Web Designer Day by Slidesgo</vt:lpstr>
      <vt:lpstr>File Management</vt:lpstr>
      <vt:lpstr>Presented by</vt:lpstr>
      <vt:lpstr>Introduction</vt:lpstr>
      <vt:lpstr>PowerPoint Presentation</vt:lpstr>
      <vt:lpstr>Technologies Used</vt:lpstr>
      <vt:lpstr>Key Features</vt:lpstr>
      <vt:lpstr>Project Demonstration</vt:lpstr>
      <vt:lpstr>Scope For 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Digitalmart E-Commerce Website</dc:title>
  <cp:lastModifiedBy>irteja mahmud</cp:lastModifiedBy>
  <cp:revision>8</cp:revision>
  <dcterms:modified xsi:type="dcterms:W3CDTF">2024-06-15T04:55:07Z</dcterms:modified>
</cp:coreProperties>
</file>