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1pPr>
    <a:lvl2pPr marL="0" marR="0" indent="3429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2pPr>
    <a:lvl3pPr marL="0" marR="0" indent="6858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3pPr>
    <a:lvl4pPr marL="0" marR="0" indent="10287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4pPr>
    <a:lvl5pPr marL="0" marR="0" indent="13716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5pPr>
    <a:lvl6pPr marL="0" marR="0" indent="17145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6pPr>
    <a:lvl7pPr marL="0" marR="0" indent="20574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7pPr>
    <a:lvl8pPr marL="0" marR="0" indent="24003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8pPr>
    <a:lvl9pPr marL="0" marR="0" indent="274320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8F44A2F1-9E1F-4B54-A3A2-5F16C0AD49E2}"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C5C7C9">
              <a:alpha val="30000"/>
            </a:srgbClr>
          </a:solidFill>
        </a:fill>
      </a:tcStyle>
    </a:band2H>
    <a:firstCol>
      <a:tcTxStyle b="off" i="off">
        <a:font>
          <a:latin typeface="Gill Sans"/>
          <a:ea typeface="Gill Sans"/>
          <a:cs typeface="Gill Sans"/>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ff" i="off">
        <a:font>
          <a:latin typeface="Gill Sans"/>
          <a:ea typeface="Gill Sans"/>
          <a:cs typeface="Gill Sans"/>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Ref idx="minor">
          <a:srgbClr val="FFFFFF"/>
        </a:fontRef>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0A2E55"/>
          </a:solidFill>
        </a:fill>
      </a:tcStyle>
    </a:firstRow>
  </a:tblStyle>
  <a:tblStyle styleId="{C7B018BB-80A7-4F77-B60F-C8B233D01FF8}" styleName="">
    <a:tblBg/>
    <a:wholeTbl>
      <a:tcTxStyle b="def" i="de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3175" cap="flat">
              <a:solidFill>
                <a:srgbClr val="B8B8B8"/>
              </a:solidFill>
              <a:prstDash val="solid"/>
              <a:miter lim="400000"/>
            </a:ln>
          </a:top>
          <a:bottom>
            <a:ln w="3175" cap="flat">
              <a:solidFill>
                <a:srgbClr val="B8B8B8"/>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n" i="de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rgbClr val="5AC831"/>
          </a:solidFill>
        </a:fill>
      </a:tcStyle>
    </a:firstCol>
    <a:lastRow>
      <a:tcTxStyle b="def" i="def">
        <a:font>
          <a:latin typeface="Helvetica Light"/>
          <a:ea typeface="Helvetica Light"/>
          <a:cs typeface="Helvetica Light"/>
        </a:font>
        <a:srgbClr val="000000"/>
      </a:tcTxStyle>
      <a:tcStyle>
        <a:tcBdr>
          <a:left>
            <a:ln w="3175" cap="flat">
              <a:solidFill>
                <a:srgbClr val="B8B8B8"/>
              </a:solidFill>
              <a:prstDash val="solid"/>
              <a:miter lim="400000"/>
            </a:ln>
          </a:left>
          <a:right>
            <a:ln w="3175" cap="flat">
              <a:solidFill>
                <a:srgbClr val="B8B8B8"/>
              </a:solidFill>
              <a:prstDash val="solid"/>
              <a:miter lim="400000"/>
            </a:ln>
          </a:right>
          <a:top>
            <a:ln w="12700" cap="flat">
              <a:solidFill>
                <a:srgbClr val="606060"/>
              </a:solidFill>
              <a:prstDash val="solid"/>
              <a:miter lim="400000"/>
            </a:ln>
          </a:top>
          <a:bottom>
            <a:ln w="3175" cap="flat">
              <a:solidFill>
                <a:srgbClr val="606060"/>
              </a:solidFill>
              <a:prstDash val="solid"/>
              <a:miter lim="400000"/>
            </a:ln>
          </a:bottom>
          <a:insideH>
            <a:ln w="3175" cap="flat">
              <a:solidFill>
                <a:srgbClr val="B8B8B8"/>
              </a:solidFill>
              <a:prstDash val="solid"/>
              <a:miter lim="400000"/>
            </a:ln>
          </a:insideH>
          <a:insideV>
            <a:ln w="3175" cap="flat">
              <a:solidFill>
                <a:srgbClr val="B8B8B8"/>
              </a:solidFill>
              <a:prstDash val="solid"/>
              <a:miter lim="400000"/>
            </a:ln>
          </a:insideV>
        </a:tcBdr>
        <a:fill>
          <a:solidFill>
            <a:srgbClr val="EBEBEB"/>
          </a:solidFill>
        </a:fill>
      </a:tcStyle>
    </a:lastRow>
    <a:firstRow>
      <a:tcTxStyle b="on" i="def">
        <a:font>
          <a:latin typeface="Helvetica"/>
          <a:ea typeface="Helvetica"/>
          <a:cs typeface="Helvetica"/>
        </a:font>
        <a:srgbClr val="FFFFFF"/>
      </a:tcTxStyle>
      <a:tcStyle>
        <a:tcBdr>
          <a:left>
            <a:ln w="3175" cap="flat">
              <a:solidFill>
                <a:srgbClr val="606060"/>
              </a:solidFill>
              <a:prstDash val="solid"/>
              <a:miter lim="400000"/>
            </a:ln>
          </a:left>
          <a:right>
            <a:ln w="3175" cap="flat">
              <a:solidFill>
                <a:srgbClr val="606060"/>
              </a:solidFill>
              <a:prstDash val="solid"/>
              <a:miter lim="400000"/>
            </a:ln>
          </a:right>
          <a:top>
            <a:ln w="3175" cap="flat">
              <a:solidFill>
                <a:srgbClr val="606060"/>
              </a:solidFill>
              <a:prstDash val="solid"/>
              <a:miter lim="400000"/>
            </a:ln>
          </a:top>
          <a:bottom>
            <a:ln w="3175" cap="flat">
              <a:solidFill>
                <a:srgbClr val="606060"/>
              </a:solidFill>
              <a:prstDash val="solid"/>
              <a:miter lim="400000"/>
            </a:ln>
          </a:bottom>
          <a:insideH>
            <a:ln w="3175" cap="flat">
              <a:solidFill>
                <a:srgbClr val="606060"/>
              </a:solidFill>
              <a:prstDash val="solid"/>
              <a:miter lim="400000"/>
            </a:ln>
          </a:insideH>
          <a:insideV>
            <a:ln w="3175"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def" i="def">
        <a:font>
          <a:latin typeface="Helvetica Light"/>
          <a:ea typeface="Helvetica Light"/>
          <a:cs typeface="Helvetica Light"/>
        </a:font>
        <a:srgbClr val="000000"/>
      </a:tcTxStyle>
      <a:tcStyle>
        <a:tcBdr>
          <a:left>
            <a:ln w="3175" cap="flat">
              <a:solidFill>
                <a:srgbClr val="5D5D5D"/>
              </a:solidFill>
              <a:custDash>
                <a:ds d="200000" sp="200000"/>
              </a:custDash>
              <a:miter lim="400000"/>
            </a:ln>
          </a:left>
          <a:right>
            <a:ln w="3175" cap="flat">
              <a:solidFill>
                <a:srgbClr val="5D5D5D"/>
              </a:solidFill>
              <a:custDash>
                <a:ds d="200000" sp="200000"/>
              </a:custDash>
              <a:miter lim="400000"/>
            </a:ln>
          </a:right>
          <a:top>
            <a:ln w="3175" cap="flat">
              <a:solidFill>
                <a:srgbClr val="5D5D5D"/>
              </a:solidFill>
              <a:custDash>
                <a:ds d="200000" sp="200000"/>
              </a:custDash>
              <a:miter lim="400000"/>
            </a:ln>
          </a:top>
          <a:bottom>
            <a:ln w="3175" cap="flat">
              <a:solidFill>
                <a:srgbClr val="5D5D5D"/>
              </a:solidFill>
              <a:custDash>
                <a:ds d="200000" sp="200000"/>
              </a:custDash>
              <a:miter lim="400000"/>
            </a:ln>
          </a:bottom>
          <a:insideH>
            <a:ln w="3175" cap="flat">
              <a:solidFill>
                <a:srgbClr val="5D5D5D"/>
              </a:solidFill>
              <a:custDash>
                <a:ds d="200000" sp="200000"/>
              </a:custDash>
              <a:miter lim="400000"/>
            </a:ln>
          </a:insideH>
          <a:insideV>
            <a:ln w="3175" cap="flat">
              <a:solidFill>
                <a:srgbClr val="5D5D5D"/>
              </a:solidFill>
              <a:custDash>
                <a:ds d="200000" sp="200000"/>
              </a:custDash>
              <a:miter lim="400000"/>
            </a:ln>
          </a:insideV>
        </a:tcBdr>
        <a:fill>
          <a:solidFill>
            <a:srgbClr val="E6E3D7"/>
          </a:solidFill>
        </a:fill>
      </a:tcStyle>
    </a:wholeTbl>
    <a:band2H>
      <a:tcTxStyle b="def" i="def"/>
      <a:tcStyle>
        <a:tcBdr/>
        <a:fill>
          <a:solidFill>
            <a:srgbClr val="C3C2C2"/>
          </a:solidFill>
        </a:fill>
      </a:tcStyle>
    </a:band2H>
    <a:firstCol>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09C99"/>
          </a:solidFill>
        </a:fill>
      </a:tcStyle>
    </a:firstCol>
    <a:lastRow>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lastRow>
    <a:firstRow>
      <a:tcTxStyle b="on" i="def">
        <a:font>
          <a:latin typeface="Helvetica"/>
          <a:ea typeface="Helvetica"/>
          <a:cs typeface="Helvetica"/>
        </a:font>
        <a:srgbClr val="FFFFFF"/>
      </a:tcTxStyle>
      <a:tcStyle>
        <a:tcBdr>
          <a:left>
            <a:ln w="3175" cap="flat">
              <a:solidFill>
                <a:srgbClr val="5D5D5D"/>
              </a:solidFill>
              <a:prstDash val="solid"/>
              <a:miter lim="400000"/>
            </a:ln>
          </a:left>
          <a:right>
            <a:ln w="3175" cap="flat">
              <a:solidFill>
                <a:srgbClr val="5D5D5D"/>
              </a:solidFill>
              <a:prstDash val="solid"/>
              <a:miter lim="400000"/>
            </a:ln>
          </a:right>
          <a:top>
            <a:ln w="3175" cap="flat">
              <a:solidFill>
                <a:srgbClr val="5D5D5D"/>
              </a:solidFill>
              <a:prstDash val="solid"/>
              <a:miter lim="400000"/>
            </a:ln>
          </a:top>
          <a:bottom>
            <a:ln w="3175" cap="flat">
              <a:solidFill>
                <a:srgbClr val="5D5D5D"/>
              </a:solidFill>
              <a:prstDash val="solid"/>
              <a:miter lim="400000"/>
            </a:ln>
          </a:bottom>
          <a:insideH>
            <a:ln w="3175" cap="flat">
              <a:solidFill>
                <a:srgbClr val="5D5D5D"/>
              </a:solidFill>
              <a:prstDash val="solid"/>
              <a:miter lim="400000"/>
            </a:ln>
          </a:insideH>
          <a:insideV>
            <a:ln w="3175" cap="flat">
              <a:solidFill>
                <a:srgbClr val="5D5D5D"/>
              </a:solidFill>
              <a:prstDash val="solid"/>
              <a:miter lim="400000"/>
            </a:ln>
          </a:insideV>
        </a:tcBdr>
        <a:fill>
          <a:solidFill>
            <a:srgbClr val="97764E"/>
          </a:solidFill>
        </a:fill>
      </a:tcStyle>
    </a:firstRow>
  </a:tblStyle>
  <a:tblStyle styleId="{CF821DB8-F4EB-4A41-A1BA-3FCAFE7338EE}" styleName="">
    <a:tblBg/>
    <a:wholeTbl>
      <a:tcTxStyle b="def" i="def">
        <a:font>
          <a:latin typeface="Helvetica Light"/>
          <a:ea typeface="Helvetica Light"/>
          <a:cs typeface="Helvetica Light"/>
        </a:font>
        <a:srgbClr val="000000"/>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EBEBEB"/>
          </a:solidFill>
        </a:fill>
      </a:tcStyle>
    </a:wholeTbl>
    <a:band2H>
      <a:tcTxStyle b="def" i="def"/>
      <a:tcStyle>
        <a:tcBdr/>
        <a:fill>
          <a:solidFill>
            <a:srgbClr val="DCE5E6"/>
          </a:solidFill>
        </a:fill>
      </a:tcStyle>
    </a:band2H>
    <a:firstCol>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Col>
    <a:lastRow>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lastRow>
    <a:firstRow>
      <a:tcTxStyle b="on" i="def">
        <a:font>
          <a:latin typeface="Helvetica"/>
          <a:ea typeface="Helvetica"/>
          <a:cs typeface="Helvetica"/>
        </a:font>
        <a:srgbClr val="FFFFFF"/>
      </a:tcTxStyle>
      <a:tcStyle>
        <a:tcBdr>
          <a:left>
            <a:ln w="3175" cap="flat">
              <a:solidFill>
                <a:srgbClr val="000000"/>
              </a:solidFill>
              <a:prstDash val="solid"/>
              <a:miter lim="400000"/>
            </a:ln>
          </a:left>
          <a:right>
            <a:ln w="3175" cap="flat">
              <a:solidFill>
                <a:srgbClr val="000000"/>
              </a:solidFill>
              <a:prstDash val="solid"/>
              <a:miter lim="400000"/>
            </a:ln>
          </a:right>
          <a:top>
            <a:ln w="3175" cap="flat">
              <a:solidFill>
                <a:srgbClr val="000000"/>
              </a:solidFill>
              <a:prstDash val="solid"/>
              <a:miter lim="400000"/>
            </a:ln>
          </a:top>
          <a:bottom>
            <a:ln w="3175" cap="flat">
              <a:solidFill>
                <a:srgbClr val="000000"/>
              </a:solidFill>
              <a:prstDash val="solid"/>
              <a:miter lim="400000"/>
            </a:ln>
          </a:bottom>
          <a:insideH>
            <a:ln w="3175" cap="flat">
              <a:solidFill>
                <a:srgbClr val="000000"/>
              </a:solidFill>
              <a:prstDash val="solid"/>
              <a:miter lim="400000"/>
            </a:ln>
          </a:insideH>
          <a:insideV>
            <a:ln w="3175" cap="flat">
              <a:solidFill>
                <a:srgbClr val="000000"/>
              </a:solidFill>
              <a:prstDash val="solid"/>
              <a:miter lim="400000"/>
            </a:ln>
          </a:insideV>
        </a:tcBdr>
        <a:fill>
          <a:solidFill>
            <a:srgbClr val="5E7790"/>
          </a:solidFill>
        </a:fill>
      </a:tcStyle>
    </a:firstRow>
  </a:tblStyle>
  <a:tblStyle styleId="{33BA23B1-9221-436E-865A-0063620EA4FD}" styleName="">
    <a:tblBg/>
    <a:wholeTbl>
      <a:tcTxStyle b="def" i="def">
        <a:font>
          <a:latin typeface="Helvetica Light"/>
          <a:ea typeface="Helvetica Light"/>
          <a:cs typeface="Helvetica Light"/>
        </a:font>
        <a:srgbClr val="000000"/>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D0D1D2"/>
          </a:solidFill>
        </a:fill>
      </a:tcStyle>
    </a:wholeTbl>
    <a:band2H>
      <a:tcTxStyle b="def" i="def"/>
      <a:tcStyle>
        <a:tcBdr/>
        <a:fill>
          <a:solidFill>
            <a:srgbClr val="DEDEDF"/>
          </a:solidFill>
        </a:fill>
      </a:tcStyle>
    </a:band2H>
    <a:firstCol>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535761"/>
          </a:solidFill>
        </a:fill>
      </a:tcStyle>
    </a:firstCol>
    <a:lastRow>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909398"/>
          </a:solidFill>
        </a:fill>
      </a:tcStyle>
    </a:lastRow>
    <a:firstRow>
      <a:tcTxStyle b="on" i="def">
        <a:font>
          <a:latin typeface="Helvetica"/>
          <a:ea typeface="Helvetica"/>
          <a:cs typeface="Helvetica"/>
        </a:font>
        <a:srgbClr val="FFFFFF"/>
      </a:tcTxStyle>
      <a:tcStyle>
        <a:tcBdr>
          <a:left>
            <a:ln w="3175" cap="flat">
              <a:solidFill>
                <a:srgbClr val="FFFFFF"/>
              </a:solidFill>
              <a:prstDash val="solid"/>
              <a:miter lim="400000"/>
            </a:ln>
          </a:left>
          <a:right>
            <a:ln w="3175" cap="flat">
              <a:solidFill>
                <a:srgbClr val="FFFFFF"/>
              </a:solidFill>
              <a:prstDash val="solid"/>
              <a:miter lim="400000"/>
            </a:ln>
          </a:right>
          <a:top>
            <a:ln w="3175" cap="flat">
              <a:solidFill>
                <a:srgbClr val="FFFFFF"/>
              </a:solidFill>
              <a:prstDash val="solid"/>
              <a:miter lim="400000"/>
            </a:ln>
          </a:top>
          <a:bottom>
            <a:ln w="3175" cap="flat">
              <a:solidFill>
                <a:srgbClr val="FFFFFF"/>
              </a:solidFill>
              <a:prstDash val="solid"/>
              <a:miter lim="400000"/>
            </a:ln>
          </a:bottom>
          <a:insideH>
            <a:ln w="3175" cap="flat">
              <a:solidFill>
                <a:srgbClr val="FFFFFF"/>
              </a:solidFill>
              <a:prstDash val="solid"/>
              <a:miter lim="400000"/>
            </a:ln>
          </a:insideH>
          <a:insideV>
            <a:ln w="3175" cap="flat">
              <a:solidFill>
                <a:srgbClr val="FFFFFF"/>
              </a:solidFill>
              <a:prstDash val="solid"/>
              <a:miter lim="400000"/>
            </a:ln>
          </a:insideV>
        </a:tcBdr>
        <a:fill>
          <a:solidFill>
            <a:srgbClr val="767C85"/>
          </a:solidFill>
        </a:fill>
      </a:tcStyle>
    </a:firstRow>
  </a:tblStyle>
  <a:tblStyle styleId="{2708684C-4D16-4618-839F-0558EEFCDFE6}" styleName="">
    <a:tblBg/>
    <a:wholeTbl>
      <a:tcTxStyle b="def" i="def">
        <a:font>
          <a:latin typeface="Helvetica Light"/>
          <a:ea typeface="Helvetica Light"/>
          <a:cs typeface="Helvetica Light"/>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def">
        <a:font>
          <a:latin typeface="Helvetica"/>
          <a:ea typeface="Helvetica"/>
          <a:cs typeface="Helvetica"/>
        </a:font>
        <a:srgbClr val="000000"/>
      </a:tcTxStyle>
      <a:tcStyle>
        <a:tcBdr>
          <a:left>
            <a:ln w="12700" cap="flat">
              <a:noFill/>
              <a:miter lim="400000"/>
            </a:ln>
          </a:left>
          <a:right>
            <a:ln w="3175" cap="flat">
              <a:solidFill>
                <a:srgbClr val="000000"/>
              </a:solidFill>
              <a:prstDash val="solid"/>
              <a:miter lim="400000"/>
            </a:ln>
          </a:right>
          <a:top>
            <a:ln w="3175" cap="flat">
              <a:solidFill>
                <a:srgbClr val="000000"/>
              </a:solidFill>
              <a:custDash>
                <a:ds d="200000" sp="200000"/>
              </a:custDash>
              <a:miter lim="400000"/>
            </a:ln>
          </a:top>
          <a:bottom>
            <a:ln w="3175" cap="flat">
              <a:solidFill>
                <a:srgbClr val="000000"/>
              </a:solidFill>
              <a:custDash>
                <a:ds d="200000" sp="200000"/>
              </a:custDash>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Col>
    <a:lastRow>
      <a:tcTxStyle b="on" i="de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3175" cap="flat">
              <a:solidFill>
                <a:srgbClr val="000000"/>
              </a:solidFill>
              <a:prstDash val="solid"/>
              <a:miter lim="400000"/>
            </a:ln>
          </a:top>
          <a:bottom>
            <a:ln w="12700" cap="flat">
              <a:noFill/>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lastRow>
    <a:firstRow>
      <a:tcTxStyle b="on" i="def">
        <a:font>
          <a:latin typeface="Helvetica"/>
          <a:ea typeface="Helvetica"/>
          <a:cs typeface="Helvetica"/>
        </a:font>
        <a:srgbClr val="000000"/>
      </a:tcTxStyle>
      <a:tcStyle>
        <a:tcBdr>
          <a:left>
            <a:ln w="3175" cap="flat">
              <a:solidFill>
                <a:srgbClr val="000000"/>
              </a:solidFill>
              <a:custDash>
                <a:ds d="200000" sp="200000"/>
              </a:custDash>
              <a:miter lim="400000"/>
            </a:ln>
          </a:left>
          <a:right>
            <a:ln w="3175" cap="flat">
              <a:solidFill>
                <a:srgbClr val="000000"/>
              </a:solidFill>
              <a:custDash>
                <a:ds d="200000" sp="200000"/>
              </a:custDash>
              <a:miter lim="400000"/>
            </a:ln>
          </a:right>
          <a:top>
            <a:ln w="12700" cap="flat">
              <a:noFill/>
              <a:miter lim="400000"/>
            </a:ln>
          </a:top>
          <a:bottom>
            <a:ln w="3175" cap="flat">
              <a:solidFill>
                <a:srgbClr val="000000"/>
              </a:solidFill>
              <a:prstDash val="solid"/>
              <a:miter lim="400000"/>
            </a:ln>
          </a:bottom>
          <a:insideH>
            <a:ln w="3175" cap="flat">
              <a:solidFill>
                <a:srgbClr val="000000"/>
              </a:solidFill>
              <a:custDash>
                <a:ds d="200000" sp="200000"/>
              </a:custDash>
              <a:miter lim="400000"/>
            </a:ln>
          </a:insideH>
          <a:insideV>
            <a:ln w="3175" cap="flat">
              <a:solidFill>
                <a:srgbClr val="000000"/>
              </a:solidFill>
              <a:custDash>
                <a:ds d="200000" sp="200000"/>
              </a:custDash>
              <a:miter lim="400000"/>
            </a:ln>
          </a:insideV>
        </a:tcBdr>
        <a:fill>
          <a:noFill/>
        </a:fill>
      </a:tcStyle>
    </a:firstRow>
  </a:tblStyle>
  <a:tblStyle styleId="{4C3C2611-4C71-4FC5-86AE-919BDF0F9419}" styleName="">
    <a:tblBg/>
    <a:wholeTbl>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def">
        <a:font>
          <a:latin typeface="Helvetica"/>
          <a:ea typeface="Helvetica"/>
          <a:cs typeface="Helvetica"/>
        </a:font>
        <a:srgbClr val="FFFFFF"/>
      </a:tcTxStyle>
      <a:tcStyle>
        <a:tcBdr>
          <a:left>
            <a:ln w="12700" cap="flat">
              <a:noFill/>
              <a:miter lim="400000"/>
            </a:ln>
          </a:left>
          <a:right>
            <a:ln w="3175" cap="flat">
              <a:noFill/>
              <a:miter lim="400000"/>
            </a:ln>
          </a:right>
          <a:top>
            <a:ln w="12700" cap="flat">
              <a:noFill/>
              <a:miter lim="400000"/>
            </a:ln>
          </a:top>
          <a:bottom>
            <a:ln w="12700" cap="flat">
              <a:noFill/>
              <a:miter lim="400000"/>
            </a:ln>
          </a:bottom>
          <a:insideH>
            <a:ln w="12700" cap="flat">
              <a:noFill/>
              <a:miter lim="400000"/>
            </a:ln>
          </a:insideH>
          <a:insideV>
            <a:ln w="3175" cap="flat">
              <a:noFill/>
              <a:miter lim="400000"/>
            </a:ln>
          </a:insideV>
        </a:tcBdr>
        <a:fill>
          <a:solidFill>
            <a:srgbClr val="398CCE"/>
          </a:solidFill>
        </a:fill>
      </a:tcStyle>
    </a:firstCol>
    <a:lastRow>
      <a:tcTxStyle b="def" i="def">
        <a:font>
          <a:latin typeface="Helvetica Light"/>
          <a:ea typeface="Helvetica Light"/>
          <a:cs typeface="Helvetica Light"/>
        </a:font>
        <a:srgbClr val="000000"/>
      </a:tcTxStyle>
      <a:tcStyle>
        <a:tcBdr>
          <a:left>
            <a:ln w="12700" cap="flat">
              <a:noFill/>
              <a:miter lim="400000"/>
            </a:ln>
          </a:left>
          <a:right>
            <a:ln w="12700" cap="flat">
              <a:noFill/>
              <a:miter lim="400000"/>
            </a:ln>
          </a:right>
          <a:top>
            <a:ln w="3175" cap="flat">
              <a:solidFill>
                <a:srgbClr val="3797C6"/>
              </a:solidFill>
              <a:prstDash val="solid"/>
              <a:miter lim="400000"/>
            </a:ln>
          </a:top>
          <a:bottom>
            <a:ln w="12700" cap="flat">
              <a:noFill/>
              <a:miter lim="400000"/>
            </a:ln>
          </a:bottom>
          <a:insideH>
            <a:ln w="3175" cap="flat">
              <a:noFill/>
              <a:miter lim="400000"/>
            </a:ln>
          </a:insideH>
          <a:insideV>
            <a:ln w="12700" cap="flat">
              <a:noFill/>
              <a:miter lim="400000"/>
            </a:ln>
          </a:insideV>
        </a:tcBdr>
        <a:fill>
          <a:solidFill>
            <a:srgbClr val="FFFFFF"/>
          </a:solidFill>
        </a:fill>
      </a:tcStyle>
    </a:lastRow>
    <a:firstRow>
      <a:tcTxStyle b="on" i="de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3175" cap="flat">
              <a:noFill/>
              <a:miter lim="400000"/>
            </a:ln>
          </a:bottom>
          <a:insideH>
            <a:ln w="3175" cap="flat">
              <a:noFill/>
              <a:miter lim="400000"/>
            </a:ln>
          </a:insideH>
          <a:insideV>
            <a:ln w="12700" cap="flat">
              <a:noFill/>
              <a:miter lim="400000"/>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23" name="Shape 123"/>
          <p:cNvSpPr/>
          <p:nvPr>
            <p:ph type="sldImg"/>
          </p:nvPr>
        </p:nvSpPr>
        <p:spPr>
          <a:xfrm>
            <a:off x="1143000" y="685800"/>
            <a:ext cx="4572000" cy="3429000"/>
          </a:xfrm>
          <a:prstGeom prst="rect">
            <a:avLst/>
          </a:prstGeom>
        </p:spPr>
        <p:txBody>
          <a:bodyPr/>
          <a:lstStyle/>
          <a:p>
            <a:pPr/>
          </a:p>
        </p:txBody>
      </p:sp>
      <p:sp>
        <p:nvSpPr>
          <p:cNvPr id="124" name="Shape 12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584200" latinLnBrk="0">
      <a:defRPr sz="2200">
        <a:latin typeface="Lucida Grande"/>
        <a:ea typeface="Lucida Grande"/>
        <a:cs typeface="Lucida Grande"/>
        <a:sym typeface="Lucida Grande"/>
      </a:defRPr>
    </a:lvl1pPr>
    <a:lvl2pPr indent="228600" defTabSz="584200" latinLnBrk="0">
      <a:defRPr sz="2200">
        <a:latin typeface="Lucida Grande"/>
        <a:ea typeface="Lucida Grande"/>
        <a:cs typeface="Lucida Grande"/>
        <a:sym typeface="Lucida Grande"/>
      </a:defRPr>
    </a:lvl2pPr>
    <a:lvl3pPr indent="457200" defTabSz="584200" latinLnBrk="0">
      <a:defRPr sz="2200">
        <a:latin typeface="Lucida Grande"/>
        <a:ea typeface="Lucida Grande"/>
        <a:cs typeface="Lucida Grande"/>
        <a:sym typeface="Lucida Grande"/>
      </a:defRPr>
    </a:lvl3pPr>
    <a:lvl4pPr indent="685800" defTabSz="584200" latinLnBrk="0">
      <a:defRPr sz="2200">
        <a:latin typeface="Lucida Grande"/>
        <a:ea typeface="Lucida Grande"/>
        <a:cs typeface="Lucida Grande"/>
        <a:sym typeface="Lucida Grande"/>
      </a:defRPr>
    </a:lvl4pPr>
    <a:lvl5pPr indent="914400" defTabSz="584200" latinLnBrk="0">
      <a:defRPr sz="2200">
        <a:latin typeface="Lucida Grande"/>
        <a:ea typeface="Lucida Grande"/>
        <a:cs typeface="Lucida Grande"/>
        <a:sym typeface="Lucida Grande"/>
      </a:defRPr>
    </a:lvl5pPr>
    <a:lvl6pPr indent="1143000" defTabSz="584200" latinLnBrk="0">
      <a:defRPr sz="2200">
        <a:latin typeface="Lucida Grande"/>
        <a:ea typeface="Lucida Grande"/>
        <a:cs typeface="Lucida Grande"/>
        <a:sym typeface="Lucida Grande"/>
      </a:defRPr>
    </a:lvl6pPr>
    <a:lvl7pPr indent="1371600" defTabSz="584200" latinLnBrk="0">
      <a:defRPr sz="2200">
        <a:latin typeface="Lucida Grande"/>
        <a:ea typeface="Lucida Grande"/>
        <a:cs typeface="Lucida Grande"/>
        <a:sym typeface="Lucida Grande"/>
      </a:defRPr>
    </a:lvl7pPr>
    <a:lvl8pPr indent="1600200" defTabSz="584200" latinLnBrk="0">
      <a:defRPr sz="2200">
        <a:latin typeface="Lucida Grande"/>
        <a:ea typeface="Lucida Grande"/>
        <a:cs typeface="Lucida Grande"/>
        <a:sym typeface="Lucida Grande"/>
      </a:defRPr>
    </a:lvl8pPr>
    <a:lvl9pPr indent="1828800" defTabSz="584200" latinLnBrk="0">
      <a:defRPr sz="2200">
        <a:latin typeface="Lucida Grande"/>
        <a:ea typeface="Lucida Grande"/>
        <a:cs typeface="Lucida Grande"/>
        <a:sym typeface="Lucida Grand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p:nvPr>
            <p:ph type="title"/>
          </p:nvPr>
        </p:nvSpPr>
        <p:spPr>
          <a:xfrm>
            <a:off x="4063380" y="5781122"/>
            <a:ext cx="16257243" cy="2540138"/>
          </a:xfrm>
          <a:prstGeom prst="rect">
            <a:avLst/>
          </a:prstGeom>
        </p:spPr>
        <p:txBody>
          <a:bodyPr/>
          <a:lstStyle/>
          <a:p>
            <a:pPr/>
            <a:r>
              <a:t>Title Text</a:t>
            </a:r>
          </a:p>
        </p:txBody>
      </p:sp>
      <p:sp>
        <p:nvSpPr>
          <p:cNvPr id="12" name="Body Level One…"/>
          <p:cNvSpPr/>
          <p:nvPr>
            <p:ph type="body" sz="quarter" idx="1"/>
          </p:nvPr>
        </p:nvSpPr>
        <p:spPr>
          <a:xfrm>
            <a:off x="4063379" y="9179171"/>
            <a:ext cx="16257244" cy="3759844"/>
          </a:xfrm>
          <a:prstGeom prst="rect">
            <a:avLst/>
          </a:prstGeom>
        </p:spPr>
        <p:txBody>
          <a:bodyPr anchor="ctr"/>
          <a:lstStyle>
            <a:lvl1pPr marL="0" indent="0" algn="ctr">
              <a:spcBef>
                <a:spcPts val="1100"/>
              </a:spcBef>
              <a:buSzTx/>
              <a:buNone/>
            </a:lvl1pPr>
            <a:lvl2pPr marL="0" indent="0" algn="ctr">
              <a:spcBef>
                <a:spcPts val="1100"/>
              </a:spcBef>
              <a:buSzTx/>
              <a:buNone/>
              <a:defRPr sz="4200"/>
            </a:lvl2pPr>
            <a:lvl3pPr marL="0" indent="0" algn="ctr">
              <a:spcBef>
                <a:spcPts val="1100"/>
              </a:spcBef>
              <a:buSzTx/>
              <a:buNone/>
              <a:defRPr sz="4200"/>
            </a:lvl3pPr>
            <a:lvl4pPr marL="0" indent="0" algn="ctr">
              <a:buSzTx/>
              <a:buNone/>
              <a:defRPr sz="4200"/>
            </a:lvl4pPr>
            <a:lvl5pPr marL="0" indent="0" algn="ctr">
              <a:spcBef>
                <a:spcPts val="1100"/>
              </a:spcBef>
              <a:buSzTx/>
              <a:buNone/>
              <a:defRPr sz="4200"/>
            </a:lvl5pPr>
          </a:lstStyle>
          <a:p>
            <a:pPr/>
            <a:r>
              <a:t>Body Level One</a:t>
            </a:r>
          </a:p>
          <a:p>
            <a:pPr lvl="1"/>
            <a:r>
              <a:t>Body Level Two</a:t>
            </a:r>
          </a:p>
          <a:p>
            <a:pPr lvl="2"/>
            <a:r>
              <a:t>Body Level Three</a:t>
            </a:r>
          </a:p>
          <a:p>
            <a:pPr lvl="3"/>
            <a:r>
              <a:t>Body Level Four</a:t>
            </a:r>
          </a:p>
          <a:p>
            <a:pPr lvl="4"/>
            <a:r>
              <a:t>Body Level Five</a:t>
            </a:r>
          </a:p>
        </p:txBody>
      </p:sp>
      <p:pic>
        <p:nvPicPr>
          <p:cNvPr id="13" name="irtf-logo.pdf" descr="irtf-logo.pdf"/>
          <p:cNvPicPr>
            <a:picLocks noChangeAspect="1"/>
          </p:cNvPicPr>
          <p:nvPr/>
        </p:nvPicPr>
        <p:blipFill>
          <a:blip r:embed="rId2">
            <a:extLst/>
          </a:blip>
          <a:stretch>
            <a:fillRect/>
          </a:stretch>
        </p:blipFill>
        <p:spPr>
          <a:xfrm>
            <a:off x="10181488" y="1394951"/>
            <a:ext cx="4021024" cy="2879526"/>
          </a:xfrm>
          <a:prstGeom prst="rect">
            <a:avLst/>
          </a:prstGeom>
          <a:ln w="3175">
            <a:miter lim="400000"/>
          </a:ln>
        </p:spPr>
      </p:pic>
      <p:sp>
        <p:nvSpPr>
          <p:cNvPr id="14" name="Slide Number"/>
          <p:cNvSpPr/>
          <p:nvPr>
            <p:ph type="sldNum" sz="quarter" idx="2"/>
          </p:nvPr>
        </p:nvSpPr>
        <p:spPr>
          <a:xfrm>
            <a:off x="11985674" y="11479113"/>
            <a:ext cx="399257" cy="424657"/>
          </a:xfrm>
          <a:prstGeom prst="rect">
            <a:avLst/>
          </a:prstGeom>
        </p:spPr>
        <p:txBody>
          <a:bodyPr wrap="none" anchor="t"/>
          <a:lstStyle>
            <a:lvl1pPr>
              <a:defRPr sz="2200">
                <a:solidFill>
                  <a:srgbClr val="0000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Top">
    <p:spTree>
      <p:nvGrpSpPr>
        <p:cNvPr id="1" name=""/>
        <p:cNvGrpSpPr/>
        <p:nvPr/>
      </p:nvGrpSpPr>
      <p:grpSpPr>
        <a:xfrm>
          <a:off x="0" y="0"/>
          <a:ext cx="0" cy="0"/>
          <a:chOff x="0" y="0"/>
          <a:chExt cx="0" cy="0"/>
        </a:xfrm>
      </p:grpSpPr>
      <p:sp>
        <p:nvSpPr>
          <p:cNvPr id="88" name="Title Text"/>
          <p:cNvSpPr/>
          <p:nvPr>
            <p:ph type="title"/>
          </p:nvPr>
        </p:nvSpPr>
        <p:spPr>
          <a:xfrm>
            <a:off x="2025643" y="570197"/>
            <a:ext cx="20320001" cy="1625601"/>
          </a:xfrm>
          <a:prstGeom prst="rect">
            <a:avLst/>
          </a:prstGeom>
        </p:spPr>
        <p:txBody>
          <a:bodyPr/>
          <a:lstStyle/>
          <a:p>
            <a:pPr/>
            <a:r>
              <a:t>Title Text</a:t>
            </a:r>
          </a:p>
        </p:txBody>
      </p:sp>
      <p:sp>
        <p:nvSpPr>
          <p:cNvPr id="89" name="Body Level One…"/>
          <p:cNvSpPr/>
          <p:nvPr>
            <p:ph type="body" sz="half" idx="1"/>
          </p:nvPr>
        </p:nvSpPr>
        <p:spPr>
          <a:xfrm>
            <a:off x="2032000" y="2743200"/>
            <a:ext cx="20320001" cy="4866010"/>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90" name="Slide Number"/>
          <p:cNvSpPr/>
          <p:nvPr>
            <p:ph type="sldNum" sz="quarter" idx="2"/>
          </p:nvPr>
        </p:nvSpPr>
        <p:spPr>
          <a:xfrm>
            <a:off x="11850780" y="12485656"/>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Bottom">
    <p:spTree>
      <p:nvGrpSpPr>
        <p:cNvPr id="1" name=""/>
        <p:cNvGrpSpPr/>
        <p:nvPr/>
      </p:nvGrpSpPr>
      <p:grpSpPr>
        <a:xfrm>
          <a:off x="0" y="0"/>
          <a:ext cx="0" cy="0"/>
          <a:chOff x="0" y="0"/>
          <a:chExt cx="0" cy="0"/>
        </a:xfrm>
      </p:grpSpPr>
      <p:sp>
        <p:nvSpPr>
          <p:cNvPr id="97" name="Title Text"/>
          <p:cNvSpPr/>
          <p:nvPr>
            <p:ph type="title"/>
          </p:nvPr>
        </p:nvSpPr>
        <p:spPr>
          <a:xfrm>
            <a:off x="2034355" y="566663"/>
            <a:ext cx="20320001" cy="1625601"/>
          </a:xfrm>
          <a:prstGeom prst="rect">
            <a:avLst/>
          </a:prstGeom>
        </p:spPr>
        <p:txBody>
          <a:bodyPr/>
          <a:lstStyle/>
          <a:p>
            <a:pPr/>
            <a:r>
              <a:t>Title Text</a:t>
            </a:r>
          </a:p>
        </p:txBody>
      </p:sp>
      <p:sp>
        <p:nvSpPr>
          <p:cNvPr id="98" name="Body Level One…"/>
          <p:cNvSpPr/>
          <p:nvPr>
            <p:ph type="body" sz="half" idx="1"/>
          </p:nvPr>
        </p:nvSpPr>
        <p:spPr>
          <a:xfrm>
            <a:off x="2032000" y="7609861"/>
            <a:ext cx="20320001" cy="4886939"/>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99"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Centre Left Title">
    <p:spTree>
      <p:nvGrpSpPr>
        <p:cNvPr id="1" name=""/>
        <p:cNvGrpSpPr/>
        <p:nvPr/>
      </p:nvGrpSpPr>
      <p:grpSpPr>
        <a:xfrm>
          <a:off x="0" y="0"/>
          <a:ext cx="0" cy="0"/>
          <a:chOff x="0" y="0"/>
          <a:chExt cx="0" cy="0"/>
        </a:xfrm>
      </p:grpSpPr>
      <p:sp>
        <p:nvSpPr>
          <p:cNvPr id="106" name="Title Text"/>
          <p:cNvSpPr/>
          <p:nvPr>
            <p:ph type="title"/>
          </p:nvPr>
        </p:nvSpPr>
        <p:spPr>
          <a:xfrm>
            <a:off x="2032000" y="2743200"/>
            <a:ext cx="10160000" cy="9753601"/>
          </a:xfrm>
          <a:prstGeom prst="rect">
            <a:avLst/>
          </a:prstGeom>
        </p:spPr>
        <p:txBody>
          <a:bodyPr/>
          <a:lstStyle>
            <a:lvl1pPr algn="l"/>
          </a:lstStyle>
          <a:p>
            <a:pPr/>
            <a:r>
              <a:t>Title Text</a:t>
            </a:r>
          </a:p>
        </p:txBody>
      </p:sp>
      <p:sp>
        <p:nvSpPr>
          <p:cNvPr id="107" name="Body Level One…"/>
          <p:cNvSpPr/>
          <p:nvPr>
            <p:ph type="body" sz="half" idx="1"/>
          </p:nvPr>
        </p:nvSpPr>
        <p:spPr>
          <a:xfrm>
            <a:off x="12192000" y="2743200"/>
            <a:ext cx="10160001" cy="9753600"/>
          </a:xfrm>
          <a:prstGeom prst="rect">
            <a:avLst/>
          </a:prstGeom>
        </p:spPr>
        <p:txBody>
          <a:bodyPr anchor="ctr"/>
          <a:lstStyle>
            <a:lvl1pPr marL="714375" indent="-396875">
              <a:spcBef>
                <a:spcPts val="1600"/>
              </a:spcBef>
              <a:buSzPct val="120000"/>
              <a:defRPr sz="3700"/>
            </a:lvl1pPr>
            <a:lvl2pPr marL="1016000" indent="-381000">
              <a:spcBef>
                <a:spcPts val="1400"/>
              </a:spcBef>
              <a:defRPr sz="3700"/>
            </a:lvl2pPr>
            <a:lvl3pPr marL="1340555" indent="-388055">
              <a:spcBef>
                <a:spcPts val="1100"/>
              </a:spcBef>
              <a:defRPr sz="3700"/>
            </a:lvl3pPr>
            <a:lvl4pPr marL="1627187" indent="-357187">
              <a:spcBef>
                <a:spcPts val="800"/>
              </a:spcBef>
              <a:defRPr sz="3700"/>
            </a:lvl4pPr>
            <a:lvl5pPr marL="1950357" indent="-362857">
              <a:defRPr sz="37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Centre Right Title">
    <p:spTree>
      <p:nvGrpSpPr>
        <p:cNvPr id="1" name=""/>
        <p:cNvGrpSpPr/>
        <p:nvPr/>
      </p:nvGrpSpPr>
      <p:grpSpPr>
        <a:xfrm>
          <a:off x="0" y="0"/>
          <a:ext cx="0" cy="0"/>
          <a:chOff x="0" y="0"/>
          <a:chExt cx="0" cy="0"/>
        </a:xfrm>
      </p:grpSpPr>
      <p:sp>
        <p:nvSpPr>
          <p:cNvPr id="115" name="Body Level One…"/>
          <p:cNvSpPr/>
          <p:nvPr>
            <p:ph type="body" sz="half" idx="1"/>
          </p:nvPr>
        </p:nvSpPr>
        <p:spPr>
          <a:xfrm>
            <a:off x="2032000" y="2743200"/>
            <a:ext cx="10160000" cy="9753600"/>
          </a:xfrm>
          <a:prstGeom prst="rect">
            <a:avLst/>
          </a:prstGeom>
        </p:spPr>
        <p:txBody>
          <a:bodyPr anchor="ctr"/>
          <a:lstStyle>
            <a:lvl1pPr marL="714375" indent="-396875">
              <a:spcBef>
                <a:spcPts val="1600"/>
              </a:spcBef>
              <a:buSzPct val="120000"/>
              <a:defRPr sz="3700"/>
            </a:lvl1pPr>
            <a:lvl2pPr marL="1016000" indent="-381000">
              <a:spcBef>
                <a:spcPts val="1400"/>
              </a:spcBef>
              <a:defRPr sz="3700"/>
            </a:lvl2pPr>
            <a:lvl3pPr marL="1340555" indent="-388055">
              <a:spcBef>
                <a:spcPts val="1100"/>
              </a:spcBef>
              <a:defRPr sz="3700"/>
            </a:lvl3pPr>
            <a:lvl4pPr marL="1627187" indent="-357187">
              <a:spcBef>
                <a:spcPts val="800"/>
              </a:spcBef>
              <a:defRPr sz="3700"/>
            </a:lvl4pPr>
            <a:lvl5pPr marL="1950357" indent="-362857">
              <a:defRPr sz="3700"/>
            </a:lvl5pPr>
          </a:lstStyle>
          <a:p>
            <a:pPr/>
            <a:r>
              <a:t>Body Level One</a:t>
            </a:r>
          </a:p>
          <a:p>
            <a:pPr lvl="1"/>
            <a:r>
              <a:t>Body Level Two</a:t>
            </a:r>
          </a:p>
          <a:p>
            <a:pPr lvl="2"/>
            <a:r>
              <a:t>Body Level Three</a:t>
            </a:r>
          </a:p>
          <a:p>
            <a:pPr lvl="3"/>
            <a:r>
              <a:t>Body Level Four</a:t>
            </a:r>
          </a:p>
          <a:p>
            <a:pPr lvl="4"/>
            <a:r>
              <a:t>Body Level Five</a:t>
            </a:r>
          </a:p>
        </p:txBody>
      </p:sp>
      <p:sp>
        <p:nvSpPr>
          <p:cNvPr id="116" name="Title Text"/>
          <p:cNvSpPr/>
          <p:nvPr>
            <p:ph type="title"/>
          </p:nvPr>
        </p:nvSpPr>
        <p:spPr>
          <a:xfrm>
            <a:off x="12192000" y="2743200"/>
            <a:ext cx="10156032" cy="9753601"/>
          </a:xfrm>
          <a:prstGeom prst="rect">
            <a:avLst/>
          </a:prstGeom>
        </p:spPr>
        <p:txBody>
          <a:bodyPr/>
          <a:lstStyle>
            <a:lvl1pPr algn="r"/>
          </a:lstStyle>
          <a:p>
            <a:pPr/>
            <a:r>
              <a:t>Title Text</a:t>
            </a:r>
          </a:p>
        </p:txBody>
      </p:sp>
      <p:sp>
        <p:nvSpPr>
          <p:cNvPr id="117"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21" name="Title Text"/>
          <p:cNvSpPr/>
          <p:nvPr>
            <p:ph type="title"/>
          </p:nvPr>
        </p:nvSpPr>
        <p:spPr>
          <a:prstGeom prst="rect">
            <a:avLst/>
          </a:prstGeom>
        </p:spPr>
        <p:txBody>
          <a:bodyPr/>
          <a:lstStyle/>
          <a:p>
            <a:pPr/>
            <a:r>
              <a:t>Title Text</a:t>
            </a:r>
          </a:p>
        </p:txBody>
      </p:sp>
      <p:sp>
        <p:nvSpPr>
          <p:cNvPr id="22" name="Body Level One…"/>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3" name="Slide Number"/>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2 Column">
    <p:spTree>
      <p:nvGrpSpPr>
        <p:cNvPr id="1" name=""/>
        <p:cNvGrpSpPr/>
        <p:nvPr/>
      </p:nvGrpSpPr>
      <p:grpSpPr>
        <a:xfrm>
          <a:off x="0" y="0"/>
          <a:ext cx="0" cy="0"/>
          <a:chOff x="0" y="0"/>
          <a:chExt cx="0" cy="0"/>
        </a:xfrm>
      </p:grpSpPr>
      <p:sp>
        <p:nvSpPr>
          <p:cNvPr id="30" name="Title Text"/>
          <p:cNvSpPr/>
          <p:nvPr>
            <p:ph type="title"/>
          </p:nvPr>
        </p:nvSpPr>
        <p:spPr>
          <a:xfrm>
            <a:off x="2028155" y="556431"/>
            <a:ext cx="20320001" cy="1612901"/>
          </a:xfrm>
          <a:prstGeom prst="rect">
            <a:avLst/>
          </a:prstGeom>
        </p:spPr>
        <p:txBody>
          <a:bodyPr/>
          <a:lstStyle/>
          <a:p>
            <a:pPr/>
            <a:r>
              <a:t>Title Text</a:t>
            </a:r>
          </a:p>
        </p:txBody>
      </p:sp>
      <p:sp>
        <p:nvSpPr>
          <p:cNvPr id="31" name="Body Level One…"/>
          <p:cNvSpPr/>
          <p:nvPr>
            <p:ph type="body" idx="1"/>
          </p:nvPr>
        </p:nvSpPr>
        <p:spPr>
          <a:xfrm>
            <a:off x="2031999" y="2739367"/>
            <a:ext cx="20320001" cy="9753601"/>
          </a:xfrm>
          <a:prstGeom prst="rect">
            <a:avLst/>
          </a:prstGeom>
        </p:spPr>
        <p:txBody>
          <a:bodyPr numCol="2" spcCol="1016000"/>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32" name="Slide Number"/>
          <p:cNvSpPr/>
          <p:nvPr>
            <p:ph type="sldNum" sz="quarter" idx="2"/>
          </p:nvPr>
        </p:nvSpPr>
        <p:spPr>
          <a:xfrm>
            <a:off x="11857136" y="12492967"/>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39" name="Body Level One…"/>
          <p:cNvSpPr/>
          <p:nvPr>
            <p:ph type="body" idx="1"/>
          </p:nvPr>
        </p:nvSpPr>
        <p:spPr>
          <a:xfrm>
            <a:off x="2035968" y="2745971"/>
            <a:ext cx="20320001" cy="9753601"/>
          </a:xfrm>
          <a:prstGeom prst="rect">
            <a:avLst/>
          </a:prstGeom>
        </p:spPr>
        <p:txBody>
          <a:bodyPr/>
          <a:lstStyle>
            <a:lvl2pPr>
              <a:defRPr sz="4200"/>
            </a:lvl2pPr>
            <a:lvl3pPr>
              <a:defRPr sz="4200"/>
            </a:lvl3pPr>
            <a:lvl4pPr>
              <a:defRPr sz="4200"/>
            </a:lvl4pPr>
            <a:lvl5pPr>
              <a:defRPr sz="42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p:nvPr>
            <p:ph type="sldNum" sz="quarter" idx="2"/>
          </p:nvPr>
        </p:nvSpPr>
        <p:spPr>
          <a:xfrm>
            <a:off x="11857136" y="12499571"/>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47" name="Slide Number"/>
          <p:cNvSpPr/>
          <p:nvPr>
            <p:ph type="sldNum" sz="quarter" idx="2"/>
          </p:nvPr>
        </p:nvSpPr>
        <p:spPr>
          <a:xfrm>
            <a:off x="11857136" y="12496539"/>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54" name="Title Text"/>
          <p:cNvSpPr/>
          <p:nvPr>
            <p:ph type="title"/>
          </p:nvPr>
        </p:nvSpPr>
        <p:spPr>
          <a:xfrm>
            <a:off x="2040867" y="559500"/>
            <a:ext cx="20320001" cy="1625601"/>
          </a:xfrm>
          <a:prstGeom prst="rect">
            <a:avLst/>
          </a:prstGeom>
        </p:spPr>
        <p:txBody>
          <a:bodyPr/>
          <a:lstStyle/>
          <a:p>
            <a:pPr/>
            <a:r>
              <a:t>Title Text</a:t>
            </a:r>
          </a:p>
        </p:txBody>
      </p:sp>
      <p:sp>
        <p:nvSpPr>
          <p:cNvPr id="55" name="Slide Number"/>
          <p:cNvSpPr/>
          <p:nvPr>
            <p:ph type="sldNum" sz="quarter" idx="2"/>
          </p:nvPr>
        </p:nvSpPr>
        <p:spPr>
          <a:xfrm>
            <a:off x="11866004" y="12506213"/>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62" name="Title Text"/>
          <p:cNvSpPr/>
          <p:nvPr>
            <p:ph type="title"/>
          </p:nvPr>
        </p:nvSpPr>
        <p:spPr>
          <a:xfrm>
            <a:off x="2021984" y="6816619"/>
            <a:ext cx="20320001" cy="1612901"/>
          </a:xfrm>
          <a:prstGeom prst="rect">
            <a:avLst/>
          </a:prstGeom>
        </p:spPr>
        <p:txBody>
          <a:bodyPr/>
          <a:lstStyle/>
          <a:p>
            <a:pPr/>
            <a:r>
              <a:t>Title Text</a:t>
            </a:r>
          </a:p>
        </p:txBody>
      </p:sp>
      <p:sp>
        <p:nvSpPr>
          <p:cNvPr id="63" name="Slide Number"/>
          <p:cNvSpPr/>
          <p:nvPr>
            <p:ph type="sldNum" sz="quarter" idx="2"/>
          </p:nvPr>
        </p:nvSpPr>
        <p:spPr>
          <a:xfrm>
            <a:off x="11857136" y="12489377"/>
            <a:ext cx="669728" cy="563762"/>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Left">
    <p:spTree>
      <p:nvGrpSpPr>
        <p:cNvPr id="1" name=""/>
        <p:cNvGrpSpPr/>
        <p:nvPr/>
      </p:nvGrpSpPr>
      <p:grpSpPr>
        <a:xfrm>
          <a:off x="0" y="0"/>
          <a:ext cx="0" cy="0"/>
          <a:chOff x="0" y="0"/>
          <a:chExt cx="0" cy="0"/>
        </a:xfrm>
      </p:grpSpPr>
      <p:sp>
        <p:nvSpPr>
          <p:cNvPr id="70" name="Title Text"/>
          <p:cNvSpPr/>
          <p:nvPr>
            <p:ph type="title"/>
          </p:nvPr>
        </p:nvSpPr>
        <p:spPr>
          <a:xfrm>
            <a:off x="2031999" y="566756"/>
            <a:ext cx="20320001" cy="1625601"/>
          </a:xfrm>
          <a:prstGeom prst="rect">
            <a:avLst/>
          </a:prstGeom>
        </p:spPr>
        <p:txBody>
          <a:bodyPr/>
          <a:lstStyle/>
          <a:p>
            <a:pPr/>
            <a:r>
              <a:t>Title Text</a:t>
            </a:r>
          </a:p>
        </p:txBody>
      </p:sp>
      <p:sp>
        <p:nvSpPr>
          <p:cNvPr id="71" name="Body Level One…"/>
          <p:cNvSpPr/>
          <p:nvPr>
            <p:ph type="body" sz="half" idx="1"/>
          </p:nvPr>
        </p:nvSpPr>
        <p:spPr>
          <a:xfrm>
            <a:off x="2032000" y="2768600"/>
            <a:ext cx="10160000" cy="9753600"/>
          </a:xfrm>
          <a:prstGeom prst="rect">
            <a:avLst/>
          </a:prstGeom>
        </p:spPr>
        <p:txBody>
          <a:bodyPr/>
          <a:lstStyle>
            <a:lvl1pPr marL="714375" indent="-396875">
              <a:spcBef>
                <a:spcPts val="1600"/>
              </a:spcBef>
              <a:buSzPct val="120000"/>
              <a:defRPr sz="3800"/>
            </a:lvl1pPr>
            <a:lvl2pPr marL="1016000" indent="-381000">
              <a:spcBef>
                <a:spcPts val="1400"/>
              </a:spcBef>
              <a:defRPr sz="3600"/>
            </a:lvl2pPr>
            <a:lvl3pPr marL="1340555" indent="-388055">
              <a:spcBef>
                <a:spcPts val="1100"/>
              </a:spcBef>
              <a:defRPr sz="3400"/>
            </a:lvl3pPr>
            <a:lvl4pPr marL="1627187" indent="-357187">
              <a:spcBef>
                <a:spcPts val="800"/>
              </a:spcBef>
              <a:defRPr sz="3200"/>
            </a:lvl4pPr>
            <a:lvl5pPr marL="1950357" indent="-362857">
              <a:defRPr sz="3000"/>
            </a:lvl5pPr>
          </a:lstStyle>
          <a:p>
            <a:pPr/>
            <a:r>
              <a:t>Body Level One</a:t>
            </a:r>
          </a:p>
          <a:p>
            <a:pPr lvl="1"/>
            <a:r>
              <a:t>Body Level Two</a:t>
            </a:r>
          </a:p>
          <a:p>
            <a:pPr lvl="2"/>
            <a:r>
              <a:t>Body Level Three</a:t>
            </a:r>
          </a:p>
          <a:p>
            <a:pPr lvl="3"/>
            <a:r>
              <a:t>Body Level Four</a:t>
            </a:r>
          </a:p>
          <a:p>
            <a:pPr lvl="4"/>
            <a:r>
              <a:t>Body Level Five</a:t>
            </a:r>
          </a:p>
        </p:txBody>
      </p:sp>
      <p:sp>
        <p:nvSpPr>
          <p:cNvPr id="72" name="Slide Number"/>
          <p:cNvSpPr/>
          <p:nvPr>
            <p:ph type="sldNum" sz="quarter" idx="2"/>
          </p:nvPr>
        </p:nvSpPr>
        <p:spPr>
          <a:xfrm>
            <a:off x="11857136" y="125222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 Right">
    <p:spTree>
      <p:nvGrpSpPr>
        <p:cNvPr id="1" name=""/>
        <p:cNvGrpSpPr/>
        <p:nvPr/>
      </p:nvGrpSpPr>
      <p:grpSpPr>
        <a:xfrm>
          <a:off x="0" y="0"/>
          <a:ext cx="0" cy="0"/>
          <a:chOff x="0" y="0"/>
          <a:chExt cx="0" cy="0"/>
        </a:xfrm>
      </p:grpSpPr>
      <p:sp>
        <p:nvSpPr>
          <p:cNvPr id="79" name="Title Text"/>
          <p:cNvSpPr/>
          <p:nvPr>
            <p:ph type="title"/>
          </p:nvPr>
        </p:nvSpPr>
        <p:spPr>
          <a:xfrm>
            <a:off x="2028620" y="561336"/>
            <a:ext cx="20320001" cy="1625601"/>
          </a:xfrm>
          <a:prstGeom prst="rect">
            <a:avLst/>
          </a:prstGeom>
        </p:spPr>
        <p:txBody>
          <a:bodyPr/>
          <a:lstStyle/>
          <a:p>
            <a:pPr/>
            <a:r>
              <a:t>Title Text</a:t>
            </a:r>
          </a:p>
        </p:txBody>
      </p:sp>
      <p:sp>
        <p:nvSpPr>
          <p:cNvPr id="80" name="Body Level One…"/>
          <p:cNvSpPr/>
          <p:nvPr>
            <p:ph type="body" sz="half" idx="1"/>
          </p:nvPr>
        </p:nvSpPr>
        <p:spPr>
          <a:xfrm>
            <a:off x="12192000" y="2743200"/>
            <a:ext cx="10160001" cy="9753600"/>
          </a:xfrm>
          <a:prstGeom prst="rect">
            <a:avLst/>
          </a:prstGeom>
        </p:spPr>
        <p:txBody>
          <a:bodyPr/>
          <a:lstStyle>
            <a:lvl1pPr marL="714375" indent="-396875">
              <a:spcBef>
                <a:spcPts val="1600"/>
              </a:spcBef>
              <a:buSzPct val="120000"/>
              <a:defRPr sz="3600"/>
            </a:lvl1pPr>
            <a:lvl2pPr marL="1016000" indent="-381000">
              <a:spcBef>
                <a:spcPts val="1400"/>
              </a:spcBef>
              <a:defRPr sz="3600"/>
            </a:lvl2pPr>
            <a:lvl3pPr marL="1340555" indent="-388055">
              <a:spcBef>
                <a:spcPts val="1100"/>
              </a:spcBef>
            </a:lvl3pPr>
            <a:lvl4pPr marL="1627187" indent="-357187">
              <a:spcBef>
                <a:spcPts val="800"/>
              </a:spcBef>
              <a:defRPr sz="3600"/>
            </a:lvl4pPr>
            <a:lvl5pPr marL="1950357" indent="-362857">
              <a:defRPr sz="36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p:nvPr>
            <p:ph type="sldNum" sz="quarter" idx="2"/>
          </p:nvPr>
        </p:nvSpPr>
        <p:spPr>
          <a:xfrm>
            <a:off x="11857136" y="12496800"/>
            <a:ext cx="669728" cy="563761"/>
          </a:xfrm>
          <a:prstGeom prst="rect">
            <a:avLst/>
          </a:prstGeom>
        </p:spPr>
        <p:txBody>
          <a:bodyPr anchor="t"/>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p:nvPr>
            <p:ph type="title"/>
          </p:nvPr>
        </p:nvSpPr>
        <p:spPr>
          <a:xfrm>
            <a:off x="2032000" y="558800"/>
            <a:ext cx="20322966" cy="1622872"/>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nchor="ctr"/>
          <a:lstStyle/>
          <a:p>
            <a:pPr/>
            <a:r>
              <a:t>Title Text</a:t>
            </a:r>
          </a:p>
        </p:txBody>
      </p:sp>
      <p:sp>
        <p:nvSpPr>
          <p:cNvPr id="3" name="Body Level One…"/>
          <p:cNvSpPr/>
          <p:nvPr>
            <p:ph type="body" idx="1"/>
          </p:nvPr>
        </p:nvSpPr>
        <p:spPr>
          <a:xfrm>
            <a:off x="2032000" y="2744948"/>
            <a:ext cx="20317274" cy="9753917"/>
          </a:xfrm>
          <a:prstGeom prst="rect">
            <a:avLst/>
          </a:prstGeom>
          <a:ln w="3175">
            <a:miter lim="400000"/>
          </a:ln>
          <a:extLst>
            <a:ext uri="{C572A759-6A51-4108-AA02-DFA0A04FC94B}">
              <ma14:wrappingTextBoxFlag xmlns:ma14="http://schemas.microsoft.com/office/mac/drawingml/2011/main" val="1"/>
            </a:ext>
          </a:extLst>
        </p:spPr>
        <p:txBody>
          <a:bodyPr lIns="53578" tIns="53578" rIns="53578" bIns="53578"/>
          <a:lstStyle>
            <a:lvl2pPr marL="1031875" indent="-396875">
              <a:spcBef>
                <a:spcPts val="1600"/>
              </a:spcBef>
              <a:buSzPct val="120000"/>
              <a:defRPr sz="3800"/>
            </a:lvl2pPr>
            <a:lvl3pPr marL="1333500" indent="-381000">
              <a:spcBef>
                <a:spcPts val="1400"/>
              </a:spcBef>
              <a:buSzPct val="120000"/>
              <a:defRPr sz="3600"/>
            </a:lvl3pPr>
            <a:lvl4pPr marL="1658055" indent="-388055">
              <a:spcBef>
                <a:spcPts val="1100"/>
              </a:spcBef>
              <a:buSzPct val="120000"/>
              <a:defRPr sz="3400"/>
            </a:lvl4pPr>
            <a:lvl5pPr marL="1944687" indent="-357187">
              <a:spcBef>
                <a:spcPts val="800"/>
              </a:spcBef>
              <a:buSzPct val="120000"/>
              <a:defRPr sz="3200"/>
            </a:lvl5pPr>
          </a:lstStyle>
          <a:p>
            <a:pPr/>
            <a:r>
              <a:t>Body Level One</a:t>
            </a:r>
          </a:p>
          <a:p>
            <a:pPr lvl="1"/>
            <a:r>
              <a:t>Body Level Two</a:t>
            </a:r>
          </a:p>
          <a:p>
            <a:pPr lvl="2"/>
            <a:r>
              <a:t>Body Level Three</a:t>
            </a:r>
          </a:p>
          <a:p>
            <a:pPr lvl="3"/>
            <a:r>
              <a:t>Body Level Four</a:t>
            </a:r>
          </a:p>
          <a:p>
            <a:pPr lvl="4"/>
            <a:r>
              <a:t>Body Level Five</a:t>
            </a:r>
          </a:p>
        </p:txBody>
      </p:sp>
      <p:sp>
        <p:nvSpPr>
          <p:cNvPr id="4" name="Slide Number"/>
          <p:cNvSpPr/>
          <p:nvPr>
            <p:ph type="sldNum" sz="quarter" idx="2"/>
          </p:nvPr>
        </p:nvSpPr>
        <p:spPr>
          <a:xfrm>
            <a:off x="11787286" y="12498864"/>
            <a:ext cx="809428" cy="563762"/>
          </a:xfrm>
          <a:prstGeom prst="rect">
            <a:avLst/>
          </a:prstGeom>
          <a:ln w="3175">
            <a:miter lim="400000"/>
          </a:ln>
        </p:spPr>
        <p:txBody>
          <a:bodyPr lIns="53578" tIns="53578" rIns="53578" bIns="53578" anchor="ctr">
            <a:spAutoFit/>
          </a:bodyPr>
          <a:lstStyle>
            <a:lvl1pPr algn="ctr">
              <a:defRPr sz="3200">
                <a:solidFill>
                  <a:srgbClr val="003561"/>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1pPr>
      <a:lvl2pPr marL="0" marR="0" indent="2286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2pPr>
      <a:lvl3pPr marL="0" marR="0" indent="4572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3pPr>
      <a:lvl4pPr marL="0" marR="0" indent="6858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4pPr>
      <a:lvl5pPr marL="0" marR="0" indent="9144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5pPr>
      <a:lvl6pPr marL="0" marR="0" indent="11430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6pPr>
      <a:lvl7pPr marL="0" marR="0" indent="13716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7pPr>
      <a:lvl8pPr marL="0" marR="0" indent="16002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8pPr>
      <a:lvl9pPr marL="0" marR="0" indent="1828800" algn="ctr" defTabSz="821531" latinLnBrk="0">
        <a:lnSpc>
          <a:spcPct val="100000"/>
        </a:lnSpc>
        <a:spcBef>
          <a:spcPts val="0"/>
        </a:spcBef>
        <a:spcAft>
          <a:spcPts val="0"/>
        </a:spcAft>
        <a:buClrTx/>
        <a:buSzTx/>
        <a:buFontTx/>
        <a:buNone/>
        <a:tabLst/>
        <a:defRPr b="1" baseline="0" cap="none" i="0" spc="0" strike="noStrike" sz="7200" u="none">
          <a:solidFill>
            <a:srgbClr val="000000"/>
          </a:solidFill>
          <a:uFillTx/>
          <a:latin typeface="+mn-lt"/>
          <a:ea typeface="+mn-ea"/>
          <a:cs typeface="+mn-cs"/>
          <a:sym typeface="Arial"/>
        </a:defRPr>
      </a:lvl9pPr>
    </p:titleStyle>
    <p:bodyStyle>
      <a:lvl1pPr marL="725714" marR="0" indent="-408214" algn="l" defTabSz="821531" latinLnBrk="0">
        <a:lnSpc>
          <a:spcPct val="100000"/>
        </a:lnSpc>
        <a:spcBef>
          <a:spcPts val="1900"/>
        </a:spcBef>
        <a:spcAft>
          <a:spcPts val="0"/>
        </a:spcAft>
        <a:buClrTx/>
        <a:buSzPct val="110000"/>
        <a:buFontTx/>
        <a:buChar char="•"/>
        <a:tabLst/>
        <a:defRPr b="0" baseline="0" cap="none" i="0" spc="0" strike="noStrike" sz="4200" u="none">
          <a:solidFill>
            <a:srgbClr val="000000"/>
          </a:solidFill>
          <a:uFillTx/>
          <a:latin typeface="+mn-lt"/>
          <a:ea typeface="+mn-ea"/>
          <a:cs typeface="+mn-cs"/>
          <a:sym typeface="Arial"/>
        </a:defRPr>
      </a:lvl1pPr>
      <a:lvl2pPr marL="1762125" marR="0" indent="-1000125"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2pPr>
      <a:lvl3pPr marL="2540000" marR="0" indent="-1333500"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3pPr>
      <a:lvl4pPr marL="3365500" marR="0" indent="-1714500"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4pPr>
      <a:lvl5pPr marL="39418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5pPr>
      <a:lvl6pPr marL="42974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6pPr>
      <a:lvl7pPr marL="46530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7pPr>
      <a:lvl8pPr marL="50086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8pPr>
      <a:lvl9pPr marL="5364284" marR="0" indent="-1846384" algn="l" defTabSz="821531" latinLnBrk="0">
        <a:lnSpc>
          <a:spcPct val="100000"/>
        </a:lnSpc>
        <a:spcBef>
          <a:spcPts val="1900"/>
        </a:spcBef>
        <a:spcAft>
          <a:spcPts val="0"/>
        </a:spcAft>
        <a:buClrTx/>
        <a:buSzPct val="171000"/>
        <a:buFontTx/>
        <a:buChar char="•"/>
        <a:tabLst/>
        <a:defRPr b="0" baseline="0" cap="none" i="0" spc="0" strike="noStrike" sz="4200" u="none">
          <a:solidFill>
            <a:srgbClr val="000000"/>
          </a:solidFill>
          <a:uFillTx/>
          <a:latin typeface="+mn-lt"/>
          <a:ea typeface="+mn-ea"/>
          <a:cs typeface="+mn-cs"/>
          <a:sym typeface="Arial"/>
        </a:defRPr>
      </a:lvl9pPr>
    </p:bodyStyle>
    <p:otherStyle>
      <a:lvl1pPr marL="0" marR="0" indent="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1pPr>
      <a:lvl2pPr marL="0" marR="0" indent="2286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2pPr>
      <a:lvl3pPr marL="0" marR="0" indent="4572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3pPr>
      <a:lvl4pPr marL="0" marR="0" indent="6858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4pPr>
      <a:lvl5pPr marL="0" marR="0" indent="9144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5pPr>
      <a:lvl6pPr marL="0" marR="0" indent="11430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6pPr>
      <a:lvl7pPr marL="0" marR="0" indent="13716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7pPr>
      <a:lvl8pPr marL="0" marR="0" indent="16002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8pPr>
      <a:lvl9pPr marL="0" marR="0" indent="1828800" algn="ctr" defTabSz="821531" latinLnBrk="0">
        <a:lnSpc>
          <a:spcPct val="100000"/>
        </a:lnSpc>
        <a:spcBef>
          <a:spcPts val="0"/>
        </a:spcBef>
        <a:spcAft>
          <a:spcPts val="0"/>
        </a:spcAft>
        <a:buClrTx/>
        <a:buSzTx/>
        <a:buFontTx/>
        <a:buNone/>
        <a:tabLst/>
        <a:defRPr b="0" baseline="0" cap="none" i="0" spc="0" strike="noStrike" sz="32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fc-editor.org/info/rfc5743" TargetMode="External"/><Relationship Id="rId3" Type="http://schemas.openxmlformats.org/officeDocument/2006/relationships/hyperlink" Target="https://www.rfc-editor.org/info/rfc5378" TargetMode="External"/><Relationship Id="rId4" Type="http://schemas.openxmlformats.org/officeDocument/2006/relationships/hyperlink" Target="https://www.rfc-editor.org/info/rfc8179" TargetMode="External"/><Relationship Id="rId5" Type="http://schemas.openxmlformats.org/officeDocument/2006/relationships/hyperlink" Target="https://irtf.org/policies/ipr" TargetMode="External"/><Relationship Id="rId6"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ietf.org/privacy-policy/" TargetMode="External"/><Relationship Id="rId3" Type="http://schemas.openxmlformats.org/officeDocument/2006/relationships/hyperlink" Target="https://www.ietf.org/contact/ombudsteam/" TargetMode="External"/><Relationship Id="rId4" Type="http://schemas.openxmlformats.org/officeDocument/2006/relationships/hyperlink" Target="https://www.rfc-editor.org/info/rfc7154" TargetMode="External"/><Relationship Id="rId5" Type="http://schemas.openxmlformats.org/officeDocument/2006/relationships/hyperlink" Target="https://www.rfc-editor.org/info/rfc7776" TargetMode="External"/><Relationship Id="rId6" Type="http://schemas.openxmlformats.org/officeDocument/2006/relationships/hyperlink" Target="https://datatracker.ietf.org/doc/rfc9775/" TargetMode="External"/><Relationship Id="rId7" Type="http://schemas.openxmlformats.org/officeDocument/2006/relationships/image" Target="../media/image1.jpe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rfc-editor.org/rfc/rfc7418.html" TargetMode="External"/><Relationship Id="rId3"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Note Well – Intellectual Property"/>
          <p:cNvSpPr/>
          <p:nvPr>
            <p:ph type="title"/>
          </p:nvPr>
        </p:nvSpPr>
        <p:spPr>
          <a:xfrm>
            <a:off x="2032000" y="558800"/>
            <a:ext cx="19067009" cy="1622872"/>
          </a:xfrm>
          <a:prstGeom prst="rect">
            <a:avLst/>
          </a:prstGeom>
        </p:spPr>
        <p:txBody>
          <a:bodyPr/>
          <a:lstStyle>
            <a:lvl1pPr algn="l"/>
          </a:lstStyle>
          <a:p>
            <a:pPr/>
            <a:r>
              <a:t>Note Well – Intellectual Property</a:t>
            </a:r>
          </a:p>
        </p:txBody>
      </p:sp>
      <p:sp>
        <p:nvSpPr>
          <p:cNvPr id="127" name="The IRTF follows the IETF Intellectual Property Rights (IPR) disclosure rules…"/>
          <p:cNvSpPr/>
          <p:nvPr>
            <p:ph type="body" idx="1"/>
          </p:nvPr>
        </p:nvSpPr>
        <p:spPr>
          <a:prstGeom prst="rect">
            <a:avLst/>
          </a:prstGeom>
        </p:spPr>
        <p:txBody>
          <a:bodyPr/>
          <a:lstStyle/>
          <a:p>
            <a:pPr/>
            <a:r>
              <a:rPr b="1"/>
              <a:t>The IRTF follows the IETF Intellectual Property Rights (IPR) disclosure rules</a:t>
            </a:r>
          </a:p>
          <a:p>
            <a:pPr/>
            <a:r>
              <a:t>By participating in the IRTF, you agree to follow IRTF processes and policies:</a:t>
            </a:r>
          </a:p>
          <a:p>
            <a:pPr lvl="1"/>
            <a:r>
              <a:t>If you are aware that any IRTF contribution is covered by patents or patent applications that are owned or controlled by you or your sponsor, you must disclose that fact, or not participate in the discussion</a:t>
            </a:r>
          </a:p>
          <a:p>
            <a:pPr lvl="1"/>
            <a:r>
              <a:t>The IRTF expects that you file such IPR disclosures in a timely manner – in a period measured in days or weeks, not months</a:t>
            </a:r>
          </a:p>
          <a:p>
            <a:pPr lvl="1"/>
            <a:r>
              <a:t>The IRTF prefers that the most liberal licensing terms possible are made available for IRTF Stream documents – see </a:t>
            </a:r>
            <a:r>
              <a:rPr u="sng">
                <a:hlinkClick r:id="rId2" invalidUrl="" action="" tgtFrame="" tooltip="" history="1" highlightClick="0" endSnd="0"/>
              </a:rPr>
              <a:t>RFC 5743</a:t>
            </a:r>
          </a:p>
          <a:p>
            <a:pPr lvl="1"/>
            <a:r>
              <a:t>Definitive information is in </a:t>
            </a:r>
            <a:r>
              <a:rPr u="sng">
                <a:hlinkClick r:id="rId3" invalidUrl="" action="" tgtFrame="" tooltip="" history="1" highlightClick="0" endSnd="0"/>
              </a:rPr>
              <a:t>RFC 5378</a:t>
            </a:r>
            <a:r>
              <a:t> (Copyright) and </a:t>
            </a:r>
            <a:r>
              <a:rPr u="sng">
                <a:hlinkClick r:id="rId4" invalidUrl="" action="" tgtFrame="" tooltip="" history="1" highlightClick="0" endSnd="0"/>
              </a:rPr>
              <a:t>RFC 8179</a:t>
            </a:r>
            <a:r>
              <a:t> (Patents, Participation), substituting IRTF for IETF, and at </a:t>
            </a:r>
            <a:r>
              <a:rPr u="sng">
                <a:hlinkClick r:id="rId5" invalidUrl="" action="" tgtFrame="" tooltip="" history="1" highlightClick="0" endSnd="0"/>
              </a:rPr>
              <a:t>https://irtf.org/policies/ipr</a:t>
            </a:r>
            <a:r>
              <a:t>  </a:t>
            </a:r>
          </a:p>
        </p:txBody>
      </p:sp>
      <p:sp>
        <p:nvSpPr>
          <p:cNvPr id="128"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9" name="irtf-logo.jpg" descr="irtf-logo.jpg"/>
          <p:cNvPicPr>
            <a:picLocks noChangeAspect="1"/>
          </p:cNvPicPr>
          <p:nvPr/>
        </p:nvPicPr>
        <p:blipFill>
          <a:blip r:embed="rId6">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1" name="Note Well – Audio and Video Recordings"/>
          <p:cNvSpPr/>
          <p:nvPr>
            <p:ph type="title"/>
          </p:nvPr>
        </p:nvSpPr>
        <p:spPr>
          <a:prstGeom prst="rect">
            <a:avLst/>
          </a:prstGeom>
        </p:spPr>
        <p:txBody>
          <a:bodyPr/>
          <a:lstStyle>
            <a:lvl1pPr algn="l"/>
          </a:lstStyle>
          <a:p>
            <a:pPr/>
            <a:r>
              <a:t>Note Well – Audio and Video Recordings</a:t>
            </a:r>
          </a:p>
        </p:txBody>
      </p:sp>
      <p:sp>
        <p:nvSpPr>
          <p:cNvPr id="132" name="The IRTF routinely makes recordings of online and in-person meetings, including audio, video and photographs, and publishes those recordings online…"/>
          <p:cNvSpPr/>
          <p:nvPr>
            <p:ph type="body" idx="1"/>
          </p:nvPr>
        </p:nvSpPr>
        <p:spPr>
          <a:prstGeom prst="rect">
            <a:avLst/>
          </a:prstGeom>
        </p:spPr>
        <p:txBody>
          <a:bodyPr/>
          <a:lstStyle/>
          <a:p>
            <a:pPr/>
            <a:r>
              <a:t>The IRTF routinely makes recordings of online and in-person meetings, including audio, video and photographs, and publishes those recordings online</a:t>
            </a:r>
          </a:p>
          <a:p>
            <a:pPr/>
            <a:r>
              <a:t>If you participate in person and choose not to wear a red “do-not-photograph” lanyard, then you consent to appear in such recordings, and if you speak at a microphone, appear on a panel, or carry out an official duty as a member of IRTF leadership then you consent to appearing in recordings of you at that time</a:t>
            </a:r>
          </a:p>
          <a:p>
            <a:pPr/>
            <a:r>
              <a:t>If you participate online, and turn on your camera and/or microphone, then you consent to appear in such recordings</a:t>
            </a:r>
          </a:p>
        </p:txBody>
      </p:sp>
      <p:sp>
        <p:nvSpPr>
          <p:cNvPr id="133"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4" name="irtf-logo.jpg" descr="irtf-logo.jpg"/>
          <p:cNvPicPr>
            <a:picLocks noChangeAspect="1"/>
          </p:cNvPicPr>
          <p:nvPr/>
        </p:nvPicPr>
        <p:blipFill>
          <a:blip r:embed="rId2">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Note Well – Privacy &amp; Code of Conduct"/>
          <p:cNvSpPr/>
          <p:nvPr>
            <p:ph type="title"/>
          </p:nvPr>
        </p:nvSpPr>
        <p:spPr>
          <a:xfrm>
            <a:off x="2032000" y="558800"/>
            <a:ext cx="19067009" cy="1622872"/>
          </a:xfrm>
          <a:prstGeom prst="rect">
            <a:avLst/>
          </a:prstGeom>
        </p:spPr>
        <p:txBody>
          <a:bodyPr/>
          <a:lstStyle>
            <a:lvl1pPr algn="l"/>
          </a:lstStyle>
          <a:p>
            <a:pPr/>
            <a:r>
              <a:t>Note Well – Privacy &amp; Code of Conduct</a:t>
            </a:r>
          </a:p>
        </p:txBody>
      </p:sp>
      <p:sp>
        <p:nvSpPr>
          <p:cNvPr id="137" name="As a participant in, or attendee to, any IRTF activity you acknowledge that written, audio, video, and photographic records of meetings may be made public…"/>
          <p:cNvSpPr/>
          <p:nvPr>
            <p:ph type="body" idx="1"/>
          </p:nvPr>
        </p:nvSpPr>
        <p:spPr>
          <a:xfrm>
            <a:off x="2019300" y="2744948"/>
            <a:ext cx="20317274" cy="9753917"/>
          </a:xfrm>
          <a:prstGeom prst="rect">
            <a:avLst/>
          </a:prstGeom>
        </p:spPr>
        <p:txBody>
          <a:bodyPr/>
          <a:lstStyle/>
          <a:p>
            <a:pPr/>
            <a:r>
              <a:t>As a participant in, or attendee to, any IRTF activity you acknowledge that written, audio, video, and photographic records of meetings may be made public </a:t>
            </a:r>
          </a:p>
          <a:p>
            <a:pPr/>
            <a:r>
              <a:t>Personal information that you provide to IRTF will be handled in accordance with the Privacy Policy at </a:t>
            </a:r>
            <a:r>
              <a:rPr u="sng">
                <a:hlinkClick r:id="rId2" invalidUrl="" action="" tgtFrame="" tooltip="" history="1" highlightClick="0" endSnd="0"/>
              </a:rPr>
              <a:t>https://www.ietf.org/privacy-policy/</a:t>
            </a:r>
          </a:p>
          <a:p>
            <a:pPr/>
            <a:r>
              <a:t>As a participant or attendee, you agree to work respectfully with other participants; please contact the ombudsteam (</a:t>
            </a:r>
            <a:r>
              <a:rPr u="sng">
                <a:hlinkClick r:id="rId3" invalidUrl="" action="" tgtFrame="" tooltip="" history="1" highlightClick="0" endSnd="0"/>
              </a:rPr>
              <a:t>https://www.ietf.org/contact/ombudsteam/</a:t>
            </a:r>
            <a:r>
              <a:t>) if you have questions or concerns about this</a:t>
            </a:r>
          </a:p>
          <a:p>
            <a:pPr/>
            <a:r>
              <a:t>See </a:t>
            </a:r>
            <a:r>
              <a:rPr u="sng">
                <a:hlinkClick r:id="rId4" invalidUrl="" action="" tgtFrame="" tooltip="" history="1" highlightClick="0" endSnd="0"/>
              </a:rPr>
              <a:t>RFC 7154</a:t>
            </a:r>
            <a:r>
              <a:t> (Code of Conduct) and </a:t>
            </a:r>
            <a:r>
              <a:rPr u="sng">
                <a:hlinkClick r:id="rId5" invalidUrl="" action="" tgtFrame="" tooltip="" history="1" highlightClick="0" endSnd="0"/>
              </a:rPr>
              <a:t>RFC 7776</a:t>
            </a:r>
            <a:r>
              <a:t> (Anti-Harassment Procedures), which also apply to IRTF</a:t>
            </a:r>
          </a:p>
          <a:p>
            <a:pPr/>
            <a:r>
              <a:t>Also see </a:t>
            </a:r>
            <a:r>
              <a:rPr u="sng">
                <a:hlinkClick r:id="rId6" invalidUrl="" action="" tgtFrame="" tooltip="" history="1" highlightClick="0" endSnd="0"/>
              </a:rPr>
              <a:t>RFC 9775</a:t>
            </a:r>
            <a:r>
              <a:t> (IRTF Code of Conduct)</a:t>
            </a:r>
          </a:p>
        </p:txBody>
      </p:sp>
      <p:sp>
        <p:nvSpPr>
          <p:cNvPr id="138"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39" name="irtf-logo.jpg" descr="irtf-logo.jpg"/>
          <p:cNvPicPr>
            <a:picLocks noChangeAspect="1"/>
          </p:cNvPicPr>
          <p:nvPr/>
        </p:nvPicPr>
        <p:blipFill>
          <a:blip r:embed="rId7">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Goals of the IRTF"/>
          <p:cNvSpPr/>
          <p:nvPr>
            <p:ph type="title"/>
          </p:nvPr>
        </p:nvSpPr>
        <p:spPr>
          <a:xfrm>
            <a:off x="2032000" y="558800"/>
            <a:ext cx="19067009" cy="1622872"/>
          </a:xfrm>
          <a:prstGeom prst="rect">
            <a:avLst/>
          </a:prstGeom>
        </p:spPr>
        <p:txBody>
          <a:bodyPr/>
          <a:lstStyle>
            <a:lvl1pPr algn="l"/>
          </a:lstStyle>
          <a:p>
            <a:pPr/>
            <a:r>
              <a:t>Goals of the IRTF</a:t>
            </a:r>
          </a:p>
        </p:txBody>
      </p:sp>
      <p:sp>
        <p:nvSpPr>
          <p:cNvPr id="142" name="The Internet Research Task Force (IRTF) focuses on longer term research issues related to the Internet while the parallel organisation, the IETF, focuses on shorter term issues of engineering and standards making…"/>
          <p:cNvSpPr/>
          <p:nvPr>
            <p:ph type="body" idx="1"/>
          </p:nvPr>
        </p:nvSpPr>
        <p:spPr>
          <a:prstGeom prst="rect">
            <a:avLst/>
          </a:prstGeom>
        </p:spPr>
        <p:txBody>
          <a:bodyPr/>
          <a:lstStyle/>
          <a:p>
            <a:pPr/>
            <a:r>
              <a:t>The Internet Research Task Force (IRTF) focuses on longer term research issues related to the Internet while the parallel organisation, the IETF, focuses on shorter term issues of engineering and standards making</a:t>
            </a:r>
          </a:p>
          <a:p>
            <a:pPr/>
          </a:p>
          <a:p>
            <a:pPr>
              <a:defRPr b="1"/>
            </a:pPr>
            <a:r>
              <a:t>The IRTF conducts research; it is not a standards development organisation</a:t>
            </a:r>
          </a:p>
          <a:p>
            <a:pPr>
              <a:defRPr b="1"/>
            </a:pPr>
          </a:p>
          <a:p>
            <a:pPr/>
            <a:r>
              <a:t>While the IRTF can publish informational</a:t>
            </a:r>
            <a:r>
              <a:rPr i="1"/>
              <a:t> </a:t>
            </a:r>
            <a:r>
              <a:t>or experimental documents in the RFC series, its primary goal is to promote development of research collaboration and teamwork in exploring research issues related to Internet protocols, applications, architecture, and technology</a:t>
            </a:r>
          </a:p>
          <a:p>
            <a:pPr/>
            <a:r>
              <a:t>See “An IRTF Primer for IETF Participants” – </a:t>
            </a:r>
            <a:r>
              <a:rPr u="sng">
                <a:hlinkClick r:id="rId2" invalidUrl="" action="" tgtFrame="" tooltip="" history="1" highlightClick="0" endSnd="0"/>
              </a:rPr>
              <a:t>RFC 7418</a:t>
            </a:r>
          </a:p>
        </p:txBody>
      </p:sp>
      <p:sp>
        <p:nvSpPr>
          <p:cNvPr id="143" name="Slide Number"/>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4" name="irtf-logo.jpg" descr="irtf-logo.jpg"/>
          <p:cNvPicPr>
            <a:picLocks noChangeAspect="1"/>
          </p:cNvPicPr>
          <p:nvPr/>
        </p:nvPicPr>
        <p:blipFill>
          <a:blip r:embed="rId3">
            <a:extLst/>
          </a:blip>
          <a:stretch>
            <a:fillRect/>
          </a:stretch>
        </p:blipFill>
        <p:spPr>
          <a:xfrm>
            <a:off x="21197775" y="558800"/>
            <a:ext cx="2302996" cy="1649562"/>
          </a:xfrm>
          <a:prstGeom prst="rect">
            <a:avLst/>
          </a:prstGeom>
          <a:ln w="3175">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25400" dist="0" dir="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hueOff val="-2473792"/>
            <a:satOff val="-50209"/>
            <a:lumOff val="23543"/>
          </a:schemeClr>
        </a:solidFill>
        <a:ln w="12700" cap="flat">
          <a:solidFill>
            <a:srgbClr val="000000"/>
          </a:solidFill>
          <a:prstDash val="solid"/>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Arial"/>
        <a:ea typeface="Arial"/>
        <a:cs typeface="Arial"/>
      </a:majorFont>
      <a:minorFont>
        <a:latin typeface="Arial"/>
        <a:ea typeface="Arial"/>
        <a:cs typeface="Arial"/>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25400" dist="0" dir="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hueOff val="-2473792"/>
            <a:satOff val="-50209"/>
            <a:lumOff val="23543"/>
          </a:schemeClr>
        </a:solidFill>
        <a:ln w="12700" cap="flat">
          <a:solidFill>
            <a:srgbClr val="000000"/>
          </a:solidFill>
          <a:prstDash val="solid"/>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FFFFFF"/>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3175" cap="flat">
          <a:noFill/>
          <a:miter lim="400000"/>
        </a:ln>
        <a:effectLst/>
        <a:sp3d/>
      </a:spPr>
      <a:bodyPr rot="0" spcFirstLastPara="1" vertOverflow="overflow" horzOverflow="overflow" vert="horz" wrap="square" lIns="53578" tIns="53578" rIns="53578" bIns="53578" numCol="1" spcCol="38100" rtlCol="0" anchor="ctr" upright="0">
        <a:spAutoFit/>
      </a:bodyPr>
      <a:lstStyle>
        <a:defPPr marL="0" marR="0" indent="0" algn="l" defTabSz="821531" rtl="0" fontAlgn="auto" latinLnBrk="0" hangingPunct="0">
          <a:lnSpc>
            <a:spcPct val="100000"/>
          </a:lnSpc>
          <a:spcBef>
            <a:spcPts val="0"/>
          </a:spcBef>
          <a:spcAft>
            <a:spcPts val="0"/>
          </a:spcAft>
          <a:buClrTx/>
          <a:buSzTx/>
          <a:buFontTx/>
          <a:buNone/>
          <a:tabLst/>
          <a:defRPr b="0" baseline="0" cap="none" i="0" spc="0" strike="noStrike" sz="36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