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57" r:id="rId6"/>
    <p:sldId id="261" r:id="rId7"/>
    <p:sldId id="262" r:id="rId8"/>
    <p:sldId id="268" r:id="rId9"/>
    <p:sldId id="270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5EB3-B045-4B4A-81A6-611460A9B42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1421-1ECF-46CF-B259-D4C90191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Capsnet</a:t>
            </a:r>
            <a:r>
              <a:rPr lang="en-US" b="1" dirty="0"/>
              <a:t> - Traffic sign classifier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Amara Dinesh Kumar</a:t>
            </a:r>
          </a:p>
          <a:p>
            <a:r>
              <a:rPr lang="en-US" sz="2800" dirty="0" smtClean="0"/>
              <a:t>Cb.en.p2ael.17001</a:t>
            </a:r>
          </a:p>
          <a:p>
            <a:r>
              <a:rPr lang="en-US" sz="2800" dirty="0" err="1" smtClean="0"/>
              <a:t>Mtech</a:t>
            </a:r>
            <a:r>
              <a:rPr lang="en-US" sz="2800" dirty="0" smtClean="0"/>
              <a:t>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Year Automotive Electronics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https://dineshresearch.github.io/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9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26"/>
            <a:ext cx="12192000" cy="65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49" y="0"/>
            <a:ext cx="9767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7" y="957129"/>
            <a:ext cx="10058400" cy="41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2905571"/>
            <a:ext cx="11203537" cy="34695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197536"/>
            <a:ext cx="10981345" cy="27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" y="649481"/>
            <a:ext cx="10656606" cy="55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77" y="910528"/>
            <a:ext cx="9535816" cy="50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388"/>
            <a:ext cx="9733660" cy="603696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04" y="1718863"/>
            <a:ext cx="252984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" y="145280"/>
            <a:ext cx="11434271" cy="65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9" y="85458"/>
            <a:ext cx="11904291" cy="66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4" y="1549779"/>
            <a:ext cx="9753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2" y="906971"/>
            <a:ext cx="9627279" cy="46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Capsnet - Traffic sign classifier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Capsnet - Traffic sign classifier </dc:title>
  <dc:creator>Dinesh</dc:creator>
  <cp:lastModifiedBy>Dinesh</cp:lastModifiedBy>
  <cp:revision>3</cp:revision>
  <dcterms:created xsi:type="dcterms:W3CDTF">2018-01-03T23:08:45Z</dcterms:created>
  <dcterms:modified xsi:type="dcterms:W3CDTF">2018-01-03T23:16:59Z</dcterms:modified>
</cp:coreProperties>
</file>