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810810b7e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810810b7e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810810b7e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810810b7e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810810b7e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810810b7e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810810b7e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810810b7e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/>
              <a:t>Trabajo Final de Unidad: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Proceso de requisitos y herramientas</a:t>
            </a:r>
            <a:endParaRPr sz="2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-200250" y="4819200"/>
            <a:ext cx="53229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E. Casalás, S. Fripp, J. Lupi, N. Maisonnave, S. Pareja, T. Silva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2159" y="4666797"/>
            <a:ext cx="1000175" cy="47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1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620"/>
              <a:t>Metodología de trabajo</a:t>
            </a:r>
            <a:endParaRPr sz="362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65650"/>
            <a:ext cx="8520600" cy="161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2159" y="4666797"/>
            <a:ext cx="1000175" cy="47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08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Herramientas de elicitación</a:t>
            </a:r>
            <a:endParaRPr sz="36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900" y="925038"/>
            <a:ext cx="3764200" cy="4050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0" name="Google Shape;70;p15"/>
          <p:cNvSpPr txBox="1"/>
          <p:nvPr>
            <p:ph idx="4294967295" type="subTitle"/>
          </p:nvPr>
        </p:nvSpPr>
        <p:spPr>
          <a:xfrm>
            <a:off x="-54425" y="4920350"/>
            <a:ext cx="51237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800"/>
              <a:t>Mastering the requirements process - Robertson</a:t>
            </a:r>
            <a:endParaRPr sz="8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2159" y="4666797"/>
            <a:ext cx="1000175" cy="47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2782200" y="2128050"/>
            <a:ext cx="3579600" cy="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620"/>
              <a:t>¿Preguntas?</a:t>
            </a:r>
            <a:endParaRPr sz="462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2159" y="4666797"/>
            <a:ext cx="1000175" cy="47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273450" y="2128050"/>
            <a:ext cx="2597100" cy="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620"/>
              <a:t>¡</a:t>
            </a:r>
            <a:r>
              <a:rPr lang="es" sz="4620"/>
              <a:t>Gracias!</a:t>
            </a:r>
            <a:endParaRPr sz="462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2159" y="4666797"/>
            <a:ext cx="1000175" cy="47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