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7502d0c8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7502d0c8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7502d0c8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7502d0c8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7502d0c8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7502d0c8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7502d0c8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7502d0c8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7502d0c8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7502d0c8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7502d0c8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7502d0c8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7502d0c8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57502d0c8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4800">
                <a:latin typeface="Roboto"/>
                <a:ea typeface="Roboto"/>
                <a:cs typeface="Roboto"/>
                <a:sym typeface="Roboto"/>
              </a:rPr>
              <a:t>Trabajo Fin de Unidad 6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Tomas Silva, Juan Lupi, Sebastian Fripp, Nicolas Masionnave, Esteban Casalas, Sofia Pareja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4200">
                <a:latin typeface="Roboto"/>
                <a:ea typeface="Roboto"/>
                <a:cs typeface="Roboto"/>
                <a:sym typeface="Roboto"/>
              </a:rPr>
              <a:t>Inicio Proyecto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383675"/>
            <a:ext cx="2129400" cy="13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600"/>
              <a:t>Avanzados:</a:t>
            </a:r>
            <a:br>
              <a:rPr lang="es" sz="1600"/>
            </a:br>
            <a:r>
              <a:rPr lang="es" sz="1600"/>
              <a:t>-Requerimientos</a:t>
            </a:r>
            <a:br>
              <a:rPr lang="es" sz="1600"/>
            </a:br>
            <a:r>
              <a:rPr lang="es" sz="1600"/>
              <a:t>-Diagrama clase</a:t>
            </a:r>
            <a:br>
              <a:rPr lang="es" sz="1600"/>
            </a:br>
            <a:endParaRPr sz="1600"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4847650" y="2383675"/>
            <a:ext cx="3106800" cy="20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b="1" lang="es" sz="1600"/>
              <a:t>Pendientes:</a:t>
            </a:r>
            <a:br>
              <a:rPr b="1" lang="es" sz="1600"/>
            </a:br>
            <a:r>
              <a:rPr lang="es" sz="1600"/>
              <a:t>-Mejoras Diagrama clase</a:t>
            </a:r>
            <a:br>
              <a:rPr lang="es" sz="1600"/>
            </a:br>
            <a:r>
              <a:rPr lang="es" sz="1600"/>
              <a:t>-Estructura proyecto</a:t>
            </a:r>
            <a:br>
              <a:rPr lang="es" sz="1600"/>
            </a:br>
            <a:r>
              <a:rPr lang="es" sz="1600"/>
              <a:t>-Almacenamiento</a:t>
            </a:r>
            <a:br>
              <a:rPr lang="es" sz="1600"/>
            </a:br>
            <a:r>
              <a:rPr lang="es" sz="1600"/>
              <a:t>-Codigo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4200">
                <a:latin typeface="Roboto"/>
                <a:ea typeface="Roboto"/>
                <a:cs typeface="Roboto"/>
                <a:sym typeface="Roboto"/>
              </a:rPr>
              <a:t>Primeros Pasos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379325"/>
            <a:ext cx="2478000" cy="15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Proyecto: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-"/>
            </a:pPr>
            <a:r>
              <a:rPr lang="es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Controller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-"/>
            </a:pPr>
            <a:r>
              <a:rPr lang="es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Manejador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-"/>
            </a:pPr>
            <a:r>
              <a:rPr lang="es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DAO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-"/>
            </a:pPr>
            <a:r>
              <a:rPr lang="es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Servicios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007"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958350" y="2571750"/>
            <a:ext cx="2478000" cy="15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rPr>
              <a:t>BD:</a:t>
            </a:r>
            <a:endParaRPr sz="1600"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Roboto"/>
              <a:buChar char="-"/>
            </a:pPr>
            <a:r>
              <a:rPr lang="es" sz="1600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rPr>
              <a:t>PostgreSQL Azure</a:t>
            </a:r>
            <a:endParaRPr sz="1600"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Roboto"/>
              <a:buChar char="-"/>
            </a:pPr>
            <a:r>
              <a:rPr lang="es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MER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861625" y="-112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4200">
                <a:latin typeface="Roboto"/>
                <a:ea typeface="Roboto"/>
                <a:cs typeface="Roboto"/>
                <a:sym typeface="Roboto"/>
              </a:rPr>
              <a:t>Creacional</a:t>
            </a:r>
            <a:r>
              <a:rPr lang="es"/>
              <a:t>: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6620" l="-7549" r="7550" t="-6620"/>
          <a:stretch/>
        </p:blipFill>
        <p:spPr>
          <a:xfrm>
            <a:off x="1885450" y="1271775"/>
            <a:ext cx="4815425" cy="331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861625" y="-111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4200">
                <a:latin typeface="Roboto"/>
                <a:ea typeface="Roboto"/>
                <a:cs typeface="Roboto"/>
                <a:sym typeface="Roboto"/>
              </a:rPr>
              <a:t>Estructurales</a:t>
            </a:r>
            <a:r>
              <a:rPr lang="es"/>
              <a:t>: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626" y="881100"/>
            <a:ext cx="5576801" cy="421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861625" y="-112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4200">
                <a:latin typeface="Roboto"/>
                <a:ea typeface="Roboto"/>
                <a:cs typeface="Roboto"/>
                <a:sym typeface="Roboto"/>
              </a:rPr>
              <a:t>Comportamiento</a:t>
            </a:r>
            <a:r>
              <a:rPr lang="es"/>
              <a:t>: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925" y="800225"/>
            <a:ext cx="4388024" cy="421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7471"/>
            <a:ext cx="9144003" cy="320575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795950" y="-173300"/>
            <a:ext cx="27642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Swagger: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597275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140"/>
              <a:t>Preguntas?</a:t>
            </a:r>
            <a:endParaRPr sz="414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