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6827C-67B7-931A-924C-0BE903BC8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77D3C3-D8AF-6C14-2AED-BBB2F2C23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D4863-9205-6509-6DF3-C1ED25E2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0C6CD6-59C7-5CD1-8CD6-8B6D088A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C49F9C-F1FF-3DB2-08DD-11EA3A01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4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DBB48-4939-F922-18B1-DCC72BF0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B669E-914D-8810-5267-4D4102D0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536BB-FB5A-19DC-92F1-1004336A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CA7F6-93A7-8875-F85E-3E4E7784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57A1D-8C30-9E63-91A5-5B5C7DF4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6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FBCB83-6927-E676-DD00-9DEF8F1D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0691BF-8AF0-2CD6-EBBE-8B34CFA0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91B65-EFE6-F2F2-B46D-3A879BBB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896348-09B8-4E3E-743F-5216B167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349F9-8E60-13D7-D373-8DC78FED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4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49742-C854-4DBE-3906-BA612909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FB9F6-E1A0-A8AC-EB69-038BB9F3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58BCE-8A8B-6C84-466A-6C54B4B4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1AA76-81E6-1CE2-A4C4-8F73F79C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4E5BF-DCEA-5FD6-D3B9-FA53272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229A4-D764-DE5A-8ACF-198845AF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32DC60-6D4B-8C4D-963D-47A03C2C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DF141-4D0A-BFDB-B6E6-304FA91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E7147-94BD-7ED0-0B18-E277AF5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A9E28-BD7B-E01C-50BA-F754157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849EF-B08A-9935-B360-5307AAAB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6054B-4D28-2FF0-E6CC-B1A85329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6AB6A-1219-EFA8-C36A-B0DC7F30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0C20C6-FFE2-33AD-B770-924F337C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AAF33-DE6F-9173-9D3C-F77E2A69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B3079E-3F38-5269-D664-5FFEC97E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9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0688D-4BB9-E2B9-0950-A14B1EA7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013B98-C3A4-5AD2-BCAA-92575D6E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AB131E-7B5E-DA52-3D58-99DB1D2B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644AD2-8474-95C8-894F-6DF00F00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5B66F8-929C-9A67-DE9C-AA8083DD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29CAED-63E5-D5A6-877A-8EA258B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0C4A05-652B-4A28-324F-D10E5F02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E4F1E7-3F0E-8F9D-8B83-231746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9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8FDE4-B417-C414-3411-2F72621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EF5AAD-01DC-80CB-5AE5-DD229267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179BC5-05AA-966B-9D49-8A4FD8AD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871F4F-83C2-C802-BCBB-47D611F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FA93D4-44D2-F9F3-3EBE-590FE223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7192E9-3AFA-E6EB-E08E-D1ECAC48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AAEF10-D6DD-CC4D-4C88-564495AA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3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C6612-8D3F-152D-4BFD-F9803FB4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6F6FB-41D2-7FED-96BA-91CD8E1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1F4C38-5163-D252-BC71-0BB3093C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B66B0-A5C2-68AC-5ECA-86B54024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A6AE26-1ABB-FC83-81E2-EE86D81F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8EB3C9-537F-813D-16D8-338695F6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A5C77-957A-B5D8-723D-1990463D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4EA8-248E-82C9-EFB9-91F6A9C61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4FAD48-61DA-EEAD-23CC-5BC8F238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286DC-07C5-F9F8-67A2-8492ED75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E923E7-7575-6007-CD8F-E78C6AA0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260C50-B151-6F80-1EFC-08D3EAB3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56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3D8772-9824-FD1A-7BEE-C70920CA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88DB1A-9B96-6C2C-0D4D-D5B2B335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FA7CF-83BE-D0FF-D3E7-F390B485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802B-D5A8-438E-A362-59DC9990B8F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190B2-FA37-2EF8-EF4E-85C7F105E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72B47-1933-72C7-DA64-3A866FA22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CAC2-EDEE-408A-86E4-0BA415595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6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8CAB9-6A89-79E2-2A5C-D4AAC951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D1AE99-ABDA-F32B-2B5E-C21EFF920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2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730C542-4E13-3BD3-289C-2FFC34402E95}"/>
              </a:ext>
            </a:extLst>
          </p:cNvPr>
          <p:cNvGrpSpPr/>
          <p:nvPr/>
        </p:nvGrpSpPr>
        <p:grpSpPr>
          <a:xfrm>
            <a:off x="2212411" y="1693303"/>
            <a:ext cx="900984" cy="822960"/>
            <a:chOff x="4267632" y="3144504"/>
            <a:chExt cx="900984" cy="82296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0F97C01-66F0-3DF6-A44A-890AEBC004E9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6E7039EE-C77A-2E43-5916-B5CFBEE69D49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7934E925-EB48-E045-4B95-961D42BC0163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4EE62B-3F8E-47FD-B619-2FB6EE9C5B55}"/>
              </a:ext>
            </a:extLst>
          </p:cNvPr>
          <p:cNvGrpSpPr/>
          <p:nvPr/>
        </p:nvGrpSpPr>
        <p:grpSpPr>
          <a:xfrm>
            <a:off x="1508955" y="3302501"/>
            <a:ext cx="900984" cy="822960"/>
            <a:chOff x="4264427" y="3139894"/>
            <a:chExt cx="900984" cy="82296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78AE0F6-3043-2B99-6237-86D492853FFB}"/>
                </a:ext>
              </a:extLst>
            </p:cNvPr>
            <p:cNvSpPr/>
            <p:nvPr/>
          </p:nvSpPr>
          <p:spPr>
            <a:xfrm>
              <a:off x="4264427" y="313989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AF5AF762-8F6F-5E5C-38F8-D877284CF702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EA86AFDA-DDB9-612E-616E-15D1FC3DA92F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1FB304B-E341-B7D0-8794-F720F80485DB}"/>
              </a:ext>
            </a:extLst>
          </p:cNvPr>
          <p:cNvGrpSpPr/>
          <p:nvPr/>
        </p:nvGrpSpPr>
        <p:grpSpPr>
          <a:xfrm>
            <a:off x="3166911" y="3302501"/>
            <a:ext cx="900984" cy="822960"/>
            <a:chOff x="4267632" y="3144504"/>
            <a:chExt cx="900984" cy="822960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FDA3388-A70E-818C-EC9E-D50ADC861831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E78FB28-C3FE-DE16-3478-141430C4C3B1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D61B6578-A87D-45BC-BBD1-9F0EE2AE3FFC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9243E16-99CB-ECFC-7167-3A327AA4EB7D}"/>
              </a:ext>
            </a:extLst>
          </p:cNvPr>
          <p:cNvCxnSpPr>
            <a:stCxn id="5" idx="4"/>
          </p:cNvCxnSpPr>
          <p:nvPr/>
        </p:nvCxnSpPr>
        <p:spPr>
          <a:xfrm>
            <a:off x="2662903" y="2516263"/>
            <a:ext cx="0" cy="480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1AC804-3D7F-23A2-D69C-0557609E2F7B}"/>
              </a:ext>
            </a:extLst>
          </p:cNvPr>
          <p:cNvCxnSpPr>
            <a:cxnSpLocks/>
          </p:cNvCxnSpPr>
          <p:nvPr/>
        </p:nvCxnSpPr>
        <p:spPr>
          <a:xfrm flipH="1">
            <a:off x="2209206" y="2949257"/>
            <a:ext cx="450708" cy="4862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728200-4DE3-4132-DCCA-7443A8996F5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19508" y="2996293"/>
            <a:ext cx="679349" cy="4267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B0C1375-8648-D711-774F-512F4100EB1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659914" y="947057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79DCF71-8F59-154C-26BC-3C8B8399E43E}"/>
              </a:ext>
            </a:extLst>
          </p:cNvPr>
          <p:cNvCxnSpPr>
            <a:cxnSpLocks/>
          </p:cNvCxnSpPr>
          <p:nvPr/>
        </p:nvCxnSpPr>
        <p:spPr>
          <a:xfrm flipV="1">
            <a:off x="2619508" y="937075"/>
            <a:ext cx="6550661" cy="259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B618071-316B-8186-375A-DEFA26FB251B}"/>
              </a:ext>
            </a:extLst>
          </p:cNvPr>
          <p:cNvCxnSpPr>
            <a:cxnSpLocks/>
          </p:cNvCxnSpPr>
          <p:nvPr/>
        </p:nvCxnSpPr>
        <p:spPr>
          <a:xfrm flipV="1">
            <a:off x="1959447" y="4655607"/>
            <a:ext cx="8948039" cy="1285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E58307-8C28-BE9D-FB61-1ECB121992D0}"/>
              </a:ext>
            </a:extLst>
          </p:cNvPr>
          <p:cNvCxnSpPr>
            <a:cxnSpLocks/>
          </p:cNvCxnSpPr>
          <p:nvPr/>
        </p:nvCxnSpPr>
        <p:spPr>
          <a:xfrm>
            <a:off x="1959447" y="4125461"/>
            <a:ext cx="0" cy="64276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28AD496-D13C-D7ED-05AC-2887E696AEF5}"/>
              </a:ext>
            </a:extLst>
          </p:cNvPr>
          <p:cNvCxnSpPr>
            <a:cxnSpLocks/>
          </p:cNvCxnSpPr>
          <p:nvPr/>
        </p:nvCxnSpPr>
        <p:spPr>
          <a:xfrm flipV="1">
            <a:off x="3982683" y="3876100"/>
            <a:ext cx="4041078" cy="5933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7A568F-3E19-A27B-893B-4874308DF3CC}"/>
              </a:ext>
            </a:extLst>
          </p:cNvPr>
          <p:cNvGrpSpPr/>
          <p:nvPr/>
        </p:nvGrpSpPr>
        <p:grpSpPr>
          <a:xfrm rot="5400000">
            <a:off x="8465058" y="1490977"/>
            <a:ext cx="1410222" cy="283742"/>
            <a:chOff x="426545" y="1486880"/>
            <a:chExt cx="1562466" cy="314374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39F8A37-5FB9-D230-C3D0-6EF0A0E4332A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228822D2-6DF2-AD5D-187D-ADA0F9A8C6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70758C6-76FE-47B4-519D-5AF733DF53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13D8878-6B8F-9725-A2DE-6E28C12C3B56}"/>
              </a:ext>
            </a:extLst>
          </p:cNvPr>
          <p:cNvGrpSpPr/>
          <p:nvPr/>
        </p:nvGrpSpPr>
        <p:grpSpPr>
          <a:xfrm rot="7708510">
            <a:off x="8057160" y="2751296"/>
            <a:ext cx="1410222" cy="283742"/>
            <a:chOff x="426545" y="1486880"/>
            <a:chExt cx="1562466" cy="31437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D73FBC0-CF1B-AD69-C5FD-0B504F62C4A7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B767ECC-AEE0-92B6-A495-6C71473B24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DBC1E7C-E06D-339F-1643-A2C3E322AB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F6BCEAA-A01B-D555-0663-86F1A81C817D}"/>
              </a:ext>
            </a:extLst>
          </p:cNvPr>
          <p:cNvCxnSpPr>
            <a:cxnSpLocks/>
          </p:cNvCxnSpPr>
          <p:nvPr/>
        </p:nvCxnSpPr>
        <p:spPr>
          <a:xfrm flipV="1">
            <a:off x="7917435" y="3248592"/>
            <a:ext cx="595573" cy="657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99414DE-BC69-36AD-29BF-964B4A040FE9}"/>
              </a:ext>
            </a:extLst>
          </p:cNvPr>
          <p:cNvGrpSpPr/>
          <p:nvPr/>
        </p:nvGrpSpPr>
        <p:grpSpPr>
          <a:xfrm rot="13047542">
            <a:off x="9019490" y="2650163"/>
            <a:ext cx="1410222" cy="283742"/>
            <a:chOff x="426545" y="1486880"/>
            <a:chExt cx="1562466" cy="31437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1D26CE-1A8A-F6E7-C300-146CC13C65DC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DE4B8A1-E27F-FCF8-9D07-CC36CD8A21F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A7BE07E7-C74F-D160-8E7D-4327609747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B5A898A-1178-9AB8-9168-44F55067A294}"/>
              </a:ext>
            </a:extLst>
          </p:cNvPr>
          <p:cNvCxnSpPr>
            <a:cxnSpLocks/>
          </p:cNvCxnSpPr>
          <p:nvPr/>
        </p:nvCxnSpPr>
        <p:spPr>
          <a:xfrm>
            <a:off x="10177135" y="3161483"/>
            <a:ext cx="656872" cy="4835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FD8CD51-7627-AB6D-13EB-458B4314F62E}"/>
              </a:ext>
            </a:extLst>
          </p:cNvPr>
          <p:cNvCxnSpPr>
            <a:cxnSpLocks/>
          </p:cNvCxnSpPr>
          <p:nvPr/>
        </p:nvCxnSpPr>
        <p:spPr>
          <a:xfrm flipH="1">
            <a:off x="10811353" y="3609825"/>
            <a:ext cx="39139" cy="1081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1EFC2D91-7EF2-9C02-54E9-1A1D9FDB01F3}"/>
              </a:ext>
            </a:extLst>
          </p:cNvPr>
          <p:cNvGrpSpPr/>
          <p:nvPr/>
        </p:nvGrpSpPr>
        <p:grpSpPr>
          <a:xfrm>
            <a:off x="3298857" y="1353882"/>
            <a:ext cx="677369" cy="1268429"/>
            <a:chOff x="3298857" y="1353882"/>
            <a:chExt cx="677369" cy="1268429"/>
          </a:xfrm>
        </p:grpSpPr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3BE90BAB-08F1-87E6-9B08-DB0223ACE52B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6571233-2D98-941B-A29F-FA4CC0FD4ADD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632544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6571233-2D98-941B-A29F-FA4CC0FD4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632544" cy="5715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437D3E1-1BE6-3A61-E28E-A1C2E84A23F6}"/>
              </a:ext>
            </a:extLst>
          </p:cNvPr>
          <p:cNvGrpSpPr/>
          <p:nvPr/>
        </p:nvGrpSpPr>
        <p:grpSpPr>
          <a:xfrm rot="7705523">
            <a:off x="3846114" y="2610653"/>
            <a:ext cx="673778" cy="1268429"/>
            <a:chOff x="3298857" y="1353882"/>
            <a:chExt cx="673778" cy="1268429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D67F16-22AD-C760-3CF2-05238CBE4F88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26CCC8BE-5D04-6C63-5FB4-3AFEF7B6F502}"/>
                    </a:ext>
                  </a:extLst>
                </p:cNvPr>
                <p:cNvSpPr txBox="1"/>
                <p:nvPr/>
              </p:nvSpPr>
              <p:spPr>
                <a:xfrm>
                  <a:off x="3347271" y="1792751"/>
                  <a:ext cx="625364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26CCC8BE-5D04-6C63-5FB4-3AFEF7B6F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271" y="1792751"/>
                  <a:ext cx="625364" cy="5715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B9D8E6CB-B3BE-B633-AC12-AEC86128F861}"/>
              </a:ext>
            </a:extLst>
          </p:cNvPr>
          <p:cNvGrpSpPr/>
          <p:nvPr/>
        </p:nvGrpSpPr>
        <p:grpSpPr>
          <a:xfrm rot="13447380">
            <a:off x="1019028" y="2345028"/>
            <a:ext cx="639795" cy="1268429"/>
            <a:chOff x="3298857" y="1353882"/>
            <a:chExt cx="639795" cy="1268429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6FFF55D7-4627-AB65-8413-95CBE1881757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DD57C359-6529-FC9E-E15A-CFB2190AF92F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594970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DD57C359-6529-FC9E-E15A-CFB2190A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594970" cy="5715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8800238-C583-4FC6-DDD5-AB86CE114F55}"/>
                  </a:ext>
                </a:extLst>
              </p:cNvPr>
              <p:cNvSpPr txBox="1"/>
              <p:nvPr/>
            </p:nvSpPr>
            <p:spPr>
              <a:xfrm>
                <a:off x="9358354" y="1425996"/>
                <a:ext cx="629403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8800238-C583-4FC6-DDD5-AB86CE11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54" y="1425996"/>
                <a:ext cx="629403" cy="571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3AB8E63-C15F-8A36-B4B1-898C4BD97DB5}"/>
                  </a:ext>
                </a:extLst>
              </p:cNvPr>
              <p:cNvSpPr txBox="1"/>
              <p:nvPr/>
            </p:nvSpPr>
            <p:spPr>
              <a:xfrm>
                <a:off x="9847735" y="2239977"/>
                <a:ext cx="622222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3AB8E63-C15F-8A36-B4B1-898C4BD9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735" y="2239977"/>
                <a:ext cx="622222" cy="5715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A410ADE-DCAE-49C7-5DE2-8C40410FB80D}"/>
                  </a:ext>
                </a:extLst>
              </p:cNvPr>
              <p:cNvSpPr txBox="1"/>
              <p:nvPr/>
            </p:nvSpPr>
            <p:spPr>
              <a:xfrm>
                <a:off x="8026509" y="2275954"/>
                <a:ext cx="591829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A410ADE-DCAE-49C7-5DE2-8C40410F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509" y="2275954"/>
                <a:ext cx="591829" cy="571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730C542-4E13-3BD3-289C-2FFC34402E95}"/>
              </a:ext>
            </a:extLst>
          </p:cNvPr>
          <p:cNvGrpSpPr/>
          <p:nvPr/>
        </p:nvGrpSpPr>
        <p:grpSpPr>
          <a:xfrm>
            <a:off x="2212411" y="1693303"/>
            <a:ext cx="900984" cy="822960"/>
            <a:chOff x="4267632" y="3144504"/>
            <a:chExt cx="900984" cy="82296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0F97C01-66F0-3DF6-A44A-890AEBC004E9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6E7039EE-C77A-2E43-5916-B5CFBEE69D49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7934E925-EB48-E045-4B95-961D42BC0163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4EE62B-3F8E-47FD-B619-2FB6EE9C5B55}"/>
              </a:ext>
            </a:extLst>
          </p:cNvPr>
          <p:cNvGrpSpPr/>
          <p:nvPr/>
        </p:nvGrpSpPr>
        <p:grpSpPr>
          <a:xfrm>
            <a:off x="1508955" y="3302501"/>
            <a:ext cx="900984" cy="822960"/>
            <a:chOff x="4264427" y="3139894"/>
            <a:chExt cx="900984" cy="82296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78AE0F6-3043-2B99-6237-86D492853FFB}"/>
                </a:ext>
              </a:extLst>
            </p:cNvPr>
            <p:cNvSpPr/>
            <p:nvPr/>
          </p:nvSpPr>
          <p:spPr>
            <a:xfrm>
              <a:off x="4264427" y="313989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AF5AF762-8F6F-5E5C-38F8-D877284CF702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EA86AFDA-DDB9-612E-616E-15D1FC3DA92F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1FB304B-E341-B7D0-8794-F720F80485DB}"/>
              </a:ext>
            </a:extLst>
          </p:cNvPr>
          <p:cNvGrpSpPr/>
          <p:nvPr/>
        </p:nvGrpSpPr>
        <p:grpSpPr>
          <a:xfrm>
            <a:off x="3166911" y="3302501"/>
            <a:ext cx="900984" cy="822960"/>
            <a:chOff x="4267632" y="3144504"/>
            <a:chExt cx="900984" cy="822960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FDA3388-A70E-818C-EC9E-D50ADC861831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E78FB28-C3FE-DE16-3478-141430C4C3B1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D61B6578-A87D-45BC-BBD1-9F0EE2AE3FFC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9243E16-99CB-ECFC-7167-3A327AA4EB7D}"/>
              </a:ext>
            </a:extLst>
          </p:cNvPr>
          <p:cNvCxnSpPr>
            <a:stCxn id="5" idx="4"/>
          </p:cNvCxnSpPr>
          <p:nvPr/>
        </p:nvCxnSpPr>
        <p:spPr>
          <a:xfrm>
            <a:off x="2662903" y="2516263"/>
            <a:ext cx="0" cy="480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1AC804-3D7F-23A2-D69C-0557609E2F7B}"/>
              </a:ext>
            </a:extLst>
          </p:cNvPr>
          <p:cNvCxnSpPr>
            <a:cxnSpLocks/>
          </p:cNvCxnSpPr>
          <p:nvPr/>
        </p:nvCxnSpPr>
        <p:spPr>
          <a:xfrm flipH="1">
            <a:off x="2209206" y="2949257"/>
            <a:ext cx="450708" cy="4862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728200-4DE3-4132-DCCA-7443A8996F5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19508" y="2996293"/>
            <a:ext cx="679349" cy="4267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B0C1375-8648-D711-774F-512F4100EB1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659914" y="947057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79DCF71-8F59-154C-26BC-3C8B8399E43E}"/>
              </a:ext>
            </a:extLst>
          </p:cNvPr>
          <p:cNvCxnSpPr>
            <a:cxnSpLocks/>
          </p:cNvCxnSpPr>
          <p:nvPr/>
        </p:nvCxnSpPr>
        <p:spPr>
          <a:xfrm flipV="1">
            <a:off x="2619508" y="937075"/>
            <a:ext cx="6550661" cy="259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B618071-316B-8186-375A-DEFA26FB251B}"/>
              </a:ext>
            </a:extLst>
          </p:cNvPr>
          <p:cNvCxnSpPr>
            <a:cxnSpLocks/>
          </p:cNvCxnSpPr>
          <p:nvPr/>
        </p:nvCxnSpPr>
        <p:spPr>
          <a:xfrm flipV="1">
            <a:off x="1959447" y="4750768"/>
            <a:ext cx="6131360" cy="334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E58307-8C28-BE9D-FB61-1ECB121992D0}"/>
              </a:ext>
            </a:extLst>
          </p:cNvPr>
          <p:cNvCxnSpPr>
            <a:cxnSpLocks/>
          </p:cNvCxnSpPr>
          <p:nvPr/>
        </p:nvCxnSpPr>
        <p:spPr>
          <a:xfrm>
            <a:off x="1959447" y="4125461"/>
            <a:ext cx="0" cy="64276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28AD496-D13C-D7ED-05AC-2887E696AEF5}"/>
              </a:ext>
            </a:extLst>
          </p:cNvPr>
          <p:cNvCxnSpPr>
            <a:cxnSpLocks/>
          </p:cNvCxnSpPr>
          <p:nvPr/>
        </p:nvCxnSpPr>
        <p:spPr>
          <a:xfrm flipV="1">
            <a:off x="3639574" y="4075570"/>
            <a:ext cx="7578155" cy="6927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7A568F-3E19-A27B-893B-4874308DF3CC}"/>
              </a:ext>
            </a:extLst>
          </p:cNvPr>
          <p:cNvGrpSpPr/>
          <p:nvPr/>
        </p:nvGrpSpPr>
        <p:grpSpPr>
          <a:xfrm rot="5400000">
            <a:off x="8465058" y="1490977"/>
            <a:ext cx="1410222" cy="283742"/>
            <a:chOff x="426545" y="1486880"/>
            <a:chExt cx="1562466" cy="314374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39F8A37-5FB9-D230-C3D0-6EF0A0E4332A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228822D2-6DF2-AD5D-187D-ADA0F9A8C6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70758C6-76FE-47B4-519D-5AF733DF53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13D8878-6B8F-9725-A2DE-6E28C12C3B56}"/>
              </a:ext>
            </a:extLst>
          </p:cNvPr>
          <p:cNvGrpSpPr/>
          <p:nvPr/>
        </p:nvGrpSpPr>
        <p:grpSpPr>
          <a:xfrm rot="7708510">
            <a:off x="8057160" y="2751296"/>
            <a:ext cx="1410222" cy="283742"/>
            <a:chOff x="426545" y="1486880"/>
            <a:chExt cx="1562466" cy="31437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D73FBC0-CF1B-AD69-C5FD-0B504F62C4A7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B767ECC-AEE0-92B6-A495-6C71473B24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DBC1E7C-E06D-339F-1643-A2C3E322AB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F6BCEAA-A01B-D555-0663-86F1A81C817D}"/>
              </a:ext>
            </a:extLst>
          </p:cNvPr>
          <p:cNvCxnSpPr>
            <a:cxnSpLocks/>
          </p:cNvCxnSpPr>
          <p:nvPr/>
        </p:nvCxnSpPr>
        <p:spPr>
          <a:xfrm flipV="1">
            <a:off x="7917435" y="3248592"/>
            <a:ext cx="595573" cy="657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99414DE-BC69-36AD-29BF-964B4A040FE9}"/>
              </a:ext>
            </a:extLst>
          </p:cNvPr>
          <p:cNvGrpSpPr/>
          <p:nvPr/>
        </p:nvGrpSpPr>
        <p:grpSpPr>
          <a:xfrm rot="13047542">
            <a:off x="9019490" y="2650163"/>
            <a:ext cx="1410222" cy="283742"/>
            <a:chOff x="426545" y="1486880"/>
            <a:chExt cx="1562466" cy="31437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1D26CE-1A8A-F6E7-C300-146CC13C65DC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DE4B8A1-E27F-FCF8-9D07-CC36CD8A21F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A7BE07E7-C74F-D160-8E7D-4327609747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B5A898A-1178-9AB8-9168-44F55067A294}"/>
              </a:ext>
            </a:extLst>
          </p:cNvPr>
          <p:cNvCxnSpPr>
            <a:cxnSpLocks/>
          </p:cNvCxnSpPr>
          <p:nvPr/>
        </p:nvCxnSpPr>
        <p:spPr>
          <a:xfrm>
            <a:off x="10177135" y="3161483"/>
            <a:ext cx="1040594" cy="9140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FD8CD51-7627-AB6D-13EB-458B4314F62E}"/>
              </a:ext>
            </a:extLst>
          </p:cNvPr>
          <p:cNvCxnSpPr>
            <a:cxnSpLocks/>
          </p:cNvCxnSpPr>
          <p:nvPr/>
        </p:nvCxnSpPr>
        <p:spPr>
          <a:xfrm>
            <a:off x="7982397" y="3876100"/>
            <a:ext cx="0" cy="9096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1EFC2D91-7EF2-9C02-54E9-1A1D9FDB01F3}"/>
              </a:ext>
            </a:extLst>
          </p:cNvPr>
          <p:cNvGrpSpPr/>
          <p:nvPr/>
        </p:nvGrpSpPr>
        <p:grpSpPr>
          <a:xfrm>
            <a:off x="3298857" y="1353882"/>
            <a:ext cx="677369" cy="1268429"/>
            <a:chOff x="3298857" y="1353882"/>
            <a:chExt cx="677369" cy="1268429"/>
          </a:xfrm>
        </p:grpSpPr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3BE90BAB-08F1-87E6-9B08-DB0223ACE52B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6571233-2D98-941B-A29F-FA4CC0FD4ADD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632544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6571233-2D98-941B-A29F-FA4CC0FD4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632544" cy="5715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437D3E1-1BE6-3A61-E28E-A1C2E84A23F6}"/>
              </a:ext>
            </a:extLst>
          </p:cNvPr>
          <p:cNvGrpSpPr/>
          <p:nvPr/>
        </p:nvGrpSpPr>
        <p:grpSpPr>
          <a:xfrm rot="7705523">
            <a:off x="3846114" y="2610653"/>
            <a:ext cx="673778" cy="1268429"/>
            <a:chOff x="3298857" y="1353882"/>
            <a:chExt cx="673778" cy="1268429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D67F16-22AD-C760-3CF2-05238CBE4F88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26CCC8BE-5D04-6C63-5FB4-3AFEF7B6F502}"/>
                    </a:ext>
                  </a:extLst>
                </p:cNvPr>
                <p:cNvSpPr txBox="1"/>
                <p:nvPr/>
              </p:nvSpPr>
              <p:spPr>
                <a:xfrm>
                  <a:off x="3347271" y="1792751"/>
                  <a:ext cx="625364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26CCC8BE-5D04-6C63-5FB4-3AFEF7B6F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271" y="1792751"/>
                  <a:ext cx="625364" cy="5715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B9D8E6CB-B3BE-B633-AC12-AEC86128F861}"/>
              </a:ext>
            </a:extLst>
          </p:cNvPr>
          <p:cNvGrpSpPr/>
          <p:nvPr/>
        </p:nvGrpSpPr>
        <p:grpSpPr>
          <a:xfrm rot="13447380">
            <a:off x="1019028" y="2345028"/>
            <a:ext cx="639795" cy="1268429"/>
            <a:chOff x="3298857" y="1353882"/>
            <a:chExt cx="639795" cy="1268429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6FFF55D7-4627-AB65-8413-95CBE1881757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DD57C359-6529-FC9E-E15A-CFB2190AF92F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594970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DD57C359-6529-FC9E-E15A-CFB2190A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594970" cy="5715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8800238-C583-4FC6-DDD5-AB86CE114F55}"/>
                  </a:ext>
                </a:extLst>
              </p:cNvPr>
              <p:cNvSpPr txBox="1"/>
              <p:nvPr/>
            </p:nvSpPr>
            <p:spPr>
              <a:xfrm>
                <a:off x="9358354" y="1425996"/>
                <a:ext cx="629403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8800238-C583-4FC6-DDD5-AB86CE11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54" y="1425996"/>
                <a:ext cx="629403" cy="571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3AB8E63-C15F-8A36-B4B1-898C4BD97DB5}"/>
                  </a:ext>
                </a:extLst>
              </p:cNvPr>
              <p:cNvSpPr txBox="1"/>
              <p:nvPr/>
            </p:nvSpPr>
            <p:spPr>
              <a:xfrm>
                <a:off x="9847735" y="2239977"/>
                <a:ext cx="622222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3AB8E63-C15F-8A36-B4B1-898C4BD9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735" y="2239977"/>
                <a:ext cx="622222" cy="5715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A410ADE-DCAE-49C7-5DE2-8C40410FB80D}"/>
                  </a:ext>
                </a:extLst>
              </p:cNvPr>
              <p:cNvSpPr txBox="1"/>
              <p:nvPr/>
            </p:nvSpPr>
            <p:spPr>
              <a:xfrm>
                <a:off x="8026509" y="2275954"/>
                <a:ext cx="591829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A410ADE-DCAE-49C7-5DE2-8C40410F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509" y="2275954"/>
                <a:ext cx="591829" cy="571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8EA7A2-A9F0-ABE6-5B11-5DE219DBF843}"/>
              </a:ext>
            </a:extLst>
          </p:cNvPr>
          <p:cNvGrpSpPr/>
          <p:nvPr/>
        </p:nvGrpSpPr>
        <p:grpSpPr>
          <a:xfrm>
            <a:off x="5215822" y="689100"/>
            <a:ext cx="938057" cy="1776073"/>
            <a:chOff x="3849791" y="2250792"/>
            <a:chExt cx="938057" cy="1776073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3864F3B-8121-425F-FB39-8A70BA0BC701}"/>
                </a:ext>
              </a:extLst>
            </p:cNvPr>
            <p:cNvSpPr/>
            <p:nvPr/>
          </p:nvSpPr>
          <p:spPr>
            <a:xfrm>
              <a:off x="3849791" y="2250792"/>
              <a:ext cx="930230" cy="8170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397B492-62F0-4683-CC96-F3D5CBD9BEC2}"/>
                </a:ext>
              </a:extLst>
            </p:cNvPr>
            <p:cNvGrpSpPr/>
            <p:nvPr/>
          </p:nvGrpSpPr>
          <p:grpSpPr>
            <a:xfrm>
              <a:off x="3855742" y="2451105"/>
              <a:ext cx="923444" cy="74963"/>
              <a:chOff x="502667" y="3497441"/>
              <a:chExt cx="1410222" cy="114478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05250C7-6CC3-1A29-BC80-E725EBDD9E64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53" name="楕円 69">
                  <a:extLst>
                    <a:ext uri="{FF2B5EF4-FFF2-40B4-BE49-F238E27FC236}">
                      <a16:creationId xmlns:a16="http://schemas.microsoft.com/office/drawing/2014/main" id="{B388CC5A-A3B2-4F06-BC47-CFC1E48D280D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4" name="楕円 69">
                  <a:extLst>
                    <a:ext uri="{FF2B5EF4-FFF2-40B4-BE49-F238E27FC236}">
                      <a16:creationId xmlns:a16="http://schemas.microsoft.com/office/drawing/2014/main" id="{98EE93A5-CDD3-E207-9351-04F6E7A31FA1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6" name="楕円 69">
                  <a:extLst>
                    <a:ext uri="{FF2B5EF4-FFF2-40B4-BE49-F238E27FC236}">
                      <a16:creationId xmlns:a16="http://schemas.microsoft.com/office/drawing/2014/main" id="{281343D9-588F-E480-D076-02611B947827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7" name="楕円 69">
                  <a:extLst>
                    <a:ext uri="{FF2B5EF4-FFF2-40B4-BE49-F238E27FC236}">
                      <a16:creationId xmlns:a16="http://schemas.microsoft.com/office/drawing/2014/main" id="{EE4E4B41-86A5-5FF0-8859-53B951FF04FE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74000B7A-5E2E-0B08-9152-9EB26BC2990F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 bwMode="auto">
              <a:xfrm flipH="1">
                <a:off x="502667" y="3611919"/>
                <a:ext cx="250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36D34216-C1B6-2FB4-ADA0-6D7D53615F31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 bwMode="auto">
              <a:xfrm>
                <a:off x="1669170" y="3611919"/>
                <a:ext cx="24371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4E1161E-06FE-B93D-3BF1-D71C9F15E951}"/>
                </a:ext>
              </a:extLst>
            </p:cNvPr>
            <p:cNvGrpSpPr/>
            <p:nvPr/>
          </p:nvGrpSpPr>
          <p:grpSpPr>
            <a:xfrm>
              <a:off x="3864404" y="2680061"/>
              <a:ext cx="923444" cy="74963"/>
              <a:chOff x="502667" y="3497441"/>
              <a:chExt cx="1410222" cy="114478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A475AE61-6A7C-3DC5-F127-CC7C704C5790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31" name="楕円 69">
                  <a:extLst>
                    <a:ext uri="{FF2B5EF4-FFF2-40B4-BE49-F238E27FC236}">
                      <a16:creationId xmlns:a16="http://schemas.microsoft.com/office/drawing/2014/main" id="{3979D81F-9B24-C70B-F46B-CE7919DFCACF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3" name="楕円 69">
                  <a:extLst>
                    <a:ext uri="{FF2B5EF4-FFF2-40B4-BE49-F238E27FC236}">
                      <a16:creationId xmlns:a16="http://schemas.microsoft.com/office/drawing/2014/main" id="{BF7EA309-AEC2-5BD5-8C89-8A9F8E7678B0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4" name="楕円 69">
                  <a:extLst>
                    <a:ext uri="{FF2B5EF4-FFF2-40B4-BE49-F238E27FC236}">
                      <a16:creationId xmlns:a16="http://schemas.microsoft.com/office/drawing/2014/main" id="{C69AD271-9566-0F04-8FFB-9EB4C2EFEDDE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9" name="楕円 69">
                  <a:extLst>
                    <a:ext uri="{FF2B5EF4-FFF2-40B4-BE49-F238E27FC236}">
                      <a16:creationId xmlns:a16="http://schemas.microsoft.com/office/drawing/2014/main" id="{A245AF66-0AAD-B0C5-3398-F937F32BD1EE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C8C4943-8108-CF0F-0010-FB340C938236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flipH="1">
                <a:off x="502667" y="3611919"/>
                <a:ext cx="250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11D01CCD-1BA2-8C60-B9F9-0D40B6C0F17E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 bwMode="auto">
              <a:xfrm>
                <a:off x="1669170" y="3611919"/>
                <a:ext cx="24371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B7BBF59-12AC-7AA1-5A34-2D6621A4553F}"/>
                </a:ext>
              </a:extLst>
            </p:cNvPr>
            <p:cNvCxnSpPr>
              <a:cxnSpLocks/>
              <a:stCxn id="3" idx="2"/>
              <a:endCxn id="3" idx="2"/>
            </p:cNvCxnSpPr>
            <p:nvPr/>
          </p:nvCxnSpPr>
          <p:spPr>
            <a:xfrm>
              <a:off x="3849791" y="2659319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369C817-F793-2BC9-BEE3-AA586DA2F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4041" y="2563614"/>
              <a:ext cx="6786" cy="19141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CB25D4A-E797-45A2-DCE7-4A179366A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86" y="2717542"/>
              <a:ext cx="1" cy="130932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D513563-54E5-35E0-BB28-CC1C2ACDD839}"/>
              </a:ext>
            </a:extLst>
          </p:cNvPr>
          <p:cNvCxnSpPr>
            <a:cxnSpLocks/>
          </p:cNvCxnSpPr>
          <p:nvPr/>
        </p:nvCxnSpPr>
        <p:spPr>
          <a:xfrm flipH="1">
            <a:off x="6090054" y="2430327"/>
            <a:ext cx="5946" cy="22952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CB4E842-068D-736E-397F-0232BD698D6B}"/>
              </a:ext>
            </a:extLst>
          </p:cNvPr>
          <p:cNvGrpSpPr/>
          <p:nvPr/>
        </p:nvGrpSpPr>
        <p:grpSpPr>
          <a:xfrm rot="10800000">
            <a:off x="6833487" y="3761486"/>
            <a:ext cx="938057" cy="817054"/>
            <a:chOff x="3849791" y="2250792"/>
            <a:chExt cx="938057" cy="817054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640F64D-F0CC-D17C-2D8B-58901E2F6C0A}"/>
                </a:ext>
              </a:extLst>
            </p:cNvPr>
            <p:cNvSpPr/>
            <p:nvPr/>
          </p:nvSpPr>
          <p:spPr>
            <a:xfrm>
              <a:off x="3849791" y="2250792"/>
              <a:ext cx="930230" cy="8170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6C024D25-09DA-FD8F-C043-0071B87A8F36}"/>
                </a:ext>
              </a:extLst>
            </p:cNvPr>
            <p:cNvGrpSpPr/>
            <p:nvPr/>
          </p:nvGrpSpPr>
          <p:grpSpPr>
            <a:xfrm>
              <a:off x="3855742" y="2451105"/>
              <a:ext cx="923444" cy="74963"/>
              <a:chOff x="502667" y="3497441"/>
              <a:chExt cx="1410222" cy="114478"/>
            </a:xfrm>
          </p:grpSpPr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9AB84E3E-440C-1C47-EBF6-BD15A3B53059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90" name="楕円 69">
                  <a:extLst>
                    <a:ext uri="{FF2B5EF4-FFF2-40B4-BE49-F238E27FC236}">
                      <a16:creationId xmlns:a16="http://schemas.microsoft.com/office/drawing/2014/main" id="{E9458892-1EC4-0EC9-B8EB-3E792A1A8D74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91" name="楕円 69">
                  <a:extLst>
                    <a:ext uri="{FF2B5EF4-FFF2-40B4-BE49-F238E27FC236}">
                      <a16:creationId xmlns:a16="http://schemas.microsoft.com/office/drawing/2014/main" id="{1A81C1DC-3799-7BFB-6177-2F92B5C3D036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92" name="楕円 69">
                  <a:extLst>
                    <a:ext uri="{FF2B5EF4-FFF2-40B4-BE49-F238E27FC236}">
                      <a16:creationId xmlns:a16="http://schemas.microsoft.com/office/drawing/2014/main" id="{B2FD1633-DFE8-8FBF-EF39-C75415283CE3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93" name="楕円 69">
                  <a:extLst>
                    <a:ext uri="{FF2B5EF4-FFF2-40B4-BE49-F238E27FC236}">
                      <a16:creationId xmlns:a16="http://schemas.microsoft.com/office/drawing/2014/main" id="{ADE89142-80C0-0CDD-73B0-3079987D21FB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1029CD55-A718-3F04-7F7E-62FF6596B950}"/>
                  </a:ext>
                </a:extLst>
              </p:cNvPr>
              <p:cNvCxnSpPr>
                <a:cxnSpLocks/>
                <a:stCxn id="92" idx="0"/>
              </p:cNvCxnSpPr>
              <p:nvPr/>
            </p:nvCxnSpPr>
            <p:spPr bwMode="auto">
              <a:xfrm flipH="1">
                <a:off x="502667" y="3611919"/>
                <a:ext cx="250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BA9FD030-E6C1-468D-C3D9-BB41D46721E6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 bwMode="auto">
              <a:xfrm>
                <a:off x="1669170" y="3611919"/>
                <a:ext cx="24371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1CFF670-5470-63AD-38CC-5A6E09BAA3F7}"/>
                </a:ext>
              </a:extLst>
            </p:cNvPr>
            <p:cNvGrpSpPr/>
            <p:nvPr/>
          </p:nvGrpSpPr>
          <p:grpSpPr>
            <a:xfrm>
              <a:off x="3864404" y="2680061"/>
              <a:ext cx="923444" cy="74963"/>
              <a:chOff x="502667" y="3497441"/>
              <a:chExt cx="1410222" cy="114478"/>
            </a:xfrm>
          </p:grpSpPr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B1A384B2-DB2B-C5B2-257D-167B7F4E0E71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83" name="楕円 69">
                  <a:extLst>
                    <a:ext uri="{FF2B5EF4-FFF2-40B4-BE49-F238E27FC236}">
                      <a16:creationId xmlns:a16="http://schemas.microsoft.com/office/drawing/2014/main" id="{3323D2EA-F7D1-C942-5053-42C652BB0C28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84" name="楕円 69">
                  <a:extLst>
                    <a:ext uri="{FF2B5EF4-FFF2-40B4-BE49-F238E27FC236}">
                      <a16:creationId xmlns:a16="http://schemas.microsoft.com/office/drawing/2014/main" id="{37831B1F-12DE-5F55-75CD-7641ED8FCCD5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85" name="楕円 69">
                  <a:extLst>
                    <a:ext uri="{FF2B5EF4-FFF2-40B4-BE49-F238E27FC236}">
                      <a16:creationId xmlns:a16="http://schemas.microsoft.com/office/drawing/2014/main" id="{ECB515F3-253F-547D-A01C-678289658C3E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86" name="楕円 69">
                  <a:extLst>
                    <a:ext uri="{FF2B5EF4-FFF2-40B4-BE49-F238E27FC236}">
                      <a16:creationId xmlns:a16="http://schemas.microsoft.com/office/drawing/2014/main" id="{F928CB60-D1A4-B576-67AE-DDD5B04860E9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2B9DFB7D-3A27-BEC5-7367-16667687BA5D}"/>
                  </a:ext>
                </a:extLst>
              </p:cNvPr>
              <p:cNvCxnSpPr>
                <a:cxnSpLocks/>
                <a:stCxn id="85" idx="0"/>
              </p:cNvCxnSpPr>
              <p:nvPr/>
            </p:nvCxnSpPr>
            <p:spPr bwMode="auto">
              <a:xfrm flipH="1">
                <a:off x="502667" y="3611919"/>
                <a:ext cx="250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CCD037F0-941F-6324-297A-AA6DAAA2BFA8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 bwMode="auto">
              <a:xfrm>
                <a:off x="1669170" y="3611919"/>
                <a:ext cx="24371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94EF2A1-2A7A-7A25-0CE7-47231339E77F}"/>
                </a:ext>
              </a:extLst>
            </p:cNvPr>
            <p:cNvCxnSpPr>
              <a:cxnSpLocks/>
              <a:stCxn id="74" idx="2"/>
              <a:endCxn id="74" idx="2"/>
            </p:cNvCxnSpPr>
            <p:nvPr/>
          </p:nvCxnSpPr>
          <p:spPr>
            <a:xfrm>
              <a:off x="3849791" y="2659319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6896F31-7643-F571-889D-8E31A5369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4041" y="2563614"/>
              <a:ext cx="6786" cy="19141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22E9BB0-3A9A-3007-57D3-2DB9E8029002}"/>
              </a:ext>
            </a:extLst>
          </p:cNvPr>
          <p:cNvCxnSpPr>
            <a:cxnSpLocks/>
          </p:cNvCxnSpPr>
          <p:nvPr/>
        </p:nvCxnSpPr>
        <p:spPr>
          <a:xfrm flipV="1">
            <a:off x="6850296" y="4299932"/>
            <a:ext cx="29283" cy="48237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4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69A1C9-8E6E-8105-9490-0C578198E083}"/>
              </a:ext>
            </a:extLst>
          </p:cNvPr>
          <p:cNvGrpSpPr/>
          <p:nvPr/>
        </p:nvGrpSpPr>
        <p:grpSpPr>
          <a:xfrm>
            <a:off x="2065454" y="3017520"/>
            <a:ext cx="900984" cy="822960"/>
            <a:chOff x="4267632" y="3144504"/>
            <a:chExt cx="900984" cy="82296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8C8133F-D9B7-F723-3D48-461076C40304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E5ADD973-3701-B37D-0BE2-06DF333D44F3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DEE43F05-A642-483F-F22C-8D168A40A3DE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C76498-BCF4-5BC6-FE3B-23136BD49271}"/>
              </a:ext>
            </a:extLst>
          </p:cNvPr>
          <p:cNvCxnSpPr>
            <a:stCxn id="5" idx="4"/>
          </p:cNvCxnSpPr>
          <p:nvPr/>
        </p:nvCxnSpPr>
        <p:spPr>
          <a:xfrm>
            <a:off x="2515946" y="3840480"/>
            <a:ext cx="0" cy="480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A72909-9DDE-AC75-B354-138A1031990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512957" y="2271274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5B13205-3ED6-668E-0AD2-88796E9D3A20}"/>
              </a:ext>
            </a:extLst>
          </p:cNvPr>
          <p:cNvGrpSpPr/>
          <p:nvPr/>
        </p:nvGrpSpPr>
        <p:grpSpPr>
          <a:xfrm>
            <a:off x="3151900" y="2678099"/>
            <a:ext cx="677369" cy="1268429"/>
            <a:chOff x="3298857" y="1353882"/>
            <a:chExt cx="677369" cy="1268429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18F7EFB-89DA-E3E3-AA71-89E31AB8ECAC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D5B976B-1DF8-1C22-D359-4F4EB7FAADFF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632544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D5B976B-1DF8-1C22-D359-4F4EB7FAA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632544" cy="5715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413F4E-AED4-7514-3085-8A2AA808730F}"/>
              </a:ext>
            </a:extLst>
          </p:cNvPr>
          <p:cNvGrpSpPr/>
          <p:nvPr/>
        </p:nvGrpSpPr>
        <p:grpSpPr>
          <a:xfrm rot="5400000">
            <a:off x="1807846" y="1581756"/>
            <a:ext cx="1410222" cy="283742"/>
            <a:chOff x="426545" y="1486880"/>
            <a:chExt cx="1562466" cy="314374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5E1F0CD-6AB0-7B56-3557-1F840093FB4F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22DB5D8-70D7-54BE-CC55-886554FF36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D9938CF-58BD-7FB2-B3BB-ECC72FE0C0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C7A0B3-4295-F6B1-7AF7-55924D8332A6}"/>
                  </a:ext>
                </a:extLst>
              </p:cNvPr>
              <p:cNvSpPr txBox="1"/>
              <p:nvPr/>
            </p:nvSpPr>
            <p:spPr>
              <a:xfrm>
                <a:off x="2701142" y="1516775"/>
                <a:ext cx="629403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C7A0B3-4295-F6B1-7AF7-55924D83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42" y="1516775"/>
                <a:ext cx="629403" cy="571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F5CFD8A-D820-5E9E-7ED3-5B460AA1889B}"/>
              </a:ext>
            </a:extLst>
          </p:cNvPr>
          <p:cNvCxnSpPr/>
          <p:nvPr/>
        </p:nvCxnSpPr>
        <p:spPr>
          <a:xfrm flipH="1" flipV="1">
            <a:off x="2499962" y="515129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32E00F-814E-100E-FFF9-E706F9F89E27}"/>
              </a:ext>
            </a:extLst>
          </p:cNvPr>
          <p:cNvGrpSpPr/>
          <p:nvPr/>
        </p:nvGrpSpPr>
        <p:grpSpPr>
          <a:xfrm>
            <a:off x="4120132" y="3017520"/>
            <a:ext cx="900984" cy="822960"/>
            <a:chOff x="4267632" y="3144504"/>
            <a:chExt cx="900984" cy="822960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554EC82-A3DB-BC5A-9C33-64D1FA7D452E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952BBD5A-AEA2-5F16-819F-5E6BCB3CFF03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0FB4C27C-CF81-9542-C06D-12E8EA7474A3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9B12E7B-9AC4-3EFF-30C5-216CABA03662}"/>
              </a:ext>
            </a:extLst>
          </p:cNvPr>
          <p:cNvCxnSpPr>
            <a:stCxn id="29" idx="4"/>
          </p:cNvCxnSpPr>
          <p:nvPr/>
        </p:nvCxnSpPr>
        <p:spPr>
          <a:xfrm>
            <a:off x="4570624" y="3840480"/>
            <a:ext cx="0" cy="480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A4C4DCE-C31A-8E8E-24D3-F2FC8701F4C7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4567635" y="2271274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6FEC3E8-C5A3-217C-D31D-06A0E11B471F}"/>
              </a:ext>
            </a:extLst>
          </p:cNvPr>
          <p:cNvGrpSpPr/>
          <p:nvPr/>
        </p:nvGrpSpPr>
        <p:grpSpPr>
          <a:xfrm>
            <a:off x="7903110" y="500154"/>
            <a:ext cx="479496" cy="3908560"/>
            <a:chOff x="3298857" y="-127608"/>
            <a:chExt cx="479496" cy="3908560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C5D9CF9-D3D6-5A6E-24DE-6EC0DC510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857" y="-127608"/>
              <a:ext cx="0" cy="39085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E9BB39E1-63C3-DA35-8A74-149A580D9142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434671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E9BB39E1-63C3-DA35-8A74-149A580D9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434671" cy="5715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ED9F8C5-C798-9FBB-F577-E186E18A7CD1}"/>
              </a:ext>
            </a:extLst>
          </p:cNvPr>
          <p:cNvGrpSpPr/>
          <p:nvPr/>
        </p:nvGrpSpPr>
        <p:grpSpPr>
          <a:xfrm rot="5400000">
            <a:off x="3862524" y="1581756"/>
            <a:ext cx="1410222" cy="283742"/>
            <a:chOff x="426545" y="1486880"/>
            <a:chExt cx="1562466" cy="31437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66626B1-A069-09D6-6B82-13F42CAF4ECE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9246575-BC4B-5586-D605-1053E138340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B56F0D1-B111-5D1E-75EC-91981FE911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6A0D46F-E961-8C0F-E9CC-5BF9A31EC594}"/>
                  </a:ext>
                </a:extLst>
              </p:cNvPr>
              <p:cNvSpPr txBox="1"/>
              <p:nvPr/>
            </p:nvSpPr>
            <p:spPr>
              <a:xfrm>
                <a:off x="4755820" y="1516775"/>
                <a:ext cx="622222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6A0D46F-E961-8C0F-E9CC-5BF9A31EC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20" y="1516775"/>
                <a:ext cx="622222" cy="571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73C1F5D-9603-A0FF-4396-D32DD31B9F16}"/>
              </a:ext>
            </a:extLst>
          </p:cNvPr>
          <p:cNvCxnSpPr/>
          <p:nvPr/>
        </p:nvCxnSpPr>
        <p:spPr>
          <a:xfrm flipH="1" flipV="1">
            <a:off x="4554640" y="515129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18F822D-130C-7CFD-C100-635A011A0839}"/>
              </a:ext>
            </a:extLst>
          </p:cNvPr>
          <p:cNvGrpSpPr/>
          <p:nvPr/>
        </p:nvGrpSpPr>
        <p:grpSpPr>
          <a:xfrm>
            <a:off x="6036667" y="3017520"/>
            <a:ext cx="900984" cy="822960"/>
            <a:chOff x="4267632" y="3144504"/>
            <a:chExt cx="900984" cy="822960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EC79F96-CA68-91A2-A05F-C2A319ED2E7F}"/>
                </a:ext>
              </a:extLst>
            </p:cNvPr>
            <p:cNvSpPr/>
            <p:nvPr/>
          </p:nvSpPr>
          <p:spPr>
            <a:xfrm>
              <a:off x="4267632" y="3144504"/>
              <a:ext cx="900984" cy="8229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3F1980FF-4B32-4FB8-AF18-E6571794C57C}"/>
                </a:ext>
              </a:extLst>
            </p:cNvPr>
            <p:cNvSpPr/>
            <p:nvPr/>
          </p:nvSpPr>
          <p:spPr>
            <a:xfrm rot="18357345">
              <a:off x="4390458" y="3463039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CBCA07EC-C4F1-0328-0FCC-872BC14FA4D6}"/>
                </a:ext>
              </a:extLst>
            </p:cNvPr>
            <p:cNvSpPr/>
            <p:nvPr/>
          </p:nvSpPr>
          <p:spPr>
            <a:xfrm rot="7586961">
              <a:off x="4643823" y="3106894"/>
              <a:ext cx="448886" cy="54032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D2EC923-7CAD-102F-9FF9-F103E4FE9184}"/>
              </a:ext>
            </a:extLst>
          </p:cNvPr>
          <p:cNvCxnSpPr>
            <a:stCxn id="44" idx="4"/>
          </p:cNvCxnSpPr>
          <p:nvPr/>
        </p:nvCxnSpPr>
        <p:spPr>
          <a:xfrm>
            <a:off x="6487159" y="3840480"/>
            <a:ext cx="0" cy="480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D69DB73-9A05-AE7D-CA69-32D887C0955A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6484170" y="2271274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1222573-06CD-9559-6167-D2E665BA9243}"/>
              </a:ext>
            </a:extLst>
          </p:cNvPr>
          <p:cNvGrpSpPr/>
          <p:nvPr/>
        </p:nvGrpSpPr>
        <p:grpSpPr>
          <a:xfrm>
            <a:off x="7123113" y="2678099"/>
            <a:ext cx="639795" cy="1268429"/>
            <a:chOff x="3298857" y="1353882"/>
            <a:chExt cx="639795" cy="1268429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102570B7-F2A3-245E-7752-34103994AC96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47ED9C0-0225-8F99-8B35-FB4ACBF6D997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594970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47ED9C0-0225-8F99-8B35-FB4ACBF6D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594970" cy="5715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8389A26-CF39-F50C-CC87-1920A83ED08F}"/>
              </a:ext>
            </a:extLst>
          </p:cNvPr>
          <p:cNvGrpSpPr/>
          <p:nvPr/>
        </p:nvGrpSpPr>
        <p:grpSpPr>
          <a:xfrm rot="5400000">
            <a:off x="5779059" y="1581756"/>
            <a:ext cx="1410222" cy="283742"/>
            <a:chOff x="426545" y="1486880"/>
            <a:chExt cx="1562466" cy="314374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AEBD39F-40CA-5E70-1805-61203488979E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6CE9CCC-5CDC-DDD2-C738-52F061130F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A136FBA3-7927-9912-B374-35AB799073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8CE81E-BDA1-2306-E232-DC8BE488BF42}"/>
                  </a:ext>
                </a:extLst>
              </p:cNvPr>
              <p:cNvSpPr txBox="1"/>
              <p:nvPr/>
            </p:nvSpPr>
            <p:spPr>
              <a:xfrm>
                <a:off x="6672355" y="1516775"/>
                <a:ext cx="591829" cy="571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8CE81E-BDA1-2306-E232-DC8BE488B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355" y="1516775"/>
                <a:ext cx="591829" cy="571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182380F-91F0-B033-9FEE-FBBDEEF63376}"/>
              </a:ext>
            </a:extLst>
          </p:cNvPr>
          <p:cNvCxnSpPr/>
          <p:nvPr/>
        </p:nvCxnSpPr>
        <p:spPr>
          <a:xfrm flipH="1" flipV="1">
            <a:off x="6471175" y="515129"/>
            <a:ext cx="2989" cy="746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E072CB6-FA4A-E960-E805-41B16CD37682}"/>
              </a:ext>
            </a:extLst>
          </p:cNvPr>
          <p:cNvCxnSpPr>
            <a:cxnSpLocks/>
          </p:cNvCxnSpPr>
          <p:nvPr/>
        </p:nvCxnSpPr>
        <p:spPr>
          <a:xfrm>
            <a:off x="2476479" y="500154"/>
            <a:ext cx="3994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EA76D7D-6BCE-608A-0CBF-51B2265B2DFE}"/>
              </a:ext>
            </a:extLst>
          </p:cNvPr>
          <p:cNvCxnSpPr>
            <a:cxnSpLocks/>
          </p:cNvCxnSpPr>
          <p:nvPr/>
        </p:nvCxnSpPr>
        <p:spPr>
          <a:xfrm>
            <a:off x="2489474" y="4320510"/>
            <a:ext cx="3994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7FC5D8F-C8FD-354B-2E3D-35E0ECE9F159}"/>
              </a:ext>
            </a:extLst>
          </p:cNvPr>
          <p:cNvGrpSpPr/>
          <p:nvPr/>
        </p:nvGrpSpPr>
        <p:grpSpPr>
          <a:xfrm>
            <a:off x="5358978" y="2830499"/>
            <a:ext cx="670189" cy="1268429"/>
            <a:chOff x="3298857" y="1353882"/>
            <a:chExt cx="670189" cy="1268429"/>
          </a:xfrm>
        </p:grpSpPr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DBDBC861-F2A1-9173-9047-AB5202F9B7DA}"/>
                </a:ext>
              </a:extLst>
            </p:cNvPr>
            <p:cNvCxnSpPr/>
            <p:nvPr/>
          </p:nvCxnSpPr>
          <p:spPr>
            <a:xfrm flipV="1">
              <a:off x="3298857" y="1353882"/>
              <a:ext cx="0" cy="12684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A66D827-CB14-D34F-03DA-9C9ACF855C11}"/>
                    </a:ext>
                  </a:extLst>
                </p:cNvPr>
                <p:cNvSpPr txBox="1"/>
                <p:nvPr/>
              </p:nvSpPr>
              <p:spPr>
                <a:xfrm>
                  <a:off x="3343682" y="1792751"/>
                  <a:ext cx="625364" cy="571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A66D827-CB14-D34F-03DA-9C9ACF855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82" y="1792751"/>
                  <a:ext cx="625364" cy="57150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87F61C1-25A9-BB6C-991A-9A430F5DE33D}"/>
              </a:ext>
            </a:extLst>
          </p:cNvPr>
          <p:cNvCxnSpPr/>
          <p:nvPr/>
        </p:nvCxnSpPr>
        <p:spPr>
          <a:xfrm flipV="1">
            <a:off x="2532954" y="716437"/>
            <a:ext cx="0" cy="3020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062F92A8-B80E-EF7C-527C-30AE262C1EB4}"/>
                  </a:ext>
                </a:extLst>
              </p:cNvPr>
              <p:cNvSpPr txBox="1"/>
              <p:nvPr/>
            </p:nvSpPr>
            <p:spPr>
              <a:xfrm>
                <a:off x="2634816" y="608648"/>
                <a:ext cx="691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062F92A8-B80E-EF7C-527C-30AE262C1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816" y="608648"/>
                <a:ext cx="691343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D31B530-8308-3204-13DF-ACE2D777C41B}"/>
              </a:ext>
            </a:extLst>
          </p:cNvPr>
          <p:cNvCxnSpPr/>
          <p:nvPr/>
        </p:nvCxnSpPr>
        <p:spPr>
          <a:xfrm flipV="1">
            <a:off x="4574738" y="697463"/>
            <a:ext cx="0" cy="3020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96BFC9AF-17A9-FC48-7976-C419784CC53F}"/>
                  </a:ext>
                </a:extLst>
              </p:cNvPr>
              <p:cNvSpPr txBox="1"/>
              <p:nvPr/>
            </p:nvSpPr>
            <p:spPr>
              <a:xfrm>
                <a:off x="4679287" y="687105"/>
                <a:ext cx="6217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96BFC9AF-17A9-FC48-7976-C419784C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87" y="687105"/>
                <a:ext cx="621709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5345AC3-F3F0-7898-E37F-6AA9E7B6CF50}"/>
              </a:ext>
            </a:extLst>
          </p:cNvPr>
          <p:cNvCxnSpPr/>
          <p:nvPr/>
        </p:nvCxnSpPr>
        <p:spPr>
          <a:xfrm flipV="1">
            <a:off x="6498491" y="671345"/>
            <a:ext cx="0" cy="3020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2D474EA-8F48-BFEA-1098-D6A2471BFBDC}"/>
                  </a:ext>
                </a:extLst>
              </p:cNvPr>
              <p:cNvSpPr txBox="1"/>
              <p:nvPr/>
            </p:nvSpPr>
            <p:spPr>
              <a:xfrm>
                <a:off x="6603040" y="660987"/>
                <a:ext cx="58528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2D474EA-8F48-BFEA-1098-D6A2471B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040" y="660987"/>
                <a:ext cx="585288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0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97C70-954D-4C98-4E2E-46D5D18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9C2022-E80F-6FFC-6CC0-E16CA6DFC6FF}"/>
              </a:ext>
            </a:extLst>
          </p:cNvPr>
          <p:cNvGrpSpPr/>
          <p:nvPr/>
        </p:nvGrpSpPr>
        <p:grpSpPr>
          <a:xfrm>
            <a:off x="3849791" y="2250792"/>
            <a:ext cx="938057" cy="1776073"/>
            <a:chOff x="3849791" y="2250792"/>
            <a:chExt cx="938057" cy="1776073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B41AE04-919B-7154-3CB8-633AEEE653A3}"/>
                </a:ext>
              </a:extLst>
            </p:cNvPr>
            <p:cNvSpPr/>
            <p:nvPr/>
          </p:nvSpPr>
          <p:spPr>
            <a:xfrm>
              <a:off x="3849791" y="2250792"/>
              <a:ext cx="930230" cy="8170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50F6C2-98DD-EA57-1542-7DB18A2C5FE5}"/>
                </a:ext>
              </a:extLst>
            </p:cNvPr>
            <p:cNvGrpSpPr/>
            <p:nvPr/>
          </p:nvGrpSpPr>
          <p:grpSpPr>
            <a:xfrm>
              <a:off x="3855742" y="2451105"/>
              <a:ext cx="923444" cy="74963"/>
              <a:chOff x="502667" y="3497441"/>
              <a:chExt cx="1410222" cy="11447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627674EC-D713-DB17-9B72-F1D5A8A76F5B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9" name="楕円 69">
                  <a:extLst>
                    <a:ext uri="{FF2B5EF4-FFF2-40B4-BE49-F238E27FC236}">
                      <a16:creationId xmlns:a16="http://schemas.microsoft.com/office/drawing/2014/main" id="{2CB6D9D9-7353-7AA1-57EA-BC2D4C54F5CF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" name="楕円 69">
                  <a:extLst>
                    <a:ext uri="{FF2B5EF4-FFF2-40B4-BE49-F238E27FC236}">
                      <a16:creationId xmlns:a16="http://schemas.microsoft.com/office/drawing/2014/main" id="{9ED4F8F6-DF6B-C4FC-2A4D-C7A7E0CC02D3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1" name="楕円 69">
                  <a:extLst>
                    <a:ext uri="{FF2B5EF4-FFF2-40B4-BE49-F238E27FC236}">
                      <a16:creationId xmlns:a16="http://schemas.microsoft.com/office/drawing/2014/main" id="{B4A8971E-01B4-DDB2-BC21-2F3EBFA726BB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2" name="楕円 69">
                  <a:extLst>
                    <a:ext uri="{FF2B5EF4-FFF2-40B4-BE49-F238E27FC236}">
                      <a16:creationId xmlns:a16="http://schemas.microsoft.com/office/drawing/2014/main" id="{F20C2F15-9B5F-2ED0-8A01-5F7AC072337C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CC3D92C-A64B-CB39-B732-7FC4ADDE53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 bwMode="auto">
              <a:xfrm flipH="1">
                <a:off x="502667" y="3611919"/>
                <a:ext cx="250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54CB595C-FFF8-E7AD-0204-E9C2E17F76B4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 bwMode="auto">
              <a:xfrm>
                <a:off x="1669170" y="3611919"/>
                <a:ext cx="24371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3174036-044F-18BC-112E-1DB620508ADC}"/>
                </a:ext>
              </a:extLst>
            </p:cNvPr>
            <p:cNvGrpSpPr/>
            <p:nvPr/>
          </p:nvGrpSpPr>
          <p:grpSpPr>
            <a:xfrm>
              <a:off x="3864404" y="2680061"/>
              <a:ext cx="923444" cy="74963"/>
              <a:chOff x="502667" y="3497441"/>
              <a:chExt cx="1410222" cy="114478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51500285-9AE6-3807-B058-67047E806C9B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17" name="楕円 69">
                  <a:extLst>
                    <a:ext uri="{FF2B5EF4-FFF2-40B4-BE49-F238E27FC236}">
                      <a16:creationId xmlns:a16="http://schemas.microsoft.com/office/drawing/2014/main" id="{56D3DF94-5E6A-BE16-486F-39AE8738165D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8" name="楕円 69">
                  <a:extLst>
                    <a:ext uri="{FF2B5EF4-FFF2-40B4-BE49-F238E27FC236}">
                      <a16:creationId xmlns:a16="http://schemas.microsoft.com/office/drawing/2014/main" id="{23101DDB-CC95-6DB1-ADDC-8821E40A8BEB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9" name="楕円 69">
                  <a:extLst>
                    <a:ext uri="{FF2B5EF4-FFF2-40B4-BE49-F238E27FC236}">
                      <a16:creationId xmlns:a16="http://schemas.microsoft.com/office/drawing/2014/main" id="{AE41566A-172C-3A0D-9B7F-375C1AB3A7C8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" name="楕円 69">
                  <a:extLst>
                    <a:ext uri="{FF2B5EF4-FFF2-40B4-BE49-F238E27FC236}">
                      <a16:creationId xmlns:a16="http://schemas.microsoft.com/office/drawing/2014/main" id="{8530638D-AF80-D420-DF26-11568061EE74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6179554F-06EA-5CED-AE69-57B6C139193E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 bwMode="auto">
              <a:xfrm flipH="1">
                <a:off x="502667" y="3611919"/>
                <a:ext cx="250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BEDFC561-64B9-5FF1-656C-23651D3DDB51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 bwMode="auto">
              <a:xfrm>
                <a:off x="1669170" y="3611919"/>
                <a:ext cx="24371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9B494D8-0537-7B68-D663-942898A78801}"/>
                </a:ext>
              </a:extLst>
            </p:cNvPr>
            <p:cNvCxnSpPr>
              <a:cxnSpLocks/>
              <a:stCxn id="4" idx="2"/>
              <a:endCxn id="4" idx="2"/>
            </p:cNvCxnSpPr>
            <p:nvPr/>
          </p:nvCxnSpPr>
          <p:spPr>
            <a:xfrm>
              <a:off x="3849791" y="2659319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3F5F606-2429-4283-3366-C5AC00DCD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4041" y="2563614"/>
              <a:ext cx="6786" cy="19141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F22213C-9547-EA05-E2A3-786887189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86" y="2717542"/>
              <a:ext cx="1" cy="130932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0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22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達寛 新井</dc:creator>
  <cp:lastModifiedBy>達寛 新井</cp:lastModifiedBy>
  <cp:revision>4</cp:revision>
  <dcterms:created xsi:type="dcterms:W3CDTF">2023-09-24T08:15:54Z</dcterms:created>
  <dcterms:modified xsi:type="dcterms:W3CDTF">2023-09-25T01:55:46Z</dcterms:modified>
</cp:coreProperties>
</file>