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  <p:sldId id="260" r:id="rId6"/>
    <p:sldId id="264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58"/>
    <p:restoredTop sz="94673"/>
  </p:normalViewPr>
  <p:slideViewPr>
    <p:cSldViewPr snapToGrid="0" snapToObjects="1">
      <p:cViewPr varScale="1">
        <p:scale>
          <a:sx n="104" d="100"/>
          <a:sy n="104" d="100"/>
        </p:scale>
        <p:origin x="240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BCBACB0-4154-4FAA-9486-C0AFB7E52F03}" type="doc">
      <dgm:prSet loTypeId="urn:microsoft.com/office/officeart/2016/7/layout/LinearBlockProcessNumbered" loCatId="process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144E0E7-18B0-4F29-8B0F-70CDB470E0F9}">
      <dgm:prSet/>
      <dgm:spPr/>
      <dgm:t>
        <a:bodyPr/>
        <a:lstStyle/>
        <a:p>
          <a:r>
            <a:rPr lang="en-US"/>
            <a:t>Pincode based top trending venues using Foursquare API</a:t>
          </a:r>
        </a:p>
      </dgm:t>
    </dgm:pt>
    <dgm:pt modelId="{BC450DDC-9B72-47D6-BCF3-4BFC79C325B8}" type="parTrans" cxnId="{1D76E588-0061-4D1D-8012-82915085B33C}">
      <dgm:prSet/>
      <dgm:spPr/>
      <dgm:t>
        <a:bodyPr/>
        <a:lstStyle/>
        <a:p>
          <a:endParaRPr lang="en-US"/>
        </a:p>
      </dgm:t>
    </dgm:pt>
    <dgm:pt modelId="{F0D5FBB5-FB63-4DD3-9BC1-68916F93856D}" type="sibTrans" cxnId="{1D76E588-0061-4D1D-8012-82915085B33C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B1B8C4B0-AA44-4ED5-85FE-53E540E1B79F}">
      <dgm:prSet/>
      <dgm:spPr/>
      <dgm:t>
        <a:bodyPr/>
        <a:lstStyle/>
        <a:p>
          <a:r>
            <a:rPr lang="en-US"/>
            <a:t>Cluster analysis of locations using k-mean clustering </a:t>
          </a:r>
        </a:p>
      </dgm:t>
    </dgm:pt>
    <dgm:pt modelId="{A6E53C76-52B8-43A6-81F5-E5D2615829AD}" type="parTrans" cxnId="{7E476962-0FDA-4AF8-A609-FCAAB2F3829D}">
      <dgm:prSet/>
      <dgm:spPr/>
      <dgm:t>
        <a:bodyPr/>
        <a:lstStyle/>
        <a:p>
          <a:endParaRPr lang="en-US"/>
        </a:p>
      </dgm:t>
    </dgm:pt>
    <dgm:pt modelId="{15E51A96-BF2A-46D1-BAEC-FBB28F2F7293}" type="sibTrans" cxnId="{7E476962-0FDA-4AF8-A609-FCAAB2F3829D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C3672251-9FA6-4B4B-B239-8D35A46B6B17}">
      <dgm:prSet/>
      <dgm:spPr/>
      <dgm:t>
        <a:bodyPr/>
        <a:lstStyle/>
        <a:p>
          <a:r>
            <a:rPr lang="en-US"/>
            <a:t>Identifying locations where number one activity is movie going.</a:t>
          </a:r>
        </a:p>
      </dgm:t>
    </dgm:pt>
    <dgm:pt modelId="{06CECDC4-7511-4BB5-B6E0-1AE11E111188}" type="parTrans" cxnId="{5AA00AE8-7462-4134-AAF5-FF2623284A2E}">
      <dgm:prSet/>
      <dgm:spPr/>
      <dgm:t>
        <a:bodyPr/>
        <a:lstStyle/>
        <a:p>
          <a:endParaRPr lang="en-US"/>
        </a:p>
      </dgm:t>
    </dgm:pt>
    <dgm:pt modelId="{67EC7832-5658-4B4D-8F0E-A10CD40E7FD2}" type="sibTrans" cxnId="{5AA00AE8-7462-4134-AAF5-FF2623284A2E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169A6932-59FF-7C42-AF79-B8CCB36D3DB0}" type="pres">
      <dgm:prSet presAssocID="{9BCBACB0-4154-4FAA-9486-C0AFB7E52F03}" presName="Name0" presStyleCnt="0">
        <dgm:presLayoutVars>
          <dgm:animLvl val="lvl"/>
          <dgm:resizeHandles val="exact"/>
        </dgm:presLayoutVars>
      </dgm:prSet>
      <dgm:spPr/>
    </dgm:pt>
    <dgm:pt modelId="{089EB539-B2D5-F34C-946C-09ACDEC4FB0B}" type="pres">
      <dgm:prSet presAssocID="{1144E0E7-18B0-4F29-8B0F-70CDB470E0F9}" presName="compositeNode" presStyleCnt="0">
        <dgm:presLayoutVars>
          <dgm:bulletEnabled val="1"/>
        </dgm:presLayoutVars>
      </dgm:prSet>
      <dgm:spPr/>
    </dgm:pt>
    <dgm:pt modelId="{934FD4E4-9DE6-6347-83CD-1300ED8E9F27}" type="pres">
      <dgm:prSet presAssocID="{1144E0E7-18B0-4F29-8B0F-70CDB470E0F9}" presName="bgRect" presStyleLbl="alignNode1" presStyleIdx="0" presStyleCnt="3"/>
      <dgm:spPr/>
    </dgm:pt>
    <dgm:pt modelId="{C66FD814-DF4D-EF4E-B4CA-B9FB89EFD5F8}" type="pres">
      <dgm:prSet presAssocID="{F0D5FBB5-FB63-4DD3-9BC1-68916F93856D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226C9A85-699E-2A45-9995-B93DF7BDF4B1}" type="pres">
      <dgm:prSet presAssocID="{1144E0E7-18B0-4F29-8B0F-70CDB470E0F9}" presName="nodeRect" presStyleLbl="alignNode1" presStyleIdx="0" presStyleCnt="3">
        <dgm:presLayoutVars>
          <dgm:bulletEnabled val="1"/>
        </dgm:presLayoutVars>
      </dgm:prSet>
      <dgm:spPr/>
    </dgm:pt>
    <dgm:pt modelId="{B9286891-81BE-2743-A43C-9D3756A482F7}" type="pres">
      <dgm:prSet presAssocID="{F0D5FBB5-FB63-4DD3-9BC1-68916F93856D}" presName="sibTrans" presStyleCnt="0"/>
      <dgm:spPr/>
    </dgm:pt>
    <dgm:pt modelId="{6BB9A68B-B875-8A4D-8CB0-B89DFCF4A57A}" type="pres">
      <dgm:prSet presAssocID="{B1B8C4B0-AA44-4ED5-85FE-53E540E1B79F}" presName="compositeNode" presStyleCnt="0">
        <dgm:presLayoutVars>
          <dgm:bulletEnabled val="1"/>
        </dgm:presLayoutVars>
      </dgm:prSet>
      <dgm:spPr/>
    </dgm:pt>
    <dgm:pt modelId="{B6CA2245-3F85-C44E-A6F8-89A00407E128}" type="pres">
      <dgm:prSet presAssocID="{B1B8C4B0-AA44-4ED5-85FE-53E540E1B79F}" presName="bgRect" presStyleLbl="alignNode1" presStyleIdx="1" presStyleCnt="3"/>
      <dgm:spPr/>
    </dgm:pt>
    <dgm:pt modelId="{ACD6C270-FF02-9842-92FC-303FF1C65DF0}" type="pres">
      <dgm:prSet presAssocID="{15E51A96-BF2A-46D1-BAEC-FBB28F2F7293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32A792E5-EE66-E243-AD85-64CB184B4E30}" type="pres">
      <dgm:prSet presAssocID="{B1B8C4B0-AA44-4ED5-85FE-53E540E1B79F}" presName="nodeRect" presStyleLbl="alignNode1" presStyleIdx="1" presStyleCnt="3">
        <dgm:presLayoutVars>
          <dgm:bulletEnabled val="1"/>
        </dgm:presLayoutVars>
      </dgm:prSet>
      <dgm:spPr/>
    </dgm:pt>
    <dgm:pt modelId="{3245853B-D445-3446-AFF4-2234F02E24AE}" type="pres">
      <dgm:prSet presAssocID="{15E51A96-BF2A-46D1-BAEC-FBB28F2F7293}" presName="sibTrans" presStyleCnt="0"/>
      <dgm:spPr/>
    </dgm:pt>
    <dgm:pt modelId="{B07AD5FB-944F-1546-BEB2-BAF99945A3CE}" type="pres">
      <dgm:prSet presAssocID="{C3672251-9FA6-4B4B-B239-8D35A46B6B17}" presName="compositeNode" presStyleCnt="0">
        <dgm:presLayoutVars>
          <dgm:bulletEnabled val="1"/>
        </dgm:presLayoutVars>
      </dgm:prSet>
      <dgm:spPr/>
    </dgm:pt>
    <dgm:pt modelId="{C77BE0A7-8F21-624C-B46E-09389AF94DC9}" type="pres">
      <dgm:prSet presAssocID="{C3672251-9FA6-4B4B-B239-8D35A46B6B17}" presName="bgRect" presStyleLbl="alignNode1" presStyleIdx="2" presStyleCnt="3"/>
      <dgm:spPr/>
    </dgm:pt>
    <dgm:pt modelId="{85D11D9B-7332-1845-AD3F-92DCF1C05264}" type="pres">
      <dgm:prSet presAssocID="{67EC7832-5658-4B4D-8F0E-A10CD40E7FD2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0A22C41B-23AD-E842-A659-4850009114B8}" type="pres">
      <dgm:prSet presAssocID="{C3672251-9FA6-4B4B-B239-8D35A46B6B17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A30E151D-1354-0945-B95A-74CD1A84C67E}" type="presOf" srcId="{B1B8C4B0-AA44-4ED5-85FE-53E540E1B79F}" destId="{B6CA2245-3F85-C44E-A6F8-89A00407E128}" srcOrd="0" destOrd="0" presId="urn:microsoft.com/office/officeart/2016/7/layout/LinearBlockProcessNumbered"/>
    <dgm:cxn modelId="{69349027-B055-A745-89D2-A65B8C272187}" type="presOf" srcId="{F0D5FBB5-FB63-4DD3-9BC1-68916F93856D}" destId="{C66FD814-DF4D-EF4E-B4CA-B9FB89EFD5F8}" srcOrd="0" destOrd="0" presId="urn:microsoft.com/office/officeart/2016/7/layout/LinearBlockProcessNumbered"/>
    <dgm:cxn modelId="{7E476962-0FDA-4AF8-A609-FCAAB2F3829D}" srcId="{9BCBACB0-4154-4FAA-9486-C0AFB7E52F03}" destId="{B1B8C4B0-AA44-4ED5-85FE-53E540E1B79F}" srcOrd="1" destOrd="0" parTransId="{A6E53C76-52B8-43A6-81F5-E5D2615829AD}" sibTransId="{15E51A96-BF2A-46D1-BAEC-FBB28F2F7293}"/>
    <dgm:cxn modelId="{4C3F8768-F4C4-EB4F-BF40-E95F99189972}" type="presOf" srcId="{B1B8C4B0-AA44-4ED5-85FE-53E540E1B79F}" destId="{32A792E5-EE66-E243-AD85-64CB184B4E30}" srcOrd="1" destOrd="0" presId="urn:microsoft.com/office/officeart/2016/7/layout/LinearBlockProcessNumbered"/>
    <dgm:cxn modelId="{4DDA6C75-1621-C74F-B324-E79E9A0D707E}" type="presOf" srcId="{C3672251-9FA6-4B4B-B239-8D35A46B6B17}" destId="{C77BE0A7-8F21-624C-B46E-09389AF94DC9}" srcOrd="0" destOrd="0" presId="urn:microsoft.com/office/officeart/2016/7/layout/LinearBlockProcessNumbered"/>
    <dgm:cxn modelId="{1D76E588-0061-4D1D-8012-82915085B33C}" srcId="{9BCBACB0-4154-4FAA-9486-C0AFB7E52F03}" destId="{1144E0E7-18B0-4F29-8B0F-70CDB470E0F9}" srcOrd="0" destOrd="0" parTransId="{BC450DDC-9B72-47D6-BCF3-4BFC79C325B8}" sibTransId="{F0D5FBB5-FB63-4DD3-9BC1-68916F93856D}"/>
    <dgm:cxn modelId="{70EEC29B-700A-5448-A8A9-0904579C6147}" type="presOf" srcId="{67EC7832-5658-4B4D-8F0E-A10CD40E7FD2}" destId="{85D11D9B-7332-1845-AD3F-92DCF1C05264}" srcOrd="0" destOrd="0" presId="urn:microsoft.com/office/officeart/2016/7/layout/LinearBlockProcessNumbered"/>
    <dgm:cxn modelId="{614A6AA9-747A-7442-AC08-B5BE80D0F2D8}" type="presOf" srcId="{15E51A96-BF2A-46D1-BAEC-FBB28F2F7293}" destId="{ACD6C270-FF02-9842-92FC-303FF1C65DF0}" srcOrd="0" destOrd="0" presId="urn:microsoft.com/office/officeart/2016/7/layout/LinearBlockProcessNumbered"/>
    <dgm:cxn modelId="{2D9418D8-5EAA-B042-82AB-8601E330302B}" type="presOf" srcId="{1144E0E7-18B0-4F29-8B0F-70CDB470E0F9}" destId="{934FD4E4-9DE6-6347-83CD-1300ED8E9F27}" srcOrd="0" destOrd="0" presId="urn:microsoft.com/office/officeart/2016/7/layout/LinearBlockProcessNumbered"/>
    <dgm:cxn modelId="{5AA00AE8-7462-4134-AAF5-FF2623284A2E}" srcId="{9BCBACB0-4154-4FAA-9486-C0AFB7E52F03}" destId="{C3672251-9FA6-4B4B-B239-8D35A46B6B17}" srcOrd="2" destOrd="0" parTransId="{06CECDC4-7511-4BB5-B6E0-1AE11E111188}" sibTransId="{67EC7832-5658-4B4D-8F0E-A10CD40E7FD2}"/>
    <dgm:cxn modelId="{98BA68EB-74E1-BC4D-B629-9B41965D4AC7}" type="presOf" srcId="{9BCBACB0-4154-4FAA-9486-C0AFB7E52F03}" destId="{169A6932-59FF-7C42-AF79-B8CCB36D3DB0}" srcOrd="0" destOrd="0" presId="urn:microsoft.com/office/officeart/2016/7/layout/LinearBlockProcessNumbered"/>
    <dgm:cxn modelId="{F6F6A7F9-4988-9941-A927-1BE0D06CD1CE}" type="presOf" srcId="{C3672251-9FA6-4B4B-B239-8D35A46B6B17}" destId="{0A22C41B-23AD-E842-A659-4850009114B8}" srcOrd="1" destOrd="0" presId="urn:microsoft.com/office/officeart/2016/7/layout/LinearBlockProcessNumbered"/>
    <dgm:cxn modelId="{54AC3FFC-AB59-EE40-8DB4-228C5E448370}" type="presOf" srcId="{1144E0E7-18B0-4F29-8B0F-70CDB470E0F9}" destId="{226C9A85-699E-2A45-9995-B93DF7BDF4B1}" srcOrd="1" destOrd="0" presId="urn:microsoft.com/office/officeart/2016/7/layout/LinearBlockProcessNumbered"/>
    <dgm:cxn modelId="{EADFCEFA-0DA4-484E-87EF-EE9A26749C20}" type="presParOf" srcId="{169A6932-59FF-7C42-AF79-B8CCB36D3DB0}" destId="{089EB539-B2D5-F34C-946C-09ACDEC4FB0B}" srcOrd="0" destOrd="0" presId="urn:microsoft.com/office/officeart/2016/7/layout/LinearBlockProcessNumbered"/>
    <dgm:cxn modelId="{ED8555EF-7FA2-3B4C-8DFA-2E09E8A8E33B}" type="presParOf" srcId="{089EB539-B2D5-F34C-946C-09ACDEC4FB0B}" destId="{934FD4E4-9DE6-6347-83CD-1300ED8E9F27}" srcOrd="0" destOrd="0" presId="urn:microsoft.com/office/officeart/2016/7/layout/LinearBlockProcessNumbered"/>
    <dgm:cxn modelId="{F370013D-BE49-1342-ACDE-B0327CA71152}" type="presParOf" srcId="{089EB539-B2D5-F34C-946C-09ACDEC4FB0B}" destId="{C66FD814-DF4D-EF4E-B4CA-B9FB89EFD5F8}" srcOrd="1" destOrd="0" presId="urn:microsoft.com/office/officeart/2016/7/layout/LinearBlockProcessNumbered"/>
    <dgm:cxn modelId="{7B39627B-BB9B-7242-A8B7-493FCDD8F761}" type="presParOf" srcId="{089EB539-B2D5-F34C-946C-09ACDEC4FB0B}" destId="{226C9A85-699E-2A45-9995-B93DF7BDF4B1}" srcOrd="2" destOrd="0" presId="urn:microsoft.com/office/officeart/2016/7/layout/LinearBlockProcessNumbered"/>
    <dgm:cxn modelId="{FC67A411-E341-614F-817F-B8FB356CFF98}" type="presParOf" srcId="{169A6932-59FF-7C42-AF79-B8CCB36D3DB0}" destId="{B9286891-81BE-2743-A43C-9D3756A482F7}" srcOrd="1" destOrd="0" presId="urn:microsoft.com/office/officeart/2016/7/layout/LinearBlockProcessNumbered"/>
    <dgm:cxn modelId="{4B8B4E38-07F8-1844-80D2-DBB9C43834F3}" type="presParOf" srcId="{169A6932-59FF-7C42-AF79-B8CCB36D3DB0}" destId="{6BB9A68B-B875-8A4D-8CB0-B89DFCF4A57A}" srcOrd="2" destOrd="0" presId="urn:microsoft.com/office/officeart/2016/7/layout/LinearBlockProcessNumbered"/>
    <dgm:cxn modelId="{6E13C126-BC3B-E64D-BC79-CB05D43F133A}" type="presParOf" srcId="{6BB9A68B-B875-8A4D-8CB0-B89DFCF4A57A}" destId="{B6CA2245-3F85-C44E-A6F8-89A00407E128}" srcOrd="0" destOrd="0" presId="urn:microsoft.com/office/officeart/2016/7/layout/LinearBlockProcessNumbered"/>
    <dgm:cxn modelId="{B02AE763-45C9-CC4D-B674-ADF8CF389AEE}" type="presParOf" srcId="{6BB9A68B-B875-8A4D-8CB0-B89DFCF4A57A}" destId="{ACD6C270-FF02-9842-92FC-303FF1C65DF0}" srcOrd="1" destOrd="0" presId="urn:microsoft.com/office/officeart/2016/7/layout/LinearBlockProcessNumbered"/>
    <dgm:cxn modelId="{B2577F7D-A7F7-1345-AFA8-94C90DFC3C39}" type="presParOf" srcId="{6BB9A68B-B875-8A4D-8CB0-B89DFCF4A57A}" destId="{32A792E5-EE66-E243-AD85-64CB184B4E30}" srcOrd="2" destOrd="0" presId="urn:microsoft.com/office/officeart/2016/7/layout/LinearBlockProcessNumbered"/>
    <dgm:cxn modelId="{2A2D0080-E363-ED4A-B4B3-E9E7623EC1B1}" type="presParOf" srcId="{169A6932-59FF-7C42-AF79-B8CCB36D3DB0}" destId="{3245853B-D445-3446-AFF4-2234F02E24AE}" srcOrd="3" destOrd="0" presId="urn:microsoft.com/office/officeart/2016/7/layout/LinearBlockProcessNumbered"/>
    <dgm:cxn modelId="{AC11A53D-DF1D-784C-B0E9-859C38570935}" type="presParOf" srcId="{169A6932-59FF-7C42-AF79-B8CCB36D3DB0}" destId="{B07AD5FB-944F-1546-BEB2-BAF99945A3CE}" srcOrd="4" destOrd="0" presId="urn:microsoft.com/office/officeart/2016/7/layout/LinearBlockProcessNumbered"/>
    <dgm:cxn modelId="{D0CDDD9C-7BEB-7642-816F-A490AB6E0701}" type="presParOf" srcId="{B07AD5FB-944F-1546-BEB2-BAF99945A3CE}" destId="{C77BE0A7-8F21-624C-B46E-09389AF94DC9}" srcOrd="0" destOrd="0" presId="urn:microsoft.com/office/officeart/2016/7/layout/LinearBlockProcessNumbered"/>
    <dgm:cxn modelId="{CBEC5155-81B0-5345-8C75-D0B7AC40A3AC}" type="presParOf" srcId="{B07AD5FB-944F-1546-BEB2-BAF99945A3CE}" destId="{85D11D9B-7332-1845-AD3F-92DCF1C05264}" srcOrd="1" destOrd="0" presId="urn:microsoft.com/office/officeart/2016/7/layout/LinearBlockProcessNumbered"/>
    <dgm:cxn modelId="{2683A606-2397-814B-A35D-A7D6039F1480}" type="presParOf" srcId="{B07AD5FB-944F-1546-BEB2-BAF99945A3CE}" destId="{0A22C41B-23AD-E842-A659-4850009114B8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6C9F999-4FFF-484E-AA59-9D4E5A6A6410}" type="doc">
      <dgm:prSet loTypeId="urn:microsoft.com/office/officeart/2016/7/layout/LinearBlockProcessNumbered" loCatId="process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0BC7BA8-D656-4A82-AD83-8C59A5CEA244}">
      <dgm:prSet/>
      <dgm:spPr/>
      <dgm:t>
        <a:bodyPr/>
        <a:lstStyle/>
        <a:p>
          <a:r>
            <a:rPr lang="en-US"/>
            <a:t>Cluster0: Sembiam and Vadapalani</a:t>
          </a:r>
        </a:p>
      </dgm:t>
    </dgm:pt>
    <dgm:pt modelId="{46590EBA-A143-4E7E-ABC0-8B256C60EEB9}" type="parTrans" cxnId="{8B027DF5-A0E3-4D33-9484-EBCA2D669844}">
      <dgm:prSet/>
      <dgm:spPr/>
      <dgm:t>
        <a:bodyPr/>
        <a:lstStyle/>
        <a:p>
          <a:endParaRPr lang="en-US"/>
        </a:p>
      </dgm:t>
    </dgm:pt>
    <dgm:pt modelId="{A815B275-EBB9-413F-ACBD-33E3B398D3DC}" type="sibTrans" cxnId="{8B027DF5-A0E3-4D33-9484-EBCA2D669844}">
      <dgm:prSet phldrT="01"/>
      <dgm:spPr/>
      <dgm:t>
        <a:bodyPr/>
        <a:lstStyle/>
        <a:p>
          <a:r>
            <a:rPr lang="en-US"/>
            <a:t>01</a:t>
          </a:r>
        </a:p>
      </dgm:t>
    </dgm:pt>
    <dgm:pt modelId="{7E6938A6-D78E-4F27-8AFF-678F3B7F035C}">
      <dgm:prSet/>
      <dgm:spPr/>
      <dgm:t>
        <a:bodyPr/>
        <a:lstStyle/>
        <a:p>
          <a:r>
            <a:rPr lang="en-US"/>
            <a:t>Cluster1: None</a:t>
          </a:r>
        </a:p>
      </dgm:t>
    </dgm:pt>
    <dgm:pt modelId="{5CB62218-B6BA-4863-AE4C-FB7887C20B8D}" type="parTrans" cxnId="{0B3491D5-79A0-4D58-9C85-24037C0ADD6E}">
      <dgm:prSet/>
      <dgm:spPr/>
      <dgm:t>
        <a:bodyPr/>
        <a:lstStyle/>
        <a:p>
          <a:endParaRPr lang="en-US"/>
        </a:p>
      </dgm:t>
    </dgm:pt>
    <dgm:pt modelId="{3ED99670-CF1F-47D5-8465-44E041F33049}" type="sibTrans" cxnId="{0B3491D5-79A0-4D58-9C85-24037C0ADD6E}">
      <dgm:prSet phldrT="02"/>
      <dgm:spPr/>
      <dgm:t>
        <a:bodyPr/>
        <a:lstStyle/>
        <a:p>
          <a:r>
            <a:rPr lang="en-US"/>
            <a:t>02</a:t>
          </a:r>
        </a:p>
      </dgm:t>
    </dgm:pt>
    <dgm:pt modelId="{79E16D6A-CA51-47F1-8625-C4B917DFC020}">
      <dgm:prSet/>
      <dgm:spPr/>
      <dgm:t>
        <a:bodyPr/>
        <a:lstStyle/>
        <a:p>
          <a:r>
            <a:rPr lang="en-US"/>
            <a:t>Cluster2: Agaram, Perambur</a:t>
          </a:r>
        </a:p>
      </dgm:t>
    </dgm:pt>
    <dgm:pt modelId="{82295FF0-0965-43EA-BB40-C240C79F2EFE}" type="parTrans" cxnId="{4701AF92-EC75-41F9-9AB4-48554930AB59}">
      <dgm:prSet/>
      <dgm:spPr/>
      <dgm:t>
        <a:bodyPr/>
        <a:lstStyle/>
        <a:p>
          <a:endParaRPr lang="en-US"/>
        </a:p>
      </dgm:t>
    </dgm:pt>
    <dgm:pt modelId="{2C6C08FC-8C48-4A74-85EC-8F4E9FA11AF8}" type="sibTrans" cxnId="{4701AF92-EC75-41F9-9AB4-48554930AB59}">
      <dgm:prSet phldrT="03"/>
      <dgm:spPr/>
      <dgm:t>
        <a:bodyPr/>
        <a:lstStyle/>
        <a:p>
          <a:r>
            <a:rPr lang="en-US"/>
            <a:t>03</a:t>
          </a:r>
        </a:p>
      </dgm:t>
    </dgm:pt>
    <dgm:pt modelId="{C89DA047-8E5D-4868-B5DE-D9BB4E6B884D}">
      <dgm:prSet/>
      <dgm:spPr/>
      <dgm:t>
        <a:bodyPr/>
        <a:lstStyle/>
        <a:p>
          <a:r>
            <a:rPr lang="en-US"/>
            <a:t>Cluster4: Perambur North</a:t>
          </a:r>
        </a:p>
      </dgm:t>
    </dgm:pt>
    <dgm:pt modelId="{15489ECB-8CE9-411D-AF74-89E2B4E5DD44}" type="parTrans" cxnId="{6752C84F-0264-4DBE-BF55-2752BF2B9B01}">
      <dgm:prSet/>
      <dgm:spPr/>
      <dgm:t>
        <a:bodyPr/>
        <a:lstStyle/>
        <a:p>
          <a:endParaRPr lang="en-US"/>
        </a:p>
      </dgm:t>
    </dgm:pt>
    <dgm:pt modelId="{1E3C7D15-5F03-47B1-A1A7-4A66D1664FF1}" type="sibTrans" cxnId="{6752C84F-0264-4DBE-BF55-2752BF2B9B01}">
      <dgm:prSet phldrT="04"/>
      <dgm:spPr/>
      <dgm:t>
        <a:bodyPr/>
        <a:lstStyle/>
        <a:p>
          <a:r>
            <a:rPr lang="en-US"/>
            <a:t>04</a:t>
          </a:r>
        </a:p>
      </dgm:t>
    </dgm:pt>
    <dgm:pt modelId="{2F3AC83E-9AA6-F740-9DC7-D389B8016B1F}" type="pres">
      <dgm:prSet presAssocID="{76C9F999-4FFF-484E-AA59-9D4E5A6A6410}" presName="Name0" presStyleCnt="0">
        <dgm:presLayoutVars>
          <dgm:animLvl val="lvl"/>
          <dgm:resizeHandles val="exact"/>
        </dgm:presLayoutVars>
      </dgm:prSet>
      <dgm:spPr/>
    </dgm:pt>
    <dgm:pt modelId="{9CD77F38-2B97-FC45-86CD-7CDB49BD23A2}" type="pres">
      <dgm:prSet presAssocID="{D0BC7BA8-D656-4A82-AD83-8C59A5CEA244}" presName="compositeNode" presStyleCnt="0">
        <dgm:presLayoutVars>
          <dgm:bulletEnabled val="1"/>
        </dgm:presLayoutVars>
      </dgm:prSet>
      <dgm:spPr/>
    </dgm:pt>
    <dgm:pt modelId="{AFB408D1-4373-4244-A596-6B0DD8F80E41}" type="pres">
      <dgm:prSet presAssocID="{D0BC7BA8-D656-4A82-AD83-8C59A5CEA244}" presName="bgRect" presStyleLbl="alignNode1" presStyleIdx="0" presStyleCnt="4"/>
      <dgm:spPr/>
    </dgm:pt>
    <dgm:pt modelId="{DFC82070-8197-DB49-8C99-4F4BE00D56B6}" type="pres">
      <dgm:prSet presAssocID="{A815B275-EBB9-413F-ACBD-33E3B398D3DC}" presName="sibTransNodeRect" presStyleLbl="alignNode1" presStyleIdx="0" presStyleCnt="4">
        <dgm:presLayoutVars>
          <dgm:chMax val="0"/>
          <dgm:bulletEnabled val="1"/>
        </dgm:presLayoutVars>
      </dgm:prSet>
      <dgm:spPr/>
    </dgm:pt>
    <dgm:pt modelId="{39EBA0C3-F331-DE4B-B90A-FE7BBAFC954E}" type="pres">
      <dgm:prSet presAssocID="{D0BC7BA8-D656-4A82-AD83-8C59A5CEA244}" presName="nodeRect" presStyleLbl="alignNode1" presStyleIdx="0" presStyleCnt="4">
        <dgm:presLayoutVars>
          <dgm:bulletEnabled val="1"/>
        </dgm:presLayoutVars>
      </dgm:prSet>
      <dgm:spPr/>
    </dgm:pt>
    <dgm:pt modelId="{5E15A203-A768-8141-8A15-6F5227740CCE}" type="pres">
      <dgm:prSet presAssocID="{A815B275-EBB9-413F-ACBD-33E3B398D3DC}" presName="sibTrans" presStyleCnt="0"/>
      <dgm:spPr/>
    </dgm:pt>
    <dgm:pt modelId="{A5EF97D3-F9AF-3A4B-8DD5-458E52B22D27}" type="pres">
      <dgm:prSet presAssocID="{7E6938A6-D78E-4F27-8AFF-678F3B7F035C}" presName="compositeNode" presStyleCnt="0">
        <dgm:presLayoutVars>
          <dgm:bulletEnabled val="1"/>
        </dgm:presLayoutVars>
      </dgm:prSet>
      <dgm:spPr/>
    </dgm:pt>
    <dgm:pt modelId="{E1425D3F-BE7F-CF4A-AE47-ADF6260688D1}" type="pres">
      <dgm:prSet presAssocID="{7E6938A6-D78E-4F27-8AFF-678F3B7F035C}" presName="bgRect" presStyleLbl="alignNode1" presStyleIdx="1" presStyleCnt="4"/>
      <dgm:spPr/>
    </dgm:pt>
    <dgm:pt modelId="{85B0F894-8BC8-8345-96D0-8EBC40F4C7C8}" type="pres">
      <dgm:prSet presAssocID="{3ED99670-CF1F-47D5-8465-44E041F33049}" presName="sibTransNodeRect" presStyleLbl="alignNode1" presStyleIdx="1" presStyleCnt="4">
        <dgm:presLayoutVars>
          <dgm:chMax val="0"/>
          <dgm:bulletEnabled val="1"/>
        </dgm:presLayoutVars>
      </dgm:prSet>
      <dgm:spPr/>
    </dgm:pt>
    <dgm:pt modelId="{F7A07E9C-8F00-4F47-A0D5-9931A718E88F}" type="pres">
      <dgm:prSet presAssocID="{7E6938A6-D78E-4F27-8AFF-678F3B7F035C}" presName="nodeRect" presStyleLbl="alignNode1" presStyleIdx="1" presStyleCnt="4">
        <dgm:presLayoutVars>
          <dgm:bulletEnabled val="1"/>
        </dgm:presLayoutVars>
      </dgm:prSet>
      <dgm:spPr/>
    </dgm:pt>
    <dgm:pt modelId="{5E91DCB6-082D-5F4D-BBC4-496298072F5D}" type="pres">
      <dgm:prSet presAssocID="{3ED99670-CF1F-47D5-8465-44E041F33049}" presName="sibTrans" presStyleCnt="0"/>
      <dgm:spPr/>
    </dgm:pt>
    <dgm:pt modelId="{FA423375-0E4C-8F48-88E8-856B4AB7FFB1}" type="pres">
      <dgm:prSet presAssocID="{79E16D6A-CA51-47F1-8625-C4B917DFC020}" presName="compositeNode" presStyleCnt="0">
        <dgm:presLayoutVars>
          <dgm:bulletEnabled val="1"/>
        </dgm:presLayoutVars>
      </dgm:prSet>
      <dgm:spPr/>
    </dgm:pt>
    <dgm:pt modelId="{CE59DC20-FF4F-3F47-97AA-4EDC9385A294}" type="pres">
      <dgm:prSet presAssocID="{79E16D6A-CA51-47F1-8625-C4B917DFC020}" presName="bgRect" presStyleLbl="alignNode1" presStyleIdx="2" presStyleCnt="4"/>
      <dgm:spPr/>
    </dgm:pt>
    <dgm:pt modelId="{5646F0A5-830A-894B-A205-DB5C7B9B027C}" type="pres">
      <dgm:prSet presAssocID="{2C6C08FC-8C48-4A74-85EC-8F4E9FA11AF8}" presName="sibTransNodeRect" presStyleLbl="alignNode1" presStyleIdx="2" presStyleCnt="4">
        <dgm:presLayoutVars>
          <dgm:chMax val="0"/>
          <dgm:bulletEnabled val="1"/>
        </dgm:presLayoutVars>
      </dgm:prSet>
      <dgm:spPr/>
    </dgm:pt>
    <dgm:pt modelId="{C492D8B5-E5B8-654A-A9A0-6E7C1C6E128C}" type="pres">
      <dgm:prSet presAssocID="{79E16D6A-CA51-47F1-8625-C4B917DFC020}" presName="nodeRect" presStyleLbl="alignNode1" presStyleIdx="2" presStyleCnt="4">
        <dgm:presLayoutVars>
          <dgm:bulletEnabled val="1"/>
        </dgm:presLayoutVars>
      </dgm:prSet>
      <dgm:spPr/>
    </dgm:pt>
    <dgm:pt modelId="{A3527184-0E8E-E64D-91A2-D4EF2316C32B}" type="pres">
      <dgm:prSet presAssocID="{2C6C08FC-8C48-4A74-85EC-8F4E9FA11AF8}" presName="sibTrans" presStyleCnt="0"/>
      <dgm:spPr/>
    </dgm:pt>
    <dgm:pt modelId="{F0747B45-8294-0244-AB03-77DFDB3BF5BE}" type="pres">
      <dgm:prSet presAssocID="{C89DA047-8E5D-4868-B5DE-D9BB4E6B884D}" presName="compositeNode" presStyleCnt="0">
        <dgm:presLayoutVars>
          <dgm:bulletEnabled val="1"/>
        </dgm:presLayoutVars>
      </dgm:prSet>
      <dgm:spPr/>
    </dgm:pt>
    <dgm:pt modelId="{8E21C6C9-8BB3-794C-B72C-A8C08CBA5647}" type="pres">
      <dgm:prSet presAssocID="{C89DA047-8E5D-4868-B5DE-D9BB4E6B884D}" presName="bgRect" presStyleLbl="alignNode1" presStyleIdx="3" presStyleCnt="4"/>
      <dgm:spPr/>
    </dgm:pt>
    <dgm:pt modelId="{F1180E15-A26D-1241-B4AC-CE376D62B6B3}" type="pres">
      <dgm:prSet presAssocID="{1E3C7D15-5F03-47B1-A1A7-4A66D1664FF1}" presName="sibTransNodeRect" presStyleLbl="alignNode1" presStyleIdx="3" presStyleCnt="4">
        <dgm:presLayoutVars>
          <dgm:chMax val="0"/>
          <dgm:bulletEnabled val="1"/>
        </dgm:presLayoutVars>
      </dgm:prSet>
      <dgm:spPr/>
    </dgm:pt>
    <dgm:pt modelId="{D8D8852E-5744-A249-9677-31011BC84822}" type="pres">
      <dgm:prSet presAssocID="{C89DA047-8E5D-4868-B5DE-D9BB4E6B884D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6FC13F03-4879-AC49-B68A-CB8905F73F21}" type="presOf" srcId="{C89DA047-8E5D-4868-B5DE-D9BB4E6B884D}" destId="{8E21C6C9-8BB3-794C-B72C-A8C08CBA5647}" srcOrd="0" destOrd="0" presId="urn:microsoft.com/office/officeart/2016/7/layout/LinearBlockProcessNumbered"/>
    <dgm:cxn modelId="{5012D423-0A06-BF46-84ED-FD5777B0BE71}" type="presOf" srcId="{A815B275-EBB9-413F-ACBD-33E3B398D3DC}" destId="{DFC82070-8197-DB49-8C99-4F4BE00D56B6}" srcOrd="0" destOrd="0" presId="urn:microsoft.com/office/officeart/2016/7/layout/LinearBlockProcessNumbered"/>
    <dgm:cxn modelId="{BDDF173F-FBA0-7341-B96D-B9F65FAF2FB9}" type="presOf" srcId="{79E16D6A-CA51-47F1-8625-C4B917DFC020}" destId="{C492D8B5-E5B8-654A-A9A0-6E7C1C6E128C}" srcOrd="1" destOrd="0" presId="urn:microsoft.com/office/officeart/2016/7/layout/LinearBlockProcessNumbered"/>
    <dgm:cxn modelId="{6752C84F-0264-4DBE-BF55-2752BF2B9B01}" srcId="{76C9F999-4FFF-484E-AA59-9D4E5A6A6410}" destId="{C89DA047-8E5D-4868-B5DE-D9BB4E6B884D}" srcOrd="3" destOrd="0" parTransId="{15489ECB-8CE9-411D-AF74-89E2B4E5DD44}" sibTransId="{1E3C7D15-5F03-47B1-A1A7-4A66D1664FF1}"/>
    <dgm:cxn modelId="{911C485F-62B7-9243-9D99-6F3D39C212AC}" type="presOf" srcId="{C89DA047-8E5D-4868-B5DE-D9BB4E6B884D}" destId="{D8D8852E-5744-A249-9677-31011BC84822}" srcOrd="1" destOrd="0" presId="urn:microsoft.com/office/officeart/2016/7/layout/LinearBlockProcessNumbered"/>
    <dgm:cxn modelId="{ED6F7C88-3C32-B640-83DC-CDEF4138F2C1}" type="presOf" srcId="{D0BC7BA8-D656-4A82-AD83-8C59A5CEA244}" destId="{39EBA0C3-F331-DE4B-B90A-FE7BBAFC954E}" srcOrd="1" destOrd="0" presId="urn:microsoft.com/office/officeart/2016/7/layout/LinearBlockProcessNumbered"/>
    <dgm:cxn modelId="{4701AF92-EC75-41F9-9AB4-48554930AB59}" srcId="{76C9F999-4FFF-484E-AA59-9D4E5A6A6410}" destId="{79E16D6A-CA51-47F1-8625-C4B917DFC020}" srcOrd="2" destOrd="0" parTransId="{82295FF0-0965-43EA-BB40-C240C79F2EFE}" sibTransId="{2C6C08FC-8C48-4A74-85EC-8F4E9FA11AF8}"/>
    <dgm:cxn modelId="{B1D3B393-5E3F-D448-9DC9-5FF250810A1B}" type="presOf" srcId="{2C6C08FC-8C48-4A74-85EC-8F4E9FA11AF8}" destId="{5646F0A5-830A-894B-A205-DB5C7B9B027C}" srcOrd="0" destOrd="0" presId="urn:microsoft.com/office/officeart/2016/7/layout/LinearBlockProcessNumbered"/>
    <dgm:cxn modelId="{BB3BBA96-2655-F343-94FF-15AD84937E83}" type="presOf" srcId="{79E16D6A-CA51-47F1-8625-C4B917DFC020}" destId="{CE59DC20-FF4F-3F47-97AA-4EDC9385A294}" srcOrd="0" destOrd="0" presId="urn:microsoft.com/office/officeart/2016/7/layout/LinearBlockProcessNumbered"/>
    <dgm:cxn modelId="{93FA6CAB-85D7-0246-9552-84DE1AE82537}" type="presOf" srcId="{3ED99670-CF1F-47D5-8465-44E041F33049}" destId="{85B0F894-8BC8-8345-96D0-8EBC40F4C7C8}" srcOrd="0" destOrd="0" presId="urn:microsoft.com/office/officeart/2016/7/layout/LinearBlockProcessNumbered"/>
    <dgm:cxn modelId="{FE32B5C6-560E-8940-AB46-328B8DE2F0BB}" type="presOf" srcId="{7E6938A6-D78E-4F27-8AFF-678F3B7F035C}" destId="{E1425D3F-BE7F-CF4A-AE47-ADF6260688D1}" srcOrd="0" destOrd="0" presId="urn:microsoft.com/office/officeart/2016/7/layout/LinearBlockProcessNumbered"/>
    <dgm:cxn modelId="{27B9A8CE-3C86-174F-8B60-5AFB933864DF}" type="presOf" srcId="{1E3C7D15-5F03-47B1-A1A7-4A66D1664FF1}" destId="{F1180E15-A26D-1241-B4AC-CE376D62B6B3}" srcOrd="0" destOrd="0" presId="urn:microsoft.com/office/officeart/2016/7/layout/LinearBlockProcessNumbered"/>
    <dgm:cxn modelId="{0B3491D5-79A0-4D58-9C85-24037C0ADD6E}" srcId="{76C9F999-4FFF-484E-AA59-9D4E5A6A6410}" destId="{7E6938A6-D78E-4F27-8AFF-678F3B7F035C}" srcOrd="1" destOrd="0" parTransId="{5CB62218-B6BA-4863-AE4C-FB7887C20B8D}" sibTransId="{3ED99670-CF1F-47D5-8465-44E041F33049}"/>
    <dgm:cxn modelId="{A7A194E9-F46A-1D47-BF08-D64D4F54EDC9}" type="presOf" srcId="{D0BC7BA8-D656-4A82-AD83-8C59A5CEA244}" destId="{AFB408D1-4373-4244-A596-6B0DD8F80E41}" srcOrd="0" destOrd="0" presId="urn:microsoft.com/office/officeart/2016/7/layout/LinearBlockProcessNumbered"/>
    <dgm:cxn modelId="{8B027DF5-A0E3-4D33-9484-EBCA2D669844}" srcId="{76C9F999-4FFF-484E-AA59-9D4E5A6A6410}" destId="{D0BC7BA8-D656-4A82-AD83-8C59A5CEA244}" srcOrd="0" destOrd="0" parTransId="{46590EBA-A143-4E7E-ABC0-8B256C60EEB9}" sibTransId="{A815B275-EBB9-413F-ACBD-33E3B398D3DC}"/>
    <dgm:cxn modelId="{8FA0CAF6-1760-584C-A6D6-D581AF27FC1E}" type="presOf" srcId="{7E6938A6-D78E-4F27-8AFF-678F3B7F035C}" destId="{F7A07E9C-8F00-4F47-A0D5-9931A718E88F}" srcOrd="1" destOrd="0" presId="urn:microsoft.com/office/officeart/2016/7/layout/LinearBlockProcessNumbered"/>
    <dgm:cxn modelId="{EE7A0DFE-2AE7-3249-AB61-786DD56E0128}" type="presOf" srcId="{76C9F999-4FFF-484E-AA59-9D4E5A6A6410}" destId="{2F3AC83E-9AA6-F740-9DC7-D389B8016B1F}" srcOrd="0" destOrd="0" presId="urn:microsoft.com/office/officeart/2016/7/layout/LinearBlockProcessNumbered"/>
    <dgm:cxn modelId="{91ADC6D7-EAB4-3B4A-A7F8-8B5209EEC4CA}" type="presParOf" srcId="{2F3AC83E-9AA6-F740-9DC7-D389B8016B1F}" destId="{9CD77F38-2B97-FC45-86CD-7CDB49BD23A2}" srcOrd="0" destOrd="0" presId="urn:microsoft.com/office/officeart/2016/7/layout/LinearBlockProcessNumbered"/>
    <dgm:cxn modelId="{67E15EC5-0B7B-9843-B997-73ACBC7E804C}" type="presParOf" srcId="{9CD77F38-2B97-FC45-86CD-7CDB49BD23A2}" destId="{AFB408D1-4373-4244-A596-6B0DD8F80E41}" srcOrd="0" destOrd="0" presId="urn:microsoft.com/office/officeart/2016/7/layout/LinearBlockProcessNumbered"/>
    <dgm:cxn modelId="{2C4A50C4-E08E-1E4F-B8AF-962ACA6F66E0}" type="presParOf" srcId="{9CD77F38-2B97-FC45-86CD-7CDB49BD23A2}" destId="{DFC82070-8197-DB49-8C99-4F4BE00D56B6}" srcOrd="1" destOrd="0" presId="urn:microsoft.com/office/officeart/2016/7/layout/LinearBlockProcessNumbered"/>
    <dgm:cxn modelId="{29A51C7C-5816-654B-A8E5-A78BC460F56D}" type="presParOf" srcId="{9CD77F38-2B97-FC45-86CD-7CDB49BD23A2}" destId="{39EBA0C3-F331-DE4B-B90A-FE7BBAFC954E}" srcOrd="2" destOrd="0" presId="urn:microsoft.com/office/officeart/2016/7/layout/LinearBlockProcessNumbered"/>
    <dgm:cxn modelId="{A7DB8752-395A-E343-B2BD-9F87D2ACAE79}" type="presParOf" srcId="{2F3AC83E-9AA6-F740-9DC7-D389B8016B1F}" destId="{5E15A203-A768-8141-8A15-6F5227740CCE}" srcOrd="1" destOrd="0" presId="urn:microsoft.com/office/officeart/2016/7/layout/LinearBlockProcessNumbered"/>
    <dgm:cxn modelId="{C0166081-6B81-E240-B9AB-5DC80E51128F}" type="presParOf" srcId="{2F3AC83E-9AA6-F740-9DC7-D389B8016B1F}" destId="{A5EF97D3-F9AF-3A4B-8DD5-458E52B22D27}" srcOrd="2" destOrd="0" presId="urn:microsoft.com/office/officeart/2016/7/layout/LinearBlockProcessNumbered"/>
    <dgm:cxn modelId="{CFBD7F08-00E1-7B45-88FB-CAC00D6A1D23}" type="presParOf" srcId="{A5EF97D3-F9AF-3A4B-8DD5-458E52B22D27}" destId="{E1425D3F-BE7F-CF4A-AE47-ADF6260688D1}" srcOrd="0" destOrd="0" presId="urn:microsoft.com/office/officeart/2016/7/layout/LinearBlockProcessNumbered"/>
    <dgm:cxn modelId="{AEE110B7-86C8-334B-BA07-F65654B12BB7}" type="presParOf" srcId="{A5EF97D3-F9AF-3A4B-8DD5-458E52B22D27}" destId="{85B0F894-8BC8-8345-96D0-8EBC40F4C7C8}" srcOrd="1" destOrd="0" presId="urn:microsoft.com/office/officeart/2016/7/layout/LinearBlockProcessNumbered"/>
    <dgm:cxn modelId="{D2243BE3-F7FB-1B4B-A208-32F25C12DBBD}" type="presParOf" srcId="{A5EF97D3-F9AF-3A4B-8DD5-458E52B22D27}" destId="{F7A07E9C-8F00-4F47-A0D5-9931A718E88F}" srcOrd="2" destOrd="0" presId="urn:microsoft.com/office/officeart/2016/7/layout/LinearBlockProcessNumbered"/>
    <dgm:cxn modelId="{24F366FE-3FDB-3A45-A778-2F7957465CE9}" type="presParOf" srcId="{2F3AC83E-9AA6-F740-9DC7-D389B8016B1F}" destId="{5E91DCB6-082D-5F4D-BBC4-496298072F5D}" srcOrd="3" destOrd="0" presId="urn:microsoft.com/office/officeart/2016/7/layout/LinearBlockProcessNumbered"/>
    <dgm:cxn modelId="{4C2AA7AD-BBD6-5846-BF13-2C88E195B91C}" type="presParOf" srcId="{2F3AC83E-9AA6-F740-9DC7-D389B8016B1F}" destId="{FA423375-0E4C-8F48-88E8-856B4AB7FFB1}" srcOrd="4" destOrd="0" presId="urn:microsoft.com/office/officeart/2016/7/layout/LinearBlockProcessNumbered"/>
    <dgm:cxn modelId="{D72C8851-9D96-5A4A-827A-A25A5F194A2F}" type="presParOf" srcId="{FA423375-0E4C-8F48-88E8-856B4AB7FFB1}" destId="{CE59DC20-FF4F-3F47-97AA-4EDC9385A294}" srcOrd="0" destOrd="0" presId="urn:microsoft.com/office/officeart/2016/7/layout/LinearBlockProcessNumbered"/>
    <dgm:cxn modelId="{AA983810-3EAF-9A44-BA80-C53E8F7031BB}" type="presParOf" srcId="{FA423375-0E4C-8F48-88E8-856B4AB7FFB1}" destId="{5646F0A5-830A-894B-A205-DB5C7B9B027C}" srcOrd="1" destOrd="0" presId="urn:microsoft.com/office/officeart/2016/7/layout/LinearBlockProcessNumbered"/>
    <dgm:cxn modelId="{BC5AE434-312A-9F4A-BE5B-E22EDC6D90E7}" type="presParOf" srcId="{FA423375-0E4C-8F48-88E8-856B4AB7FFB1}" destId="{C492D8B5-E5B8-654A-A9A0-6E7C1C6E128C}" srcOrd="2" destOrd="0" presId="urn:microsoft.com/office/officeart/2016/7/layout/LinearBlockProcessNumbered"/>
    <dgm:cxn modelId="{607E36DA-13AD-6646-BED0-2799BC4C2914}" type="presParOf" srcId="{2F3AC83E-9AA6-F740-9DC7-D389B8016B1F}" destId="{A3527184-0E8E-E64D-91A2-D4EF2316C32B}" srcOrd="5" destOrd="0" presId="urn:microsoft.com/office/officeart/2016/7/layout/LinearBlockProcessNumbered"/>
    <dgm:cxn modelId="{9BD99DFE-7444-664F-8FF6-A0E3118F9201}" type="presParOf" srcId="{2F3AC83E-9AA6-F740-9DC7-D389B8016B1F}" destId="{F0747B45-8294-0244-AB03-77DFDB3BF5BE}" srcOrd="6" destOrd="0" presId="urn:microsoft.com/office/officeart/2016/7/layout/LinearBlockProcessNumbered"/>
    <dgm:cxn modelId="{1E76173A-5D0B-244B-A2E9-9ADEE834A972}" type="presParOf" srcId="{F0747B45-8294-0244-AB03-77DFDB3BF5BE}" destId="{8E21C6C9-8BB3-794C-B72C-A8C08CBA5647}" srcOrd="0" destOrd="0" presId="urn:microsoft.com/office/officeart/2016/7/layout/LinearBlockProcessNumbered"/>
    <dgm:cxn modelId="{F9C8FC0C-A957-314A-8227-682AA979A3E0}" type="presParOf" srcId="{F0747B45-8294-0244-AB03-77DFDB3BF5BE}" destId="{F1180E15-A26D-1241-B4AC-CE376D62B6B3}" srcOrd="1" destOrd="0" presId="urn:microsoft.com/office/officeart/2016/7/layout/LinearBlockProcessNumbered"/>
    <dgm:cxn modelId="{81979939-D7A4-5243-9640-03FA45F375B9}" type="presParOf" srcId="{F0747B45-8294-0244-AB03-77DFDB3BF5BE}" destId="{D8D8852E-5744-A249-9677-31011BC84822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4FD4E4-9DE6-6347-83CD-1300ED8E9F27}">
      <dsp:nvSpPr>
        <dsp:cNvPr id="0" name=""/>
        <dsp:cNvSpPr/>
      </dsp:nvSpPr>
      <dsp:spPr>
        <a:xfrm>
          <a:off x="773" y="0"/>
          <a:ext cx="3134319" cy="358485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09601" tIns="0" rIns="309601" bIns="33020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Pincode based top trending venues using Foursquare API</a:t>
          </a:r>
        </a:p>
      </dsp:txBody>
      <dsp:txXfrm>
        <a:off x="773" y="1433939"/>
        <a:ext cx="3134319" cy="2150910"/>
      </dsp:txXfrm>
    </dsp:sp>
    <dsp:sp modelId="{C66FD814-DF4D-EF4E-B4CA-B9FB89EFD5F8}">
      <dsp:nvSpPr>
        <dsp:cNvPr id="0" name=""/>
        <dsp:cNvSpPr/>
      </dsp:nvSpPr>
      <dsp:spPr>
        <a:xfrm>
          <a:off x="773" y="0"/>
          <a:ext cx="3134319" cy="1433940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09601" tIns="165100" rIns="309601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</a:p>
      </dsp:txBody>
      <dsp:txXfrm>
        <a:off x="773" y="0"/>
        <a:ext cx="3134319" cy="1433940"/>
      </dsp:txXfrm>
    </dsp:sp>
    <dsp:sp modelId="{B6CA2245-3F85-C44E-A6F8-89A00407E128}">
      <dsp:nvSpPr>
        <dsp:cNvPr id="0" name=""/>
        <dsp:cNvSpPr/>
      </dsp:nvSpPr>
      <dsp:spPr>
        <a:xfrm>
          <a:off x="3385839" y="0"/>
          <a:ext cx="3134319" cy="3584850"/>
        </a:xfrm>
        <a:prstGeom prst="rect">
          <a:avLst/>
        </a:prstGeom>
        <a:solidFill>
          <a:schemeClr val="accent2">
            <a:hueOff val="-9882860"/>
            <a:satOff val="451"/>
            <a:lumOff val="0"/>
            <a:alphaOff val="0"/>
          </a:schemeClr>
        </a:solidFill>
        <a:ln w="19050" cap="rnd" cmpd="sng" algn="ctr">
          <a:solidFill>
            <a:schemeClr val="accent2">
              <a:hueOff val="-9882860"/>
              <a:satOff val="451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09601" tIns="0" rIns="309601" bIns="33020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Cluster analysis of locations using k-mean clustering </a:t>
          </a:r>
        </a:p>
      </dsp:txBody>
      <dsp:txXfrm>
        <a:off x="3385839" y="1433939"/>
        <a:ext cx="3134319" cy="2150910"/>
      </dsp:txXfrm>
    </dsp:sp>
    <dsp:sp modelId="{ACD6C270-FF02-9842-92FC-303FF1C65DF0}">
      <dsp:nvSpPr>
        <dsp:cNvPr id="0" name=""/>
        <dsp:cNvSpPr/>
      </dsp:nvSpPr>
      <dsp:spPr>
        <a:xfrm>
          <a:off x="3385839" y="0"/>
          <a:ext cx="3134319" cy="1433940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09601" tIns="165100" rIns="309601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3385839" y="0"/>
        <a:ext cx="3134319" cy="1433940"/>
      </dsp:txXfrm>
    </dsp:sp>
    <dsp:sp modelId="{C77BE0A7-8F21-624C-B46E-09389AF94DC9}">
      <dsp:nvSpPr>
        <dsp:cNvPr id="0" name=""/>
        <dsp:cNvSpPr/>
      </dsp:nvSpPr>
      <dsp:spPr>
        <a:xfrm>
          <a:off x="6770905" y="0"/>
          <a:ext cx="3134319" cy="3584850"/>
        </a:xfrm>
        <a:prstGeom prst="rect">
          <a:avLst/>
        </a:prstGeom>
        <a:solidFill>
          <a:schemeClr val="accent2">
            <a:hueOff val="-19765721"/>
            <a:satOff val="901"/>
            <a:lumOff val="0"/>
            <a:alphaOff val="0"/>
          </a:schemeClr>
        </a:solidFill>
        <a:ln w="19050" cap="rnd" cmpd="sng" algn="ctr">
          <a:solidFill>
            <a:schemeClr val="accent2">
              <a:hueOff val="-19765721"/>
              <a:satOff val="901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09601" tIns="0" rIns="309601" bIns="33020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Identifying locations where number one activity is movie going.</a:t>
          </a:r>
        </a:p>
      </dsp:txBody>
      <dsp:txXfrm>
        <a:off x="6770905" y="1433939"/>
        <a:ext cx="3134319" cy="2150910"/>
      </dsp:txXfrm>
    </dsp:sp>
    <dsp:sp modelId="{85D11D9B-7332-1845-AD3F-92DCF1C05264}">
      <dsp:nvSpPr>
        <dsp:cNvPr id="0" name=""/>
        <dsp:cNvSpPr/>
      </dsp:nvSpPr>
      <dsp:spPr>
        <a:xfrm>
          <a:off x="6770905" y="0"/>
          <a:ext cx="3134319" cy="1433940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09601" tIns="165100" rIns="309601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6770905" y="0"/>
        <a:ext cx="3134319" cy="14339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B408D1-4373-4244-A596-6B0DD8F80E41}">
      <dsp:nvSpPr>
        <dsp:cNvPr id="0" name=""/>
        <dsp:cNvSpPr/>
      </dsp:nvSpPr>
      <dsp:spPr>
        <a:xfrm>
          <a:off x="187" y="181201"/>
          <a:ext cx="2270048" cy="272405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4230" tIns="0" rIns="224230" bIns="33020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Cluster0: Sembiam and Vadapalani</a:t>
          </a:r>
        </a:p>
      </dsp:txBody>
      <dsp:txXfrm>
        <a:off x="187" y="1270824"/>
        <a:ext cx="2270048" cy="1634435"/>
      </dsp:txXfrm>
    </dsp:sp>
    <dsp:sp modelId="{DFC82070-8197-DB49-8C99-4F4BE00D56B6}">
      <dsp:nvSpPr>
        <dsp:cNvPr id="0" name=""/>
        <dsp:cNvSpPr/>
      </dsp:nvSpPr>
      <dsp:spPr>
        <a:xfrm>
          <a:off x="187" y="181201"/>
          <a:ext cx="2270048" cy="1089623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4230" tIns="165100" rIns="224230" bIns="165100" numCol="1" spcCol="1270" anchor="ctr" anchorCtr="0">
          <a:noAutofit/>
        </a:bodyPr>
        <a:lstStyle/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/>
            <a:t>01</a:t>
          </a:r>
        </a:p>
      </dsp:txBody>
      <dsp:txXfrm>
        <a:off x="187" y="181201"/>
        <a:ext cx="2270048" cy="1089623"/>
      </dsp:txXfrm>
    </dsp:sp>
    <dsp:sp modelId="{E1425D3F-BE7F-CF4A-AE47-ADF6260688D1}">
      <dsp:nvSpPr>
        <dsp:cNvPr id="0" name=""/>
        <dsp:cNvSpPr/>
      </dsp:nvSpPr>
      <dsp:spPr>
        <a:xfrm>
          <a:off x="2451840" y="181201"/>
          <a:ext cx="2270048" cy="2724058"/>
        </a:xfrm>
        <a:prstGeom prst="rect">
          <a:avLst/>
        </a:prstGeom>
        <a:solidFill>
          <a:schemeClr val="accent2">
            <a:hueOff val="-6588574"/>
            <a:satOff val="300"/>
            <a:lumOff val="0"/>
            <a:alphaOff val="0"/>
          </a:schemeClr>
        </a:solidFill>
        <a:ln w="19050" cap="rnd" cmpd="sng" algn="ctr">
          <a:solidFill>
            <a:schemeClr val="accent2">
              <a:hueOff val="-6588574"/>
              <a:satOff val="30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4230" tIns="0" rIns="224230" bIns="33020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Cluster1: None</a:t>
          </a:r>
        </a:p>
      </dsp:txBody>
      <dsp:txXfrm>
        <a:off x="2451840" y="1270824"/>
        <a:ext cx="2270048" cy="1634435"/>
      </dsp:txXfrm>
    </dsp:sp>
    <dsp:sp modelId="{85B0F894-8BC8-8345-96D0-8EBC40F4C7C8}">
      <dsp:nvSpPr>
        <dsp:cNvPr id="0" name=""/>
        <dsp:cNvSpPr/>
      </dsp:nvSpPr>
      <dsp:spPr>
        <a:xfrm>
          <a:off x="2451840" y="181201"/>
          <a:ext cx="2270048" cy="1089623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4230" tIns="165100" rIns="224230" bIns="165100" numCol="1" spcCol="1270" anchor="ctr" anchorCtr="0">
          <a:noAutofit/>
        </a:bodyPr>
        <a:lstStyle/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/>
            <a:t>02</a:t>
          </a:r>
        </a:p>
      </dsp:txBody>
      <dsp:txXfrm>
        <a:off x="2451840" y="181201"/>
        <a:ext cx="2270048" cy="1089623"/>
      </dsp:txXfrm>
    </dsp:sp>
    <dsp:sp modelId="{CE59DC20-FF4F-3F47-97AA-4EDC9385A294}">
      <dsp:nvSpPr>
        <dsp:cNvPr id="0" name=""/>
        <dsp:cNvSpPr/>
      </dsp:nvSpPr>
      <dsp:spPr>
        <a:xfrm>
          <a:off x="4903493" y="181201"/>
          <a:ext cx="2270048" cy="2724058"/>
        </a:xfrm>
        <a:prstGeom prst="rect">
          <a:avLst/>
        </a:prstGeom>
        <a:solidFill>
          <a:schemeClr val="accent2">
            <a:hueOff val="-13177148"/>
            <a:satOff val="601"/>
            <a:lumOff val="0"/>
            <a:alphaOff val="0"/>
          </a:schemeClr>
        </a:solidFill>
        <a:ln w="19050" cap="rnd" cmpd="sng" algn="ctr">
          <a:solidFill>
            <a:schemeClr val="accent2">
              <a:hueOff val="-13177148"/>
              <a:satOff val="601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4230" tIns="0" rIns="224230" bIns="33020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Cluster2: Agaram, Perambur</a:t>
          </a:r>
        </a:p>
      </dsp:txBody>
      <dsp:txXfrm>
        <a:off x="4903493" y="1270824"/>
        <a:ext cx="2270048" cy="1634435"/>
      </dsp:txXfrm>
    </dsp:sp>
    <dsp:sp modelId="{5646F0A5-830A-894B-A205-DB5C7B9B027C}">
      <dsp:nvSpPr>
        <dsp:cNvPr id="0" name=""/>
        <dsp:cNvSpPr/>
      </dsp:nvSpPr>
      <dsp:spPr>
        <a:xfrm>
          <a:off x="4903493" y="181201"/>
          <a:ext cx="2270048" cy="1089623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4230" tIns="165100" rIns="224230" bIns="165100" numCol="1" spcCol="1270" anchor="ctr" anchorCtr="0">
          <a:noAutofit/>
        </a:bodyPr>
        <a:lstStyle/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/>
            <a:t>03</a:t>
          </a:r>
        </a:p>
      </dsp:txBody>
      <dsp:txXfrm>
        <a:off x="4903493" y="181201"/>
        <a:ext cx="2270048" cy="1089623"/>
      </dsp:txXfrm>
    </dsp:sp>
    <dsp:sp modelId="{8E21C6C9-8BB3-794C-B72C-A8C08CBA5647}">
      <dsp:nvSpPr>
        <dsp:cNvPr id="0" name=""/>
        <dsp:cNvSpPr/>
      </dsp:nvSpPr>
      <dsp:spPr>
        <a:xfrm>
          <a:off x="7355146" y="181201"/>
          <a:ext cx="2270048" cy="2724058"/>
        </a:xfrm>
        <a:prstGeom prst="rect">
          <a:avLst/>
        </a:prstGeom>
        <a:solidFill>
          <a:schemeClr val="accent2">
            <a:hueOff val="-19765721"/>
            <a:satOff val="901"/>
            <a:lumOff val="0"/>
            <a:alphaOff val="0"/>
          </a:schemeClr>
        </a:solidFill>
        <a:ln w="19050" cap="rnd" cmpd="sng" algn="ctr">
          <a:solidFill>
            <a:schemeClr val="accent2">
              <a:hueOff val="-19765721"/>
              <a:satOff val="901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4230" tIns="0" rIns="224230" bIns="33020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Cluster4: Perambur North</a:t>
          </a:r>
        </a:p>
      </dsp:txBody>
      <dsp:txXfrm>
        <a:off x="7355146" y="1270824"/>
        <a:ext cx="2270048" cy="1634435"/>
      </dsp:txXfrm>
    </dsp:sp>
    <dsp:sp modelId="{F1180E15-A26D-1241-B4AC-CE376D62B6B3}">
      <dsp:nvSpPr>
        <dsp:cNvPr id="0" name=""/>
        <dsp:cNvSpPr/>
      </dsp:nvSpPr>
      <dsp:spPr>
        <a:xfrm>
          <a:off x="7355146" y="181201"/>
          <a:ext cx="2270048" cy="1089623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4230" tIns="165100" rIns="224230" bIns="165100" numCol="1" spcCol="1270" anchor="ctr" anchorCtr="0">
          <a:noAutofit/>
        </a:bodyPr>
        <a:lstStyle/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/>
            <a:t>04</a:t>
          </a:r>
        </a:p>
      </dsp:txBody>
      <dsp:txXfrm>
        <a:off x="7355146" y="181201"/>
        <a:ext cx="2270048" cy="10896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12/4/18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01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865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9505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0376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3326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12/4/18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1098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12/4/18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055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12/4/18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499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12/4/18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893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479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681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79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12/4/18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266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12/4/18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578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12/4/18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547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441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351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12/4/18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888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4E212B76-74CB-461F-90A3-EF4F2397A8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95F6CE-52B6-4F47-BD31-3FF4C5A761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4929" y="1241266"/>
            <a:ext cx="4798142" cy="315375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600">
                <a:solidFill>
                  <a:srgbClr val="EBEBEB"/>
                </a:solidFill>
              </a:rPr>
              <a:t>	Battle of Neighborhoods</a:t>
            </a:r>
            <a:br>
              <a:rPr lang="en-US" sz="4600">
                <a:solidFill>
                  <a:srgbClr val="EBEBEB"/>
                </a:solidFill>
              </a:rPr>
            </a:br>
            <a:br>
              <a:rPr lang="en-US" sz="4600">
                <a:solidFill>
                  <a:srgbClr val="EBEBEB"/>
                </a:solidFill>
              </a:rPr>
            </a:br>
            <a:endParaRPr lang="en-US" sz="4600">
              <a:solidFill>
                <a:srgbClr val="EBEBEB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8ED99B-7C24-9B42-B8D9-F68D83725D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4929" y="4591665"/>
            <a:ext cx="4798142" cy="1622322"/>
          </a:xfrm>
        </p:spPr>
        <p:txBody>
          <a:bodyPr>
            <a:normAutofit/>
          </a:bodyPr>
          <a:lstStyle/>
          <a:p>
            <a:r>
              <a:rPr lang="en-US"/>
              <a:t>Chennai, TamilNadu, INDIA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1E746D0-4B37-4869-B2EF-79D5F0FFF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Graphic 6" descr="House">
            <a:extLst>
              <a:ext uri="{FF2B5EF4-FFF2-40B4-BE49-F238E27FC236}">
                <a16:creationId xmlns:a16="http://schemas.microsoft.com/office/drawing/2014/main" id="{129C03DC-721C-4771-B6EB-BADC581185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88503" y="1113063"/>
            <a:ext cx="4628758" cy="462875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783280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34861-8E6D-8E4F-BA67-0CBCB8383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SCOPE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773D78F-9BCF-4F5F-85A0-9D15673F5D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6545972"/>
              </p:ext>
            </p:extLst>
          </p:nvPr>
        </p:nvGraphicFramePr>
        <p:xfrm>
          <a:off x="1141411" y="2440771"/>
          <a:ext cx="9905999" cy="3584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70336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C314C310-850D-4491-AA52-C75BEA68B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9">
            <a:extLst>
              <a:ext uri="{FF2B5EF4-FFF2-40B4-BE49-F238E27FC236}">
                <a16:creationId xmlns:a16="http://schemas.microsoft.com/office/drawing/2014/main" id="{D4EC3799-3F52-48CE-85CC-83AED368E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3FC2939-BF10-4CBC-904B-74A17D4B9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266B6D5D-11B6-40A6-9CEF-F0B0D104C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292B6C0-8EE5-EE44-B1D5-F73162EE7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1085549"/>
            <a:ext cx="2879999" cy="4686903"/>
          </a:xfrm>
        </p:spPr>
        <p:txBody>
          <a:bodyPr anchor="ctr">
            <a:normAutofit/>
          </a:bodyPr>
          <a:lstStyle/>
          <a:p>
            <a:pPr algn="r"/>
            <a:r>
              <a:rPr lang="en-US">
                <a:solidFill>
                  <a:schemeClr val="tx1"/>
                </a:solidFill>
              </a:rPr>
              <a:t>Python packages</a:t>
            </a:r>
            <a:br>
              <a:rPr lang="en-US">
                <a:solidFill>
                  <a:schemeClr val="tx1"/>
                </a:solidFill>
              </a:rPr>
            </a:b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89E20C7-BB50-4317-93C7-90C8ED80B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23791-7B28-5644-A505-D55A068F8B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1238" y="1085549"/>
            <a:ext cx="5289376" cy="4686903"/>
          </a:xfrm>
        </p:spPr>
        <p:txBody>
          <a:bodyPr anchor="ctr">
            <a:normAutofit/>
          </a:bodyPr>
          <a:lstStyle/>
          <a:p>
            <a:pPr lvl="0"/>
            <a:r>
              <a:rPr lang="en-US" sz="1600">
                <a:solidFill>
                  <a:schemeClr val="tx1"/>
                </a:solidFill>
              </a:rPr>
              <a:t>Folium, Geopy, JSON, NumPy, Pandas, Requests, Sklearn 		</a:t>
            </a:r>
          </a:p>
          <a:p>
            <a:endParaRPr lang="en-US" sz="1600">
              <a:solidFill>
                <a:schemeClr val="tx1"/>
              </a:solidFill>
            </a:endParaRPr>
          </a:p>
          <a:p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0308D749-5984-4BB8-A788-A85D24304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>
              <a:solidFill>
                <a:srgbClr val="B31166"/>
              </a:solidFill>
            </a:endParaRP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95B8172D-A4C8-41B4-8991-78BBEC4039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7718854" y="6391839"/>
            <a:ext cx="2997637" cy="30479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b="1" dirty="0">
              <a:solidFill>
                <a:srgbClr val="B311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05906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Freeform 5">
            <a:extLst>
              <a:ext uri="{FF2B5EF4-FFF2-40B4-BE49-F238E27FC236}">
                <a16:creationId xmlns:a16="http://schemas.microsoft.com/office/drawing/2014/main" id="{11CAC6F2-0806-417B-BF5D-5AEF6195F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4723B02-0AAB-4F6E-BA41-8ED99D559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CB1BFC-7DFB-8644-8D62-B527BDF6A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0773" y="1113062"/>
            <a:ext cx="3382297" cy="32819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Locations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6E4CB394-820E-47BE-9588-C69884EA70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0773" y="4591665"/>
            <a:ext cx="3382298" cy="115015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0" i="0" kern="1200" cap="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FOLIUM MAP</a:t>
            </a:r>
          </a:p>
        </p:txBody>
      </p:sp>
      <p:pic>
        <p:nvPicPr>
          <p:cNvPr id="10" name="Content Placeholder 6">
            <a:extLst>
              <a:ext uri="{FF2B5EF4-FFF2-40B4-BE49-F238E27FC236}">
                <a16:creationId xmlns:a16="http://schemas.microsoft.com/office/drawing/2014/main" id="{A4D5E37E-47E9-B744-AC51-D549C33C4EA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40" r="32358" b="1"/>
          <a:stretch/>
        </p:blipFill>
        <p:spPr>
          <a:xfrm>
            <a:off x="1794413" y="1113063"/>
            <a:ext cx="5101607" cy="462875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727842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Freeform 5">
            <a:extLst>
              <a:ext uri="{FF2B5EF4-FFF2-40B4-BE49-F238E27FC236}">
                <a16:creationId xmlns:a16="http://schemas.microsoft.com/office/drawing/2014/main" id="{11CAC6F2-0806-417B-BF5D-5AEF6195F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4723B02-0AAB-4F6E-BA41-8ED99D559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D943D8-2A02-614A-9274-7CDD201F4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0773" y="1113062"/>
            <a:ext cx="3382297" cy="32819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Location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A9579EB5-3A25-4C8B-B19E-87AA4FBC79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0773" y="4591665"/>
            <a:ext cx="3382298" cy="115015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0" i="0" kern="1200" cap="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CLUSTERS</a:t>
            </a:r>
          </a:p>
        </p:txBody>
      </p:sp>
      <p:pic>
        <p:nvPicPr>
          <p:cNvPr id="10" name="Content Placeholder 6">
            <a:extLst>
              <a:ext uri="{FF2B5EF4-FFF2-40B4-BE49-F238E27FC236}">
                <a16:creationId xmlns:a16="http://schemas.microsoft.com/office/drawing/2014/main" id="{38DAD1F4-06CD-0144-8798-A3D6AD10C75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41" r="30607" b="2"/>
          <a:stretch/>
        </p:blipFill>
        <p:spPr>
          <a:xfrm>
            <a:off x="1794430" y="1113063"/>
            <a:ext cx="5101573" cy="462875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814265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FE1D6-4C89-8641-A3C9-25D2E1118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en-US" sz="3300" dirty="0">
                <a:solidFill>
                  <a:srgbClr val="EBEBEB"/>
                </a:solidFill>
              </a:rPr>
              <a:t>Locations With Most Movie Going Activity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10FE6A5-5C81-44A5-AB21-FE00FFA78D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5997914"/>
              </p:ext>
            </p:extLst>
          </p:nvPr>
        </p:nvGraphicFramePr>
        <p:xfrm>
          <a:off x="1286934" y="2925232"/>
          <a:ext cx="9625383" cy="30864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343973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</Words>
  <Application>Microsoft Macintosh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 Boardroom</vt:lpstr>
      <vt:lpstr> Battle of Neighborhoods  </vt:lpstr>
      <vt:lpstr>SCOPE</vt:lpstr>
      <vt:lpstr>Python packages </vt:lpstr>
      <vt:lpstr>Locations</vt:lpstr>
      <vt:lpstr>Location</vt:lpstr>
      <vt:lpstr>Locations With Most Movie Going Activity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Battle of Neighborhoods  </dc:title>
  <dc:creator>Kuppusamy Ravindran</dc:creator>
  <cp:lastModifiedBy>Kuppusamy Ravindran</cp:lastModifiedBy>
  <cp:revision>1</cp:revision>
  <dcterms:created xsi:type="dcterms:W3CDTF">2018-12-04T19:11:27Z</dcterms:created>
  <dcterms:modified xsi:type="dcterms:W3CDTF">2018-12-04T19:11:37Z</dcterms:modified>
</cp:coreProperties>
</file>