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70" r:id="rId4"/>
    <p:sldId id="258" r:id="rId5"/>
    <p:sldId id="268" r:id="rId6"/>
    <p:sldId id="273" r:id="rId7"/>
    <p:sldId id="288" r:id="rId8"/>
    <p:sldId id="280" r:id="rId9"/>
    <p:sldId id="291" r:id="rId10"/>
    <p:sldId id="290" r:id="rId11"/>
    <p:sldId id="302" r:id="rId12"/>
    <p:sldId id="292" r:id="rId13"/>
    <p:sldId id="295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3" r:id="rId23"/>
    <p:sldId id="305" r:id="rId24"/>
    <p:sldId id="306" r:id="rId25"/>
    <p:sldId id="276" r:id="rId26"/>
    <p:sldId id="304" r:id="rId27"/>
    <p:sldId id="283" r:id="rId28"/>
    <p:sldId id="281" r:id="rId29"/>
    <p:sldId id="26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9" autoAdjust="0"/>
    <p:restoredTop sz="75441" autoAdjust="0"/>
  </p:normalViewPr>
  <p:slideViewPr>
    <p:cSldViewPr snapToGrid="0">
      <p:cViewPr varScale="1">
        <p:scale>
          <a:sx n="79" d="100"/>
          <a:sy n="79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FC28F-11CF-402E-A9AB-BC6F45B0ED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525B45D-995C-4983-A7B9-CB6453FCAA93}">
      <dgm:prSet/>
      <dgm:spPr/>
      <dgm:t>
        <a:bodyPr/>
        <a:lstStyle/>
        <a:p>
          <a:r>
            <a:rPr lang="en-US" dirty="0"/>
            <a:t>Project Overview</a:t>
          </a:r>
        </a:p>
      </dgm:t>
    </dgm:pt>
    <dgm:pt modelId="{EED3D8F5-4F45-49FE-B33E-8DE38062617B}" type="parTrans" cxnId="{CB9C901C-AD7D-4E27-A1FF-EF87BCC3B715}">
      <dgm:prSet/>
      <dgm:spPr/>
      <dgm:t>
        <a:bodyPr/>
        <a:lstStyle/>
        <a:p>
          <a:endParaRPr lang="en-US"/>
        </a:p>
      </dgm:t>
    </dgm:pt>
    <dgm:pt modelId="{B47031C5-C438-4DAB-A9FB-86955F23FFA6}" type="sibTrans" cxnId="{CB9C901C-AD7D-4E27-A1FF-EF87BCC3B7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397065-78D9-4F01-B3E4-DB86CC1BE6E3}">
      <dgm:prSet/>
      <dgm:spPr/>
      <dgm:t>
        <a:bodyPr/>
        <a:lstStyle/>
        <a:p>
          <a:r>
            <a:rPr lang="en-US" dirty="0"/>
            <a:t>Progress</a:t>
          </a:r>
        </a:p>
      </dgm:t>
    </dgm:pt>
    <dgm:pt modelId="{7DD4745F-D9CB-4993-A161-F738F35E0F1C}" type="parTrans" cxnId="{C393367A-2AD4-43D2-B722-A63CA7226F7A}">
      <dgm:prSet/>
      <dgm:spPr/>
      <dgm:t>
        <a:bodyPr/>
        <a:lstStyle/>
        <a:p>
          <a:endParaRPr lang="en-US"/>
        </a:p>
      </dgm:t>
    </dgm:pt>
    <dgm:pt modelId="{7AC5C732-394E-471F-918A-6AC63DB64906}" type="sibTrans" cxnId="{C393367A-2AD4-43D2-B722-A63CA7226F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607BAF-C482-4633-92EC-FA5694D0B6E6}">
      <dgm:prSet/>
      <dgm:spPr/>
      <dgm:t>
        <a:bodyPr/>
        <a:lstStyle/>
        <a:p>
          <a:r>
            <a:rPr lang="en-US" dirty="0"/>
            <a:t>Execution</a:t>
          </a:r>
        </a:p>
      </dgm:t>
    </dgm:pt>
    <dgm:pt modelId="{B66924BE-E7E6-4F36-A630-E2553BF9995F}" type="parTrans" cxnId="{DF6AE960-3D83-46B9-920D-7DAB368FFA29}">
      <dgm:prSet/>
      <dgm:spPr/>
      <dgm:t>
        <a:bodyPr/>
        <a:lstStyle/>
        <a:p>
          <a:endParaRPr lang="en-US"/>
        </a:p>
      </dgm:t>
    </dgm:pt>
    <dgm:pt modelId="{A372D058-574E-42D1-918B-A1CD218A10A6}" type="sibTrans" cxnId="{DF6AE960-3D83-46B9-920D-7DAB368FFA29}">
      <dgm:prSet/>
      <dgm:spPr/>
      <dgm:t>
        <a:bodyPr/>
        <a:lstStyle/>
        <a:p>
          <a:endParaRPr lang="en-US"/>
        </a:p>
      </dgm:t>
    </dgm:pt>
    <dgm:pt modelId="{92733B9C-BE07-4D8C-9EB7-C1478AC00D53}" type="pres">
      <dgm:prSet presAssocID="{E53FC28F-11CF-402E-A9AB-BC6F45B0EDC2}" presName="root" presStyleCnt="0">
        <dgm:presLayoutVars>
          <dgm:dir/>
          <dgm:resizeHandles val="exact"/>
        </dgm:presLayoutVars>
      </dgm:prSet>
      <dgm:spPr/>
    </dgm:pt>
    <dgm:pt modelId="{989E7398-9A51-40BE-998B-0FE205D48CA3}" type="pres">
      <dgm:prSet presAssocID="{F525B45D-995C-4983-A7B9-CB6453FCAA93}" presName="compNode" presStyleCnt="0"/>
      <dgm:spPr/>
    </dgm:pt>
    <dgm:pt modelId="{6C2459CD-3187-49DB-9922-21A80ACD1D8A}" type="pres">
      <dgm:prSet presAssocID="{F525B45D-995C-4983-A7B9-CB6453FCAA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60B1F84-E969-471F-8C7F-3C07D723FCA5}" type="pres">
      <dgm:prSet presAssocID="{F525B45D-995C-4983-A7B9-CB6453FCAA93}" presName="spaceRect" presStyleCnt="0"/>
      <dgm:spPr/>
    </dgm:pt>
    <dgm:pt modelId="{08D8C078-EBDB-4C13-83A4-0D089F48256C}" type="pres">
      <dgm:prSet presAssocID="{F525B45D-995C-4983-A7B9-CB6453FCAA93}" presName="textRect" presStyleLbl="revTx" presStyleIdx="0" presStyleCnt="3">
        <dgm:presLayoutVars>
          <dgm:chMax val="1"/>
          <dgm:chPref val="1"/>
        </dgm:presLayoutVars>
      </dgm:prSet>
      <dgm:spPr/>
    </dgm:pt>
    <dgm:pt modelId="{714BA95A-D6FF-4808-A4CB-4689E422FE4B}" type="pres">
      <dgm:prSet presAssocID="{B47031C5-C438-4DAB-A9FB-86955F23FFA6}" presName="sibTrans" presStyleCnt="0"/>
      <dgm:spPr/>
    </dgm:pt>
    <dgm:pt modelId="{1975A5FF-CCB4-4420-9380-6E5488540008}" type="pres">
      <dgm:prSet presAssocID="{44397065-78D9-4F01-B3E4-DB86CC1BE6E3}" presName="compNode" presStyleCnt="0"/>
      <dgm:spPr/>
    </dgm:pt>
    <dgm:pt modelId="{ABFEB245-FAF1-4C5D-A225-C630E78E24B2}" type="pres">
      <dgm:prSet presAssocID="{44397065-78D9-4F01-B3E4-DB86CC1BE6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247055C-1B61-43AC-BEA5-0043AC36002B}" type="pres">
      <dgm:prSet presAssocID="{44397065-78D9-4F01-B3E4-DB86CC1BE6E3}" presName="spaceRect" presStyleCnt="0"/>
      <dgm:spPr/>
    </dgm:pt>
    <dgm:pt modelId="{A031FF2E-85BD-434B-B3F0-33E676AC10A6}" type="pres">
      <dgm:prSet presAssocID="{44397065-78D9-4F01-B3E4-DB86CC1BE6E3}" presName="textRect" presStyleLbl="revTx" presStyleIdx="1" presStyleCnt="3">
        <dgm:presLayoutVars>
          <dgm:chMax val="1"/>
          <dgm:chPref val="1"/>
        </dgm:presLayoutVars>
      </dgm:prSet>
      <dgm:spPr/>
    </dgm:pt>
    <dgm:pt modelId="{3B35131D-B79D-469D-B012-47F562FE903A}" type="pres">
      <dgm:prSet presAssocID="{7AC5C732-394E-471F-918A-6AC63DB64906}" presName="sibTrans" presStyleCnt="0"/>
      <dgm:spPr/>
    </dgm:pt>
    <dgm:pt modelId="{B150AA42-2D09-46B8-B23A-15C730AC5581}" type="pres">
      <dgm:prSet presAssocID="{D8607BAF-C482-4633-92EC-FA5694D0B6E6}" presName="compNode" presStyleCnt="0"/>
      <dgm:spPr/>
    </dgm:pt>
    <dgm:pt modelId="{093A89B7-237E-41A9-A2F1-B071E446403A}" type="pres">
      <dgm:prSet presAssocID="{D8607BAF-C482-4633-92EC-FA5694D0B6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59EF14CE-689C-4DFB-B105-15C102229FB7}" type="pres">
      <dgm:prSet presAssocID="{D8607BAF-C482-4633-92EC-FA5694D0B6E6}" presName="spaceRect" presStyleCnt="0"/>
      <dgm:spPr/>
    </dgm:pt>
    <dgm:pt modelId="{94383D8C-06F8-4F18-B654-D05AE8C7C51E}" type="pres">
      <dgm:prSet presAssocID="{D8607BAF-C482-4633-92EC-FA5694D0B6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251D18-309D-402B-B6D6-A9C36F77631C}" type="presOf" srcId="{E53FC28F-11CF-402E-A9AB-BC6F45B0EDC2}" destId="{92733B9C-BE07-4D8C-9EB7-C1478AC00D53}" srcOrd="0" destOrd="0" presId="urn:microsoft.com/office/officeart/2018/2/layout/IconLabelList"/>
    <dgm:cxn modelId="{CB9C901C-AD7D-4E27-A1FF-EF87BCC3B715}" srcId="{E53FC28F-11CF-402E-A9AB-BC6F45B0EDC2}" destId="{F525B45D-995C-4983-A7B9-CB6453FCAA93}" srcOrd="0" destOrd="0" parTransId="{EED3D8F5-4F45-49FE-B33E-8DE38062617B}" sibTransId="{B47031C5-C438-4DAB-A9FB-86955F23FFA6}"/>
    <dgm:cxn modelId="{DF6AE960-3D83-46B9-920D-7DAB368FFA29}" srcId="{E53FC28F-11CF-402E-A9AB-BC6F45B0EDC2}" destId="{D8607BAF-C482-4633-92EC-FA5694D0B6E6}" srcOrd="2" destOrd="0" parTransId="{B66924BE-E7E6-4F36-A630-E2553BF9995F}" sibTransId="{A372D058-574E-42D1-918B-A1CD218A10A6}"/>
    <dgm:cxn modelId="{F4AF0961-386C-4362-B819-2FE39F867E7E}" type="presOf" srcId="{F525B45D-995C-4983-A7B9-CB6453FCAA93}" destId="{08D8C078-EBDB-4C13-83A4-0D089F48256C}" srcOrd="0" destOrd="0" presId="urn:microsoft.com/office/officeart/2018/2/layout/IconLabelList"/>
    <dgm:cxn modelId="{8438DB50-D4AC-48F8-8EFC-1686C8EF3172}" type="presOf" srcId="{D8607BAF-C482-4633-92EC-FA5694D0B6E6}" destId="{94383D8C-06F8-4F18-B654-D05AE8C7C51E}" srcOrd="0" destOrd="0" presId="urn:microsoft.com/office/officeart/2018/2/layout/IconLabelList"/>
    <dgm:cxn modelId="{C393367A-2AD4-43D2-B722-A63CA7226F7A}" srcId="{E53FC28F-11CF-402E-A9AB-BC6F45B0EDC2}" destId="{44397065-78D9-4F01-B3E4-DB86CC1BE6E3}" srcOrd="1" destOrd="0" parTransId="{7DD4745F-D9CB-4993-A161-F738F35E0F1C}" sibTransId="{7AC5C732-394E-471F-918A-6AC63DB64906}"/>
    <dgm:cxn modelId="{4B74E6EF-B28F-462F-B554-415DE8FE115F}" type="presOf" srcId="{44397065-78D9-4F01-B3E4-DB86CC1BE6E3}" destId="{A031FF2E-85BD-434B-B3F0-33E676AC10A6}" srcOrd="0" destOrd="0" presId="urn:microsoft.com/office/officeart/2018/2/layout/IconLabelList"/>
    <dgm:cxn modelId="{71B26F0D-49B3-4A2F-B463-D58D2554935D}" type="presParOf" srcId="{92733B9C-BE07-4D8C-9EB7-C1478AC00D53}" destId="{989E7398-9A51-40BE-998B-0FE205D48CA3}" srcOrd="0" destOrd="0" presId="urn:microsoft.com/office/officeart/2018/2/layout/IconLabelList"/>
    <dgm:cxn modelId="{CFFDED61-AF18-465D-A601-92B11481FAB3}" type="presParOf" srcId="{989E7398-9A51-40BE-998B-0FE205D48CA3}" destId="{6C2459CD-3187-49DB-9922-21A80ACD1D8A}" srcOrd="0" destOrd="0" presId="urn:microsoft.com/office/officeart/2018/2/layout/IconLabelList"/>
    <dgm:cxn modelId="{E1D8E443-8A63-4E9A-9C41-B6594F0B2E8A}" type="presParOf" srcId="{989E7398-9A51-40BE-998B-0FE205D48CA3}" destId="{F60B1F84-E969-471F-8C7F-3C07D723FCA5}" srcOrd="1" destOrd="0" presId="urn:microsoft.com/office/officeart/2018/2/layout/IconLabelList"/>
    <dgm:cxn modelId="{56BA0972-EC11-413F-A3F6-5399C7F45BA2}" type="presParOf" srcId="{989E7398-9A51-40BE-998B-0FE205D48CA3}" destId="{08D8C078-EBDB-4C13-83A4-0D089F48256C}" srcOrd="2" destOrd="0" presId="urn:microsoft.com/office/officeart/2018/2/layout/IconLabelList"/>
    <dgm:cxn modelId="{5C34088F-EEEF-4B7F-91E3-D94FB926D727}" type="presParOf" srcId="{92733B9C-BE07-4D8C-9EB7-C1478AC00D53}" destId="{714BA95A-D6FF-4808-A4CB-4689E422FE4B}" srcOrd="1" destOrd="0" presId="urn:microsoft.com/office/officeart/2018/2/layout/IconLabelList"/>
    <dgm:cxn modelId="{E819E19E-B52B-4E2C-8F9A-FCF28FEE6C4E}" type="presParOf" srcId="{92733B9C-BE07-4D8C-9EB7-C1478AC00D53}" destId="{1975A5FF-CCB4-4420-9380-6E5488540008}" srcOrd="2" destOrd="0" presId="urn:microsoft.com/office/officeart/2018/2/layout/IconLabelList"/>
    <dgm:cxn modelId="{66B05455-EC34-4FCC-BDB9-C827F690AE06}" type="presParOf" srcId="{1975A5FF-CCB4-4420-9380-6E5488540008}" destId="{ABFEB245-FAF1-4C5D-A225-C630E78E24B2}" srcOrd="0" destOrd="0" presId="urn:microsoft.com/office/officeart/2018/2/layout/IconLabelList"/>
    <dgm:cxn modelId="{FB233D6A-CE9F-493E-A526-FC7150799FA8}" type="presParOf" srcId="{1975A5FF-CCB4-4420-9380-6E5488540008}" destId="{5247055C-1B61-43AC-BEA5-0043AC36002B}" srcOrd="1" destOrd="0" presId="urn:microsoft.com/office/officeart/2018/2/layout/IconLabelList"/>
    <dgm:cxn modelId="{633C7CAA-6D9B-4E78-9DBC-C22B7FFE49E1}" type="presParOf" srcId="{1975A5FF-CCB4-4420-9380-6E5488540008}" destId="{A031FF2E-85BD-434B-B3F0-33E676AC10A6}" srcOrd="2" destOrd="0" presId="urn:microsoft.com/office/officeart/2018/2/layout/IconLabelList"/>
    <dgm:cxn modelId="{A3BADBA7-645A-4519-9E3D-AC35205FAB96}" type="presParOf" srcId="{92733B9C-BE07-4D8C-9EB7-C1478AC00D53}" destId="{3B35131D-B79D-469D-B012-47F562FE903A}" srcOrd="3" destOrd="0" presId="urn:microsoft.com/office/officeart/2018/2/layout/IconLabelList"/>
    <dgm:cxn modelId="{C84B7638-388C-4832-9DF6-28A25798C104}" type="presParOf" srcId="{92733B9C-BE07-4D8C-9EB7-C1478AC00D53}" destId="{B150AA42-2D09-46B8-B23A-15C730AC5581}" srcOrd="4" destOrd="0" presId="urn:microsoft.com/office/officeart/2018/2/layout/IconLabelList"/>
    <dgm:cxn modelId="{2AA7D895-82CA-4970-B9AF-D5A617877BC4}" type="presParOf" srcId="{B150AA42-2D09-46B8-B23A-15C730AC5581}" destId="{093A89B7-237E-41A9-A2F1-B071E446403A}" srcOrd="0" destOrd="0" presId="urn:microsoft.com/office/officeart/2018/2/layout/IconLabelList"/>
    <dgm:cxn modelId="{844392CF-D032-4367-BBEA-E874DF33CB26}" type="presParOf" srcId="{B150AA42-2D09-46B8-B23A-15C730AC5581}" destId="{59EF14CE-689C-4DFB-B105-15C102229FB7}" srcOrd="1" destOrd="0" presId="urn:microsoft.com/office/officeart/2018/2/layout/IconLabelList"/>
    <dgm:cxn modelId="{FDA9EA4F-7D8C-4C44-BA8A-B8EE49305F60}" type="presParOf" srcId="{B150AA42-2D09-46B8-B23A-15C730AC5581}" destId="{94383D8C-06F8-4F18-B654-D05AE8C7C5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898A2C-450A-43E7-B920-CBDDC8171194}" type="doc">
      <dgm:prSet loTypeId="urn:microsoft.com/office/officeart/2005/8/layout/hierarchy3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C86E2A14-43A5-448D-BB12-74C6F1837C6A}">
      <dgm:prSet phldrT="[텍스트]"/>
      <dgm:spPr/>
      <dgm:t>
        <a:bodyPr/>
        <a:lstStyle/>
        <a:p>
          <a:pPr latinLnBrk="1"/>
          <a:r>
            <a:rPr lang="en-US" altLang="ko-KR" dirty="0" err="1"/>
            <a:t>api_football</a:t>
          </a:r>
          <a:endParaRPr lang="en-US" altLang="ko-KR" dirty="0"/>
        </a:p>
        <a:p>
          <a:pPr latinLnBrk="1"/>
          <a:r>
            <a:rPr lang="en-US" altLang="ko-KR" dirty="0"/>
            <a:t>_requester</a:t>
          </a:r>
          <a:endParaRPr lang="ko-KR" altLang="en-US" dirty="0"/>
        </a:p>
      </dgm:t>
    </dgm:pt>
    <dgm:pt modelId="{88ADBED5-0474-46B1-96C1-6C39439EB7A7}" type="parTrans" cxnId="{9F5D9ADD-63CE-4491-924E-90F47242EFF4}">
      <dgm:prSet/>
      <dgm:spPr/>
      <dgm:t>
        <a:bodyPr/>
        <a:lstStyle/>
        <a:p>
          <a:pPr latinLnBrk="1"/>
          <a:endParaRPr lang="ko-KR" altLang="en-US"/>
        </a:p>
      </dgm:t>
    </dgm:pt>
    <dgm:pt modelId="{A6B6E06C-B930-4639-B714-8A4A14908863}" type="sibTrans" cxnId="{9F5D9ADD-63CE-4491-924E-90F47242EFF4}">
      <dgm:prSet/>
      <dgm:spPr/>
      <dgm:t>
        <a:bodyPr/>
        <a:lstStyle/>
        <a:p>
          <a:pPr latinLnBrk="1"/>
          <a:endParaRPr lang="ko-KR" altLang="en-US"/>
        </a:p>
      </dgm:t>
    </dgm:pt>
    <dgm:pt modelId="{CCCEA109-72F5-4A6E-9EC9-BEBD4ACB663A}">
      <dgm:prSet phldrT="[텍스트]"/>
      <dgm:spPr/>
      <dgm:t>
        <a:bodyPr/>
        <a:lstStyle/>
        <a:p>
          <a:pPr latinLnBrk="1"/>
          <a:r>
            <a:rPr lang="en-US" altLang="ko-KR" dirty="0" err="1"/>
            <a:t>api_football</a:t>
          </a:r>
          <a:endParaRPr lang="en-US" altLang="ko-KR" dirty="0"/>
        </a:p>
        <a:p>
          <a:pPr latinLnBrk="1"/>
          <a:r>
            <a:rPr lang="en-US" altLang="ko-KR" dirty="0"/>
            <a:t>_module.py</a:t>
          </a:r>
          <a:endParaRPr lang="ko-KR" altLang="en-US" dirty="0"/>
        </a:p>
      </dgm:t>
    </dgm:pt>
    <dgm:pt modelId="{43FA4E8F-AC6D-4F0C-9F70-B7414C8A8DB7}" type="parTrans" cxnId="{A3201ADA-3495-4E37-AD7A-191C2F5CC285}">
      <dgm:prSet/>
      <dgm:spPr/>
      <dgm:t>
        <a:bodyPr/>
        <a:lstStyle/>
        <a:p>
          <a:pPr latinLnBrk="1"/>
          <a:endParaRPr lang="ko-KR" altLang="en-US"/>
        </a:p>
      </dgm:t>
    </dgm:pt>
    <dgm:pt modelId="{7CB2D820-FDAE-45E2-9889-D6919A0AB8EA}" type="sibTrans" cxnId="{A3201ADA-3495-4E37-AD7A-191C2F5CC285}">
      <dgm:prSet/>
      <dgm:spPr/>
      <dgm:t>
        <a:bodyPr/>
        <a:lstStyle/>
        <a:p>
          <a:pPr latinLnBrk="1"/>
          <a:endParaRPr lang="ko-KR" altLang="en-US"/>
        </a:p>
      </dgm:t>
    </dgm:pt>
    <dgm:pt modelId="{0DA04542-AA86-4394-A693-B94E8ED3A958}">
      <dgm:prSet phldrT="[텍스트]"/>
      <dgm:spPr/>
      <dgm:t>
        <a:bodyPr/>
        <a:lstStyle/>
        <a:p>
          <a:pPr latinLnBrk="1"/>
          <a:r>
            <a:rPr lang="en-US" altLang="ko-KR" dirty="0" err="1"/>
            <a:t>twitter_crawler</a:t>
          </a:r>
          <a:endParaRPr lang="ko-KR" altLang="en-US" dirty="0"/>
        </a:p>
      </dgm:t>
    </dgm:pt>
    <dgm:pt modelId="{9B5F1731-54CE-4D5C-B25F-426A90541A1B}" type="parTrans" cxnId="{8167B25D-C6D8-4217-A032-65661DD83E43}">
      <dgm:prSet/>
      <dgm:spPr/>
      <dgm:t>
        <a:bodyPr/>
        <a:lstStyle/>
        <a:p>
          <a:pPr latinLnBrk="1"/>
          <a:endParaRPr lang="ko-KR" altLang="en-US"/>
        </a:p>
      </dgm:t>
    </dgm:pt>
    <dgm:pt modelId="{F20591C1-C587-439A-9424-B7CC8B145EEA}" type="sibTrans" cxnId="{8167B25D-C6D8-4217-A032-65661DD83E43}">
      <dgm:prSet/>
      <dgm:spPr/>
      <dgm:t>
        <a:bodyPr/>
        <a:lstStyle/>
        <a:p>
          <a:pPr latinLnBrk="1"/>
          <a:endParaRPr lang="ko-KR" altLang="en-US"/>
        </a:p>
      </dgm:t>
    </dgm:pt>
    <dgm:pt modelId="{9F50936F-70C4-4843-AAE0-BB58A31EABCF}">
      <dgm:prSet phldrT="[텍스트]"/>
      <dgm:spPr/>
      <dgm:t>
        <a:bodyPr/>
        <a:lstStyle/>
        <a:p>
          <a:pPr latinLnBrk="1"/>
          <a:r>
            <a:rPr lang="en-US" altLang="ko-KR" dirty="0"/>
            <a:t>doc_maker.py</a:t>
          </a:r>
          <a:endParaRPr lang="ko-KR" altLang="en-US" dirty="0"/>
        </a:p>
      </dgm:t>
    </dgm:pt>
    <dgm:pt modelId="{757E208B-05D6-46EF-AE7D-3D931ACC8A13}" type="parTrans" cxnId="{77221F9B-667E-4B22-A2ED-EE2882CC134F}">
      <dgm:prSet/>
      <dgm:spPr/>
      <dgm:t>
        <a:bodyPr/>
        <a:lstStyle/>
        <a:p>
          <a:pPr latinLnBrk="1"/>
          <a:endParaRPr lang="ko-KR" altLang="en-US"/>
        </a:p>
      </dgm:t>
    </dgm:pt>
    <dgm:pt modelId="{BC78C191-0E27-4CC0-B3A4-29366D122AF5}" type="sibTrans" cxnId="{77221F9B-667E-4B22-A2ED-EE2882CC134F}">
      <dgm:prSet/>
      <dgm:spPr/>
      <dgm:t>
        <a:bodyPr/>
        <a:lstStyle/>
        <a:p>
          <a:pPr latinLnBrk="1"/>
          <a:endParaRPr lang="ko-KR" altLang="en-US"/>
        </a:p>
      </dgm:t>
    </dgm:pt>
    <dgm:pt modelId="{55CD45C9-CC08-4C51-B12E-8CF39C58A740}">
      <dgm:prSet phldrT="[텍스트]"/>
      <dgm:spPr/>
      <dgm:t>
        <a:bodyPr/>
        <a:lstStyle/>
        <a:p>
          <a:pPr latinLnBrk="1"/>
          <a:r>
            <a:rPr lang="en-US" altLang="ko-KR" dirty="0"/>
            <a:t>twitter_crawler.py</a:t>
          </a:r>
          <a:endParaRPr lang="ko-KR" altLang="en-US" dirty="0"/>
        </a:p>
      </dgm:t>
    </dgm:pt>
    <dgm:pt modelId="{54CFB229-A00A-4B43-B386-BAF5766AF17F}" type="parTrans" cxnId="{4ED55F05-E807-4343-AB74-C92EB5C7CE36}">
      <dgm:prSet/>
      <dgm:spPr/>
      <dgm:t>
        <a:bodyPr/>
        <a:lstStyle/>
        <a:p>
          <a:pPr latinLnBrk="1"/>
          <a:endParaRPr lang="ko-KR" altLang="en-US"/>
        </a:p>
      </dgm:t>
    </dgm:pt>
    <dgm:pt modelId="{5E3E67B7-D7C0-4B11-81E2-9BEBD53E5E51}" type="sibTrans" cxnId="{4ED55F05-E807-4343-AB74-C92EB5C7CE36}">
      <dgm:prSet/>
      <dgm:spPr/>
      <dgm:t>
        <a:bodyPr/>
        <a:lstStyle/>
        <a:p>
          <a:pPr latinLnBrk="1"/>
          <a:endParaRPr lang="ko-KR" altLang="en-US"/>
        </a:p>
      </dgm:t>
    </dgm:pt>
    <dgm:pt modelId="{E576824A-87AC-4450-9F64-9F81F8C3E34C}">
      <dgm:prSet phldrT="[텍스트]"/>
      <dgm:spPr/>
      <dgm:t>
        <a:bodyPr/>
        <a:lstStyle/>
        <a:p>
          <a:pPr latinLnBrk="1"/>
          <a:r>
            <a:rPr lang="en-US" altLang="ko-KR" dirty="0" err="1"/>
            <a:t>vsm</a:t>
          </a:r>
          <a:endParaRPr lang="ko-KR" altLang="en-US" dirty="0"/>
        </a:p>
      </dgm:t>
    </dgm:pt>
    <dgm:pt modelId="{C02AEDDA-7412-42AA-9BDE-3E28F5857EF9}" type="parTrans" cxnId="{127BCB37-7930-49F1-8026-F10FF2A9CEA5}">
      <dgm:prSet/>
      <dgm:spPr/>
      <dgm:t>
        <a:bodyPr/>
        <a:lstStyle/>
        <a:p>
          <a:pPr latinLnBrk="1"/>
          <a:endParaRPr lang="ko-KR" altLang="en-US"/>
        </a:p>
      </dgm:t>
    </dgm:pt>
    <dgm:pt modelId="{27696411-710A-4931-A23A-007F45BE4A81}" type="sibTrans" cxnId="{127BCB37-7930-49F1-8026-F10FF2A9CEA5}">
      <dgm:prSet/>
      <dgm:spPr/>
      <dgm:t>
        <a:bodyPr/>
        <a:lstStyle/>
        <a:p>
          <a:pPr latinLnBrk="1"/>
          <a:endParaRPr lang="ko-KR" altLang="en-US"/>
        </a:p>
      </dgm:t>
    </dgm:pt>
    <dgm:pt modelId="{4D124DB4-F149-4606-8321-C28A61D7D0E3}">
      <dgm:prSet phldrT="[텍스트]"/>
      <dgm:spPr/>
      <dgm:t>
        <a:bodyPr/>
        <a:lstStyle/>
        <a:p>
          <a:pPr latinLnBrk="1"/>
          <a:r>
            <a:rPr lang="en-US" altLang="ko-KR" dirty="0"/>
            <a:t>vsm.py</a:t>
          </a:r>
          <a:endParaRPr lang="ko-KR" altLang="en-US" dirty="0"/>
        </a:p>
      </dgm:t>
    </dgm:pt>
    <dgm:pt modelId="{1990B92A-6DBC-47E3-B39B-49EE421C1A46}" type="parTrans" cxnId="{21960D98-2310-4FEB-819A-5EE2CF207411}">
      <dgm:prSet/>
      <dgm:spPr/>
      <dgm:t>
        <a:bodyPr/>
        <a:lstStyle/>
        <a:p>
          <a:pPr latinLnBrk="1"/>
          <a:endParaRPr lang="ko-KR" altLang="en-US"/>
        </a:p>
      </dgm:t>
    </dgm:pt>
    <dgm:pt modelId="{174D46F4-125F-40A6-A12B-E1298AF9E38E}" type="sibTrans" cxnId="{21960D98-2310-4FEB-819A-5EE2CF207411}">
      <dgm:prSet/>
      <dgm:spPr/>
      <dgm:t>
        <a:bodyPr/>
        <a:lstStyle/>
        <a:p>
          <a:pPr latinLnBrk="1"/>
          <a:endParaRPr lang="ko-KR" altLang="en-US"/>
        </a:p>
      </dgm:t>
    </dgm:pt>
    <dgm:pt modelId="{E56EC2A5-9726-47EA-9A81-A25261FC64FA}">
      <dgm:prSet phldrT="[텍스트]"/>
      <dgm:spPr/>
      <dgm:t>
        <a:bodyPr/>
        <a:lstStyle/>
        <a:p>
          <a:pPr latinLnBrk="1"/>
          <a:r>
            <a:rPr lang="en-US" altLang="ko-KR" dirty="0"/>
            <a:t>query_maker.py</a:t>
          </a:r>
          <a:endParaRPr lang="ko-KR" altLang="en-US" dirty="0"/>
        </a:p>
      </dgm:t>
    </dgm:pt>
    <dgm:pt modelId="{A7A46080-D161-460E-913D-94057217B35A}" type="parTrans" cxnId="{00953CDF-A5ED-458C-BB5E-94CFC256C83A}">
      <dgm:prSet/>
      <dgm:spPr/>
      <dgm:t>
        <a:bodyPr/>
        <a:lstStyle/>
        <a:p>
          <a:pPr latinLnBrk="1"/>
          <a:endParaRPr lang="ko-KR" altLang="en-US"/>
        </a:p>
      </dgm:t>
    </dgm:pt>
    <dgm:pt modelId="{E8D1DE7F-B6CB-42EE-BBFB-2B759D48BFB1}" type="sibTrans" cxnId="{00953CDF-A5ED-458C-BB5E-94CFC256C83A}">
      <dgm:prSet/>
      <dgm:spPr/>
      <dgm:t>
        <a:bodyPr/>
        <a:lstStyle/>
        <a:p>
          <a:pPr latinLnBrk="1"/>
          <a:endParaRPr lang="ko-KR" altLang="en-US"/>
        </a:p>
      </dgm:t>
    </dgm:pt>
    <dgm:pt modelId="{0C2D7592-1E3D-475A-AED6-FB0F8343E3D4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bg1">
                  <a:lumMod val="50000"/>
                </a:schemeClr>
              </a:solidFill>
            </a:rPr>
            <a:t>twitter_secret.py</a:t>
          </a:r>
          <a:endParaRPr lang="ko-KR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863647D9-E4DD-41A7-B7FD-3A7AB91723F4}" type="parTrans" cxnId="{9071A008-C53C-409D-A7E4-97642DE4783D}">
      <dgm:prSet/>
      <dgm:spPr/>
      <dgm:t>
        <a:bodyPr/>
        <a:lstStyle/>
        <a:p>
          <a:pPr latinLnBrk="1"/>
          <a:endParaRPr lang="ko-KR" altLang="en-US"/>
        </a:p>
      </dgm:t>
    </dgm:pt>
    <dgm:pt modelId="{E2EAE0E9-79D6-4589-809C-A9D5BFCC9947}" type="sibTrans" cxnId="{9071A008-C53C-409D-A7E4-97642DE4783D}">
      <dgm:prSet/>
      <dgm:spPr/>
      <dgm:t>
        <a:bodyPr/>
        <a:lstStyle/>
        <a:p>
          <a:pPr latinLnBrk="1"/>
          <a:endParaRPr lang="ko-KR" altLang="en-US"/>
        </a:p>
      </dgm:t>
    </dgm:pt>
    <dgm:pt modelId="{1C214CD7-C86C-4191-A874-4E103DBA1330}">
      <dgm:prSet phldrT="[텍스트]"/>
      <dgm:spPr/>
      <dgm:t>
        <a:bodyPr/>
        <a:lstStyle/>
        <a:p>
          <a:pPr latinLnBrk="1"/>
          <a:r>
            <a:rPr lang="en-US" altLang="ko-KR" dirty="0"/>
            <a:t>corpus</a:t>
          </a:r>
          <a:endParaRPr lang="ko-KR" altLang="en-US" dirty="0"/>
        </a:p>
      </dgm:t>
    </dgm:pt>
    <dgm:pt modelId="{D5BDE807-D8FD-44B1-BD38-53AFF16A2737}" type="parTrans" cxnId="{249CD947-5007-4BD0-A306-7376AA352A08}">
      <dgm:prSet/>
      <dgm:spPr/>
      <dgm:t>
        <a:bodyPr/>
        <a:lstStyle/>
        <a:p>
          <a:pPr latinLnBrk="1"/>
          <a:endParaRPr lang="ko-KR" altLang="en-US"/>
        </a:p>
      </dgm:t>
    </dgm:pt>
    <dgm:pt modelId="{B154A113-7565-4540-AB75-E1F175E423B8}" type="sibTrans" cxnId="{249CD947-5007-4BD0-A306-7376AA352A08}">
      <dgm:prSet/>
      <dgm:spPr/>
      <dgm:t>
        <a:bodyPr/>
        <a:lstStyle/>
        <a:p>
          <a:pPr latinLnBrk="1"/>
          <a:endParaRPr lang="ko-KR" altLang="en-US"/>
        </a:p>
      </dgm:t>
    </dgm:pt>
    <dgm:pt modelId="{9531C1A6-7F6C-49C9-8F61-984FF3309D07}">
      <dgm:prSet phldrT="[텍스트]"/>
      <dgm:spPr/>
      <dgm:t>
        <a:bodyPr/>
        <a:lstStyle/>
        <a:p>
          <a:pPr latinLnBrk="1"/>
          <a:r>
            <a:rPr lang="en-US" altLang="ko-KR" dirty="0"/>
            <a:t>0.0-6.5.txt</a:t>
          </a:r>
          <a:endParaRPr lang="ko-KR" altLang="en-US" dirty="0"/>
        </a:p>
      </dgm:t>
    </dgm:pt>
    <dgm:pt modelId="{411A0C0B-1EEC-4F08-B824-E82D2F86E55F}" type="parTrans" cxnId="{993979B3-1144-480B-B3C4-780A4425C65F}">
      <dgm:prSet/>
      <dgm:spPr/>
      <dgm:t>
        <a:bodyPr/>
        <a:lstStyle/>
        <a:p>
          <a:pPr latinLnBrk="1"/>
          <a:endParaRPr lang="ko-KR" altLang="en-US"/>
        </a:p>
      </dgm:t>
    </dgm:pt>
    <dgm:pt modelId="{2DD860E7-FC48-4773-B37C-D34F90C94E73}" type="sibTrans" cxnId="{993979B3-1144-480B-B3C4-780A4425C65F}">
      <dgm:prSet/>
      <dgm:spPr/>
      <dgm:t>
        <a:bodyPr/>
        <a:lstStyle/>
        <a:p>
          <a:pPr latinLnBrk="1"/>
          <a:endParaRPr lang="ko-KR" altLang="en-US"/>
        </a:p>
      </dgm:t>
    </dgm:pt>
    <dgm:pt modelId="{C15874AE-C047-488D-AE05-CDC0D6343EC8}">
      <dgm:prSet phldrT="[텍스트]"/>
      <dgm:spPr/>
      <dgm:t>
        <a:bodyPr/>
        <a:lstStyle/>
        <a:p>
          <a:pPr latinLnBrk="1"/>
          <a:r>
            <a:rPr lang="en-US" altLang="ko-KR" dirty="0"/>
            <a:t>6.5-7.0.txt</a:t>
          </a:r>
          <a:endParaRPr lang="ko-KR" altLang="en-US" dirty="0"/>
        </a:p>
      </dgm:t>
    </dgm:pt>
    <dgm:pt modelId="{D067E9FD-A6CA-4CB5-83F0-9AACC96D770A}" type="parTrans" cxnId="{759C9687-D2B1-4623-A838-A87BCFF4B385}">
      <dgm:prSet/>
      <dgm:spPr/>
      <dgm:t>
        <a:bodyPr/>
        <a:lstStyle/>
        <a:p>
          <a:pPr latinLnBrk="1"/>
          <a:endParaRPr lang="ko-KR" altLang="en-US"/>
        </a:p>
      </dgm:t>
    </dgm:pt>
    <dgm:pt modelId="{881AC5D4-D5F9-442F-A9C1-5C1F02B4BCD6}" type="sibTrans" cxnId="{759C9687-D2B1-4623-A838-A87BCFF4B385}">
      <dgm:prSet/>
      <dgm:spPr/>
      <dgm:t>
        <a:bodyPr/>
        <a:lstStyle/>
        <a:p>
          <a:pPr latinLnBrk="1"/>
          <a:endParaRPr lang="ko-KR" altLang="en-US"/>
        </a:p>
      </dgm:t>
    </dgm:pt>
    <dgm:pt modelId="{CEF5990E-374B-4528-969B-20475F8234A0}">
      <dgm:prSet phldrT="[텍스트]"/>
      <dgm:spPr/>
      <dgm:t>
        <a:bodyPr/>
        <a:lstStyle/>
        <a:p>
          <a:pPr latinLnBrk="1"/>
          <a:r>
            <a:rPr lang="en-US" altLang="ko-KR" dirty="0"/>
            <a:t>7.0-7.5.txt</a:t>
          </a:r>
          <a:endParaRPr lang="ko-KR" altLang="en-US" dirty="0"/>
        </a:p>
      </dgm:t>
    </dgm:pt>
    <dgm:pt modelId="{0B1EC14E-3A75-462C-B9FF-BA05A10DEB97}" type="parTrans" cxnId="{8211146A-D727-42E1-AFD5-C2206D36A96E}">
      <dgm:prSet/>
      <dgm:spPr/>
      <dgm:t>
        <a:bodyPr/>
        <a:lstStyle/>
        <a:p>
          <a:pPr latinLnBrk="1"/>
          <a:endParaRPr lang="ko-KR" altLang="en-US"/>
        </a:p>
      </dgm:t>
    </dgm:pt>
    <dgm:pt modelId="{4F2071FC-18C1-4F52-92BF-7A9D8E61E6E0}" type="sibTrans" cxnId="{8211146A-D727-42E1-AFD5-C2206D36A96E}">
      <dgm:prSet/>
      <dgm:spPr/>
      <dgm:t>
        <a:bodyPr/>
        <a:lstStyle/>
        <a:p>
          <a:pPr latinLnBrk="1"/>
          <a:endParaRPr lang="ko-KR" altLang="en-US"/>
        </a:p>
      </dgm:t>
    </dgm:pt>
    <dgm:pt modelId="{33EC3760-E472-4C08-ACAD-B18B254EA538}">
      <dgm:prSet phldrT="[텍스트]"/>
      <dgm:spPr/>
      <dgm:t>
        <a:bodyPr/>
        <a:lstStyle/>
        <a:p>
          <a:pPr latinLnBrk="1"/>
          <a:r>
            <a:rPr lang="en-US" altLang="ko-KR" dirty="0"/>
            <a:t>7.5-8.0.txt</a:t>
          </a:r>
          <a:endParaRPr lang="ko-KR" altLang="en-US" dirty="0"/>
        </a:p>
      </dgm:t>
    </dgm:pt>
    <dgm:pt modelId="{A49ED2EC-90C6-4AD1-80A5-746E07F200C3}" type="parTrans" cxnId="{EC2FD94D-B95F-416F-B3A5-6317084DBDCD}">
      <dgm:prSet/>
      <dgm:spPr/>
      <dgm:t>
        <a:bodyPr/>
        <a:lstStyle/>
        <a:p>
          <a:pPr latinLnBrk="1"/>
          <a:endParaRPr lang="ko-KR" altLang="en-US"/>
        </a:p>
      </dgm:t>
    </dgm:pt>
    <dgm:pt modelId="{7D0611D4-A118-4F0F-87D7-5044871E7BE6}" type="sibTrans" cxnId="{EC2FD94D-B95F-416F-B3A5-6317084DBDCD}">
      <dgm:prSet/>
      <dgm:spPr/>
      <dgm:t>
        <a:bodyPr/>
        <a:lstStyle/>
        <a:p>
          <a:pPr latinLnBrk="1"/>
          <a:endParaRPr lang="ko-KR" altLang="en-US"/>
        </a:p>
      </dgm:t>
    </dgm:pt>
    <dgm:pt modelId="{4C828E55-09E9-4A3B-8197-351C4ED5FF92}">
      <dgm:prSet phldrT="[텍스트]"/>
      <dgm:spPr/>
      <dgm:t>
        <a:bodyPr/>
        <a:lstStyle/>
        <a:p>
          <a:pPr latinLnBrk="1"/>
          <a:r>
            <a:rPr lang="en-US" altLang="ko-KR" dirty="0"/>
            <a:t>8.0-9.9.txt</a:t>
          </a:r>
          <a:endParaRPr lang="ko-KR" altLang="en-US" dirty="0"/>
        </a:p>
      </dgm:t>
    </dgm:pt>
    <dgm:pt modelId="{2B4B301F-84EC-4E08-AE02-D1371139D7F8}" type="parTrans" cxnId="{C2CDE52A-602F-4A34-A850-243621EFEAB7}">
      <dgm:prSet/>
      <dgm:spPr/>
      <dgm:t>
        <a:bodyPr/>
        <a:lstStyle/>
        <a:p>
          <a:pPr latinLnBrk="1"/>
          <a:endParaRPr lang="ko-KR" altLang="en-US"/>
        </a:p>
      </dgm:t>
    </dgm:pt>
    <dgm:pt modelId="{F5DC15ED-9F1D-4B2A-A475-80A4F4EEB4D1}" type="sibTrans" cxnId="{C2CDE52A-602F-4A34-A850-243621EFEAB7}">
      <dgm:prSet/>
      <dgm:spPr/>
      <dgm:t>
        <a:bodyPr/>
        <a:lstStyle/>
        <a:p>
          <a:pPr latinLnBrk="1"/>
          <a:endParaRPr lang="ko-KR" altLang="en-US"/>
        </a:p>
      </dgm:t>
    </dgm:pt>
    <dgm:pt modelId="{3E37F361-3BAF-432A-88B4-AE84BBCB6F10}">
      <dgm:prSet phldrT="[텍스트]"/>
      <dgm:spPr/>
      <dgm:t>
        <a:bodyPr/>
        <a:lstStyle/>
        <a:p>
          <a:pPr latinLnBrk="1"/>
          <a:r>
            <a:rPr lang="en-US" altLang="ko-KR" dirty="0" err="1">
              <a:solidFill>
                <a:schemeClr val="bg1">
                  <a:lumMod val="50000"/>
                </a:schemeClr>
              </a:solidFill>
            </a:rPr>
            <a:t>api_football</a:t>
          </a:r>
          <a:br>
            <a:rPr lang="en-US" altLang="ko-KR" dirty="0">
              <a:solidFill>
                <a:schemeClr val="bg1">
                  <a:lumMod val="50000"/>
                </a:schemeClr>
              </a:solidFill>
            </a:rPr>
          </a:br>
          <a:r>
            <a:rPr lang="en-US" altLang="ko-KR" dirty="0">
              <a:solidFill>
                <a:schemeClr val="bg1">
                  <a:lumMod val="50000"/>
                </a:schemeClr>
              </a:solidFill>
            </a:rPr>
            <a:t>_secret.py</a:t>
          </a:r>
          <a:endParaRPr lang="ko-KR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BA53EEEC-4289-431D-8FBC-331EA1B0610D}" type="parTrans" cxnId="{FE3D5AE0-BE34-49A6-89F7-26BD9290D805}">
      <dgm:prSet/>
      <dgm:spPr/>
      <dgm:t>
        <a:bodyPr/>
        <a:lstStyle/>
        <a:p>
          <a:pPr latinLnBrk="1"/>
          <a:endParaRPr lang="ko-KR" altLang="en-US"/>
        </a:p>
      </dgm:t>
    </dgm:pt>
    <dgm:pt modelId="{4D67BE92-9002-4351-A56C-00F5C123325A}" type="sibTrans" cxnId="{FE3D5AE0-BE34-49A6-89F7-26BD9290D805}">
      <dgm:prSet/>
      <dgm:spPr/>
      <dgm:t>
        <a:bodyPr/>
        <a:lstStyle/>
        <a:p>
          <a:pPr latinLnBrk="1"/>
          <a:endParaRPr lang="ko-KR" altLang="en-US"/>
        </a:p>
      </dgm:t>
    </dgm:pt>
    <dgm:pt modelId="{11A63BD1-49D5-4850-AB09-68337185D087}" type="pres">
      <dgm:prSet presAssocID="{40898A2C-450A-43E7-B920-CBDDC81711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151407-E623-4ACE-A30F-2FD10BFE42F8}" type="pres">
      <dgm:prSet presAssocID="{C86E2A14-43A5-448D-BB12-74C6F1837C6A}" presName="root" presStyleCnt="0"/>
      <dgm:spPr/>
    </dgm:pt>
    <dgm:pt modelId="{CC3BB9E1-C6AB-4E82-B06C-4EE3180C6BEC}" type="pres">
      <dgm:prSet presAssocID="{C86E2A14-43A5-448D-BB12-74C6F1837C6A}" presName="rootComposite" presStyleCnt="0"/>
      <dgm:spPr/>
    </dgm:pt>
    <dgm:pt modelId="{2A040E5C-A4D7-400D-9BDE-9EF3F0B64DA7}" type="pres">
      <dgm:prSet presAssocID="{C86E2A14-43A5-448D-BB12-74C6F1837C6A}" presName="rootText" presStyleLbl="node1" presStyleIdx="0" presStyleCnt="4"/>
      <dgm:spPr/>
    </dgm:pt>
    <dgm:pt modelId="{AE2A00CE-14B6-4CCC-A727-53BAF343A84E}" type="pres">
      <dgm:prSet presAssocID="{C86E2A14-43A5-448D-BB12-74C6F1837C6A}" presName="rootConnector" presStyleLbl="node1" presStyleIdx="0" presStyleCnt="4"/>
      <dgm:spPr/>
    </dgm:pt>
    <dgm:pt modelId="{B38BDD6C-8C5A-4BDE-B52B-48D2835D69B0}" type="pres">
      <dgm:prSet presAssocID="{C86E2A14-43A5-448D-BB12-74C6F1837C6A}" presName="childShape" presStyleCnt="0"/>
      <dgm:spPr/>
    </dgm:pt>
    <dgm:pt modelId="{42BB46F9-6A5E-47F1-B27F-F08805F9A140}" type="pres">
      <dgm:prSet presAssocID="{43FA4E8F-AC6D-4F0C-9F70-B7414C8A8DB7}" presName="Name13" presStyleLbl="parChTrans1D2" presStyleIdx="0" presStyleCnt="12"/>
      <dgm:spPr/>
    </dgm:pt>
    <dgm:pt modelId="{42E987BF-44D7-4EDA-BDED-2420E88812AC}" type="pres">
      <dgm:prSet presAssocID="{CCCEA109-72F5-4A6E-9EC9-BEBD4ACB663A}" presName="childText" presStyleLbl="bgAcc1" presStyleIdx="0" presStyleCnt="12">
        <dgm:presLayoutVars>
          <dgm:bulletEnabled val="1"/>
        </dgm:presLayoutVars>
      </dgm:prSet>
      <dgm:spPr/>
    </dgm:pt>
    <dgm:pt modelId="{BE4EE463-B33F-4793-8FFE-0B1DF1F3EECD}" type="pres">
      <dgm:prSet presAssocID="{BA53EEEC-4289-431D-8FBC-331EA1B0610D}" presName="Name13" presStyleLbl="parChTrans1D2" presStyleIdx="1" presStyleCnt="12"/>
      <dgm:spPr/>
    </dgm:pt>
    <dgm:pt modelId="{108A5085-720A-4D80-B43D-35D73F5E259F}" type="pres">
      <dgm:prSet presAssocID="{3E37F361-3BAF-432A-88B4-AE84BBCB6F10}" presName="childText" presStyleLbl="bgAcc1" presStyleIdx="1" presStyleCnt="12">
        <dgm:presLayoutVars>
          <dgm:bulletEnabled val="1"/>
        </dgm:presLayoutVars>
      </dgm:prSet>
      <dgm:spPr/>
    </dgm:pt>
    <dgm:pt modelId="{F8D43FC1-F77F-4575-8494-F2921333F7A9}" type="pres">
      <dgm:prSet presAssocID="{0DA04542-AA86-4394-A693-B94E8ED3A958}" presName="root" presStyleCnt="0"/>
      <dgm:spPr/>
    </dgm:pt>
    <dgm:pt modelId="{4C089921-94F0-4B81-8331-6BA29D253C66}" type="pres">
      <dgm:prSet presAssocID="{0DA04542-AA86-4394-A693-B94E8ED3A958}" presName="rootComposite" presStyleCnt="0"/>
      <dgm:spPr/>
    </dgm:pt>
    <dgm:pt modelId="{0C8144D2-08FC-4EF3-889A-74766C6968B3}" type="pres">
      <dgm:prSet presAssocID="{0DA04542-AA86-4394-A693-B94E8ED3A958}" presName="rootText" presStyleLbl="node1" presStyleIdx="1" presStyleCnt="4"/>
      <dgm:spPr/>
    </dgm:pt>
    <dgm:pt modelId="{C069AA61-3E50-4ABA-B60B-0247D3218701}" type="pres">
      <dgm:prSet presAssocID="{0DA04542-AA86-4394-A693-B94E8ED3A958}" presName="rootConnector" presStyleLbl="node1" presStyleIdx="1" presStyleCnt="4"/>
      <dgm:spPr/>
    </dgm:pt>
    <dgm:pt modelId="{3C3A8D62-1400-42B1-9A9B-9F8BD01E44DA}" type="pres">
      <dgm:prSet presAssocID="{0DA04542-AA86-4394-A693-B94E8ED3A958}" presName="childShape" presStyleCnt="0"/>
      <dgm:spPr/>
    </dgm:pt>
    <dgm:pt modelId="{6105F646-9924-4062-9E49-14B697ABBCA0}" type="pres">
      <dgm:prSet presAssocID="{757E208B-05D6-46EF-AE7D-3D931ACC8A13}" presName="Name13" presStyleLbl="parChTrans1D2" presStyleIdx="2" presStyleCnt="12"/>
      <dgm:spPr/>
    </dgm:pt>
    <dgm:pt modelId="{2E4DDD7A-89D3-458D-A447-2F9DB97940D4}" type="pres">
      <dgm:prSet presAssocID="{9F50936F-70C4-4843-AAE0-BB58A31EABCF}" presName="childText" presStyleLbl="bgAcc1" presStyleIdx="2" presStyleCnt="12">
        <dgm:presLayoutVars>
          <dgm:bulletEnabled val="1"/>
        </dgm:presLayoutVars>
      </dgm:prSet>
      <dgm:spPr/>
    </dgm:pt>
    <dgm:pt modelId="{7B505D33-8EA6-4320-901C-495060BDADDC}" type="pres">
      <dgm:prSet presAssocID="{A7A46080-D161-460E-913D-94057217B35A}" presName="Name13" presStyleLbl="parChTrans1D2" presStyleIdx="3" presStyleCnt="12"/>
      <dgm:spPr/>
    </dgm:pt>
    <dgm:pt modelId="{ED8D4C75-137F-4A71-B9A7-CE86B5EE713C}" type="pres">
      <dgm:prSet presAssocID="{E56EC2A5-9726-47EA-9A81-A25261FC64FA}" presName="childText" presStyleLbl="bgAcc1" presStyleIdx="3" presStyleCnt="12">
        <dgm:presLayoutVars>
          <dgm:bulletEnabled val="1"/>
        </dgm:presLayoutVars>
      </dgm:prSet>
      <dgm:spPr/>
    </dgm:pt>
    <dgm:pt modelId="{320E96C4-48D3-4602-BA62-572A63753AE9}" type="pres">
      <dgm:prSet presAssocID="{54CFB229-A00A-4B43-B386-BAF5766AF17F}" presName="Name13" presStyleLbl="parChTrans1D2" presStyleIdx="4" presStyleCnt="12"/>
      <dgm:spPr/>
    </dgm:pt>
    <dgm:pt modelId="{A482A030-3467-4664-AF9F-C70EE979BFB5}" type="pres">
      <dgm:prSet presAssocID="{55CD45C9-CC08-4C51-B12E-8CF39C58A740}" presName="childText" presStyleLbl="bgAcc1" presStyleIdx="4" presStyleCnt="12">
        <dgm:presLayoutVars>
          <dgm:bulletEnabled val="1"/>
        </dgm:presLayoutVars>
      </dgm:prSet>
      <dgm:spPr/>
    </dgm:pt>
    <dgm:pt modelId="{2AF8B116-4D54-4495-A54F-C98360EB2A25}" type="pres">
      <dgm:prSet presAssocID="{863647D9-E4DD-41A7-B7FD-3A7AB91723F4}" presName="Name13" presStyleLbl="parChTrans1D2" presStyleIdx="5" presStyleCnt="12"/>
      <dgm:spPr/>
    </dgm:pt>
    <dgm:pt modelId="{8C8BAC4B-6058-427F-B778-842ECEC03E94}" type="pres">
      <dgm:prSet presAssocID="{0C2D7592-1E3D-475A-AED6-FB0F8343E3D4}" presName="childText" presStyleLbl="bgAcc1" presStyleIdx="5" presStyleCnt="12">
        <dgm:presLayoutVars>
          <dgm:bulletEnabled val="1"/>
        </dgm:presLayoutVars>
      </dgm:prSet>
      <dgm:spPr/>
    </dgm:pt>
    <dgm:pt modelId="{CDDD8E3C-6FFB-4817-9E9C-2056576365C5}" type="pres">
      <dgm:prSet presAssocID="{E576824A-87AC-4450-9F64-9F81F8C3E34C}" presName="root" presStyleCnt="0"/>
      <dgm:spPr/>
    </dgm:pt>
    <dgm:pt modelId="{2A23C475-5363-4AD2-A4FA-BF765E5075CE}" type="pres">
      <dgm:prSet presAssocID="{E576824A-87AC-4450-9F64-9F81F8C3E34C}" presName="rootComposite" presStyleCnt="0"/>
      <dgm:spPr/>
    </dgm:pt>
    <dgm:pt modelId="{1727D0CA-7E04-4BA7-9261-F7039E099D7F}" type="pres">
      <dgm:prSet presAssocID="{E576824A-87AC-4450-9F64-9F81F8C3E34C}" presName="rootText" presStyleLbl="node1" presStyleIdx="2" presStyleCnt="4"/>
      <dgm:spPr/>
    </dgm:pt>
    <dgm:pt modelId="{04D8FBF3-8740-4854-81BD-1B4F5D179D11}" type="pres">
      <dgm:prSet presAssocID="{E576824A-87AC-4450-9F64-9F81F8C3E34C}" presName="rootConnector" presStyleLbl="node1" presStyleIdx="2" presStyleCnt="4"/>
      <dgm:spPr/>
    </dgm:pt>
    <dgm:pt modelId="{8A6D4267-4720-4362-B787-B5CA08272ED9}" type="pres">
      <dgm:prSet presAssocID="{E576824A-87AC-4450-9F64-9F81F8C3E34C}" presName="childShape" presStyleCnt="0"/>
      <dgm:spPr/>
    </dgm:pt>
    <dgm:pt modelId="{F53AE2AB-BC08-47AF-869F-31A03E610FE9}" type="pres">
      <dgm:prSet presAssocID="{1990B92A-6DBC-47E3-B39B-49EE421C1A46}" presName="Name13" presStyleLbl="parChTrans1D2" presStyleIdx="6" presStyleCnt="12"/>
      <dgm:spPr/>
    </dgm:pt>
    <dgm:pt modelId="{8C2DB440-F9E5-4AF3-9253-8DE2EDE6027E}" type="pres">
      <dgm:prSet presAssocID="{4D124DB4-F149-4606-8321-C28A61D7D0E3}" presName="childText" presStyleLbl="bgAcc1" presStyleIdx="6" presStyleCnt="12">
        <dgm:presLayoutVars>
          <dgm:bulletEnabled val="1"/>
        </dgm:presLayoutVars>
      </dgm:prSet>
      <dgm:spPr/>
    </dgm:pt>
    <dgm:pt modelId="{E37D5149-A219-4A67-B411-1ED5B8704CCB}" type="pres">
      <dgm:prSet presAssocID="{1C214CD7-C86C-4191-A874-4E103DBA1330}" presName="root" presStyleCnt="0"/>
      <dgm:spPr/>
    </dgm:pt>
    <dgm:pt modelId="{F57981B3-65D4-4479-9683-076241B329E4}" type="pres">
      <dgm:prSet presAssocID="{1C214CD7-C86C-4191-A874-4E103DBA1330}" presName="rootComposite" presStyleCnt="0"/>
      <dgm:spPr/>
    </dgm:pt>
    <dgm:pt modelId="{143A5A56-D93A-4168-8255-84BF2FC0691F}" type="pres">
      <dgm:prSet presAssocID="{1C214CD7-C86C-4191-A874-4E103DBA1330}" presName="rootText" presStyleLbl="node1" presStyleIdx="3" presStyleCnt="4"/>
      <dgm:spPr/>
    </dgm:pt>
    <dgm:pt modelId="{953BC970-CD4A-49C8-B048-626661273AC2}" type="pres">
      <dgm:prSet presAssocID="{1C214CD7-C86C-4191-A874-4E103DBA1330}" presName="rootConnector" presStyleLbl="node1" presStyleIdx="3" presStyleCnt="4"/>
      <dgm:spPr/>
    </dgm:pt>
    <dgm:pt modelId="{94A3A73E-98C9-4B13-8ACB-0FFA326BC5E9}" type="pres">
      <dgm:prSet presAssocID="{1C214CD7-C86C-4191-A874-4E103DBA1330}" presName="childShape" presStyleCnt="0"/>
      <dgm:spPr/>
    </dgm:pt>
    <dgm:pt modelId="{563C2B71-966F-4531-87E7-A8233E526E60}" type="pres">
      <dgm:prSet presAssocID="{411A0C0B-1EEC-4F08-B824-E82D2F86E55F}" presName="Name13" presStyleLbl="parChTrans1D2" presStyleIdx="7" presStyleCnt="12"/>
      <dgm:spPr/>
    </dgm:pt>
    <dgm:pt modelId="{0FCE3658-772E-45A8-BA73-6A5147210320}" type="pres">
      <dgm:prSet presAssocID="{9531C1A6-7F6C-49C9-8F61-984FF3309D07}" presName="childText" presStyleLbl="bgAcc1" presStyleIdx="7" presStyleCnt="12">
        <dgm:presLayoutVars>
          <dgm:bulletEnabled val="1"/>
        </dgm:presLayoutVars>
      </dgm:prSet>
      <dgm:spPr/>
    </dgm:pt>
    <dgm:pt modelId="{8C11FE0F-5E3F-413F-93FE-6B0E3D343066}" type="pres">
      <dgm:prSet presAssocID="{D067E9FD-A6CA-4CB5-83F0-9AACC96D770A}" presName="Name13" presStyleLbl="parChTrans1D2" presStyleIdx="8" presStyleCnt="12"/>
      <dgm:spPr/>
    </dgm:pt>
    <dgm:pt modelId="{1617A497-D890-401E-921A-2C6714B92254}" type="pres">
      <dgm:prSet presAssocID="{C15874AE-C047-488D-AE05-CDC0D6343EC8}" presName="childText" presStyleLbl="bgAcc1" presStyleIdx="8" presStyleCnt="12">
        <dgm:presLayoutVars>
          <dgm:bulletEnabled val="1"/>
        </dgm:presLayoutVars>
      </dgm:prSet>
      <dgm:spPr/>
    </dgm:pt>
    <dgm:pt modelId="{5D1ADCA0-81FF-4C5E-9E59-787D79E8BCD6}" type="pres">
      <dgm:prSet presAssocID="{0B1EC14E-3A75-462C-B9FF-BA05A10DEB97}" presName="Name13" presStyleLbl="parChTrans1D2" presStyleIdx="9" presStyleCnt="12"/>
      <dgm:spPr/>
    </dgm:pt>
    <dgm:pt modelId="{98F4C518-0C3C-408C-8B53-4BC14BC002A3}" type="pres">
      <dgm:prSet presAssocID="{CEF5990E-374B-4528-969B-20475F8234A0}" presName="childText" presStyleLbl="bgAcc1" presStyleIdx="9" presStyleCnt="12">
        <dgm:presLayoutVars>
          <dgm:bulletEnabled val="1"/>
        </dgm:presLayoutVars>
      </dgm:prSet>
      <dgm:spPr/>
    </dgm:pt>
    <dgm:pt modelId="{79643F12-87EB-4CF9-BE49-E2F0D25C329B}" type="pres">
      <dgm:prSet presAssocID="{A49ED2EC-90C6-4AD1-80A5-746E07F200C3}" presName="Name13" presStyleLbl="parChTrans1D2" presStyleIdx="10" presStyleCnt="12"/>
      <dgm:spPr/>
    </dgm:pt>
    <dgm:pt modelId="{2F99881C-A4B4-4DBA-B3E5-9CF0FF392CAD}" type="pres">
      <dgm:prSet presAssocID="{33EC3760-E472-4C08-ACAD-B18B254EA538}" presName="childText" presStyleLbl="bgAcc1" presStyleIdx="10" presStyleCnt="12">
        <dgm:presLayoutVars>
          <dgm:bulletEnabled val="1"/>
        </dgm:presLayoutVars>
      </dgm:prSet>
      <dgm:spPr/>
    </dgm:pt>
    <dgm:pt modelId="{56A707A6-5A88-49FE-93BF-A7B4997F110F}" type="pres">
      <dgm:prSet presAssocID="{2B4B301F-84EC-4E08-AE02-D1371139D7F8}" presName="Name13" presStyleLbl="parChTrans1D2" presStyleIdx="11" presStyleCnt="12"/>
      <dgm:spPr/>
    </dgm:pt>
    <dgm:pt modelId="{AE6DD1E6-3956-48B3-B6C0-46E96359C969}" type="pres">
      <dgm:prSet presAssocID="{4C828E55-09E9-4A3B-8197-351C4ED5FF92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4ED55F05-E807-4343-AB74-C92EB5C7CE36}" srcId="{0DA04542-AA86-4394-A693-B94E8ED3A958}" destId="{55CD45C9-CC08-4C51-B12E-8CF39C58A740}" srcOrd="2" destOrd="0" parTransId="{54CFB229-A00A-4B43-B386-BAF5766AF17F}" sibTransId="{5E3E67B7-D7C0-4B11-81E2-9BEBD53E5E51}"/>
    <dgm:cxn modelId="{8ED85106-3004-4A1B-B645-1CFDD82DFD10}" type="presOf" srcId="{55CD45C9-CC08-4C51-B12E-8CF39C58A740}" destId="{A482A030-3467-4664-AF9F-C70EE979BFB5}" srcOrd="0" destOrd="0" presId="urn:microsoft.com/office/officeart/2005/8/layout/hierarchy3"/>
    <dgm:cxn modelId="{75D0C006-FD41-4A73-88A7-978F5D47F929}" type="presOf" srcId="{33EC3760-E472-4C08-ACAD-B18B254EA538}" destId="{2F99881C-A4B4-4DBA-B3E5-9CF0FF392CAD}" srcOrd="0" destOrd="0" presId="urn:microsoft.com/office/officeart/2005/8/layout/hierarchy3"/>
    <dgm:cxn modelId="{9071A008-C53C-409D-A7E4-97642DE4783D}" srcId="{0DA04542-AA86-4394-A693-B94E8ED3A958}" destId="{0C2D7592-1E3D-475A-AED6-FB0F8343E3D4}" srcOrd="3" destOrd="0" parTransId="{863647D9-E4DD-41A7-B7FD-3A7AB91723F4}" sibTransId="{E2EAE0E9-79D6-4589-809C-A9D5BFCC9947}"/>
    <dgm:cxn modelId="{C4E80712-A2AD-4995-BA07-96CED4D6E3E1}" type="presOf" srcId="{A7A46080-D161-460E-913D-94057217B35A}" destId="{7B505D33-8EA6-4320-901C-495060BDADDC}" srcOrd="0" destOrd="0" presId="urn:microsoft.com/office/officeart/2005/8/layout/hierarchy3"/>
    <dgm:cxn modelId="{494C9B16-773F-47B3-8B85-27A910524500}" type="presOf" srcId="{0DA04542-AA86-4394-A693-B94E8ED3A958}" destId="{0C8144D2-08FC-4EF3-889A-74766C6968B3}" srcOrd="0" destOrd="0" presId="urn:microsoft.com/office/officeart/2005/8/layout/hierarchy3"/>
    <dgm:cxn modelId="{1491F01A-31C1-46FB-8AFE-9C2CEF6FFC69}" type="presOf" srcId="{0C2D7592-1E3D-475A-AED6-FB0F8343E3D4}" destId="{8C8BAC4B-6058-427F-B778-842ECEC03E94}" srcOrd="0" destOrd="0" presId="urn:microsoft.com/office/officeart/2005/8/layout/hierarchy3"/>
    <dgm:cxn modelId="{B5F26B22-7456-460F-B45B-543922FE4A45}" type="presOf" srcId="{3E37F361-3BAF-432A-88B4-AE84BBCB6F10}" destId="{108A5085-720A-4D80-B43D-35D73F5E259F}" srcOrd="0" destOrd="0" presId="urn:microsoft.com/office/officeart/2005/8/layout/hierarchy3"/>
    <dgm:cxn modelId="{90E0A623-8FDF-4894-B09E-EDBD044BAAA8}" type="presOf" srcId="{9F50936F-70C4-4843-AAE0-BB58A31EABCF}" destId="{2E4DDD7A-89D3-458D-A447-2F9DB97940D4}" srcOrd="0" destOrd="0" presId="urn:microsoft.com/office/officeart/2005/8/layout/hierarchy3"/>
    <dgm:cxn modelId="{24648B25-C691-4097-BFEC-2F625D845277}" type="presOf" srcId="{CEF5990E-374B-4528-969B-20475F8234A0}" destId="{98F4C518-0C3C-408C-8B53-4BC14BC002A3}" srcOrd="0" destOrd="0" presId="urn:microsoft.com/office/officeart/2005/8/layout/hierarchy3"/>
    <dgm:cxn modelId="{C2CDE52A-602F-4A34-A850-243621EFEAB7}" srcId="{1C214CD7-C86C-4191-A874-4E103DBA1330}" destId="{4C828E55-09E9-4A3B-8197-351C4ED5FF92}" srcOrd="4" destOrd="0" parTransId="{2B4B301F-84EC-4E08-AE02-D1371139D7F8}" sibTransId="{F5DC15ED-9F1D-4B2A-A475-80A4F4EEB4D1}"/>
    <dgm:cxn modelId="{AFA26431-B9D4-4B86-B0AD-883062724B9C}" type="presOf" srcId="{54CFB229-A00A-4B43-B386-BAF5766AF17F}" destId="{320E96C4-48D3-4602-BA62-572A63753AE9}" srcOrd="0" destOrd="0" presId="urn:microsoft.com/office/officeart/2005/8/layout/hierarchy3"/>
    <dgm:cxn modelId="{FABC0D33-4A66-44FD-A3E4-F407EF2CD094}" type="presOf" srcId="{1C214CD7-C86C-4191-A874-4E103DBA1330}" destId="{953BC970-CD4A-49C8-B048-626661273AC2}" srcOrd="1" destOrd="0" presId="urn:microsoft.com/office/officeart/2005/8/layout/hierarchy3"/>
    <dgm:cxn modelId="{127BCB37-7930-49F1-8026-F10FF2A9CEA5}" srcId="{40898A2C-450A-43E7-B920-CBDDC8171194}" destId="{E576824A-87AC-4450-9F64-9F81F8C3E34C}" srcOrd="2" destOrd="0" parTransId="{C02AEDDA-7412-42AA-9BDE-3E28F5857EF9}" sibTransId="{27696411-710A-4931-A23A-007F45BE4A81}"/>
    <dgm:cxn modelId="{8167B25D-C6D8-4217-A032-65661DD83E43}" srcId="{40898A2C-450A-43E7-B920-CBDDC8171194}" destId="{0DA04542-AA86-4394-A693-B94E8ED3A958}" srcOrd="1" destOrd="0" parTransId="{9B5F1731-54CE-4D5C-B25F-426A90541A1B}" sibTransId="{F20591C1-C587-439A-9424-B7CC8B145EEA}"/>
    <dgm:cxn modelId="{249CD947-5007-4BD0-A306-7376AA352A08}" srcId="{40898A2C-450A-43E7-B920-CBDDC8171194}" destId="{1C214CD7-C86C-4191-A874-4E103DBA1330}" srcOrd="3" destOrd="0" parTransId="{D5BDE807-D8FD-44B1-BD38-53AFF16A2737}" sibTransId="{B154A113-7565-4540-AB75-E1F175E423B8}"/>
    <dgm:cxn modelId="{8923E868-E6BE-4324-B5A5-2508B8B6CB98}" type="presOf" srcId="{0B1EC14E-3A75-462C-B9FF-BA05A10DEB97}" destId="{5D1ADCA0-81FF-4C5E-9E59-787D79E8BCD6}" srcOrd="0" destOrd="0" presId="urn:microsoft.com/office/officeart/2005/8/layout/hierarchy3"/>
    <dgm:cxn modelId="{D1CB074A-90A2-4736-B35D-5686A4DCEDCB}" type="presOf" srcId="{863647D9-E4DD-41A7-B7FD-3A7AB91723F4}" destId="{2AF8B116-4D54-4495-A54F-C98360EB2A25}" srcOrd="0" destOrd="0" presId="urn:microsoft.com/office/officeart/2005/8/layout/hierarchy3"/>
    <dgm:cxn modelId="{8211146A-D727-42E1-AFD5-C2206D36A96E}" srcId="{1C214CD7-C86C-4191-A874-4E103DBA1330}" destId="{CEF5990E-374B-4528-969B-20475F8234A0}" srcOrd="2" destOrd="0" parTransId="{0B1EC14E-3A75-462C-B9FF-BA05A10DEB97}" sibTransId="{4F2071FC-18C1-4F52-92BF-7A9D8E61E6E0}"/>
    <dgm:cxn modelId="{A34AF74B-D4FA-441E-BCF5-1570B3E547F8}" type="presOf" srcId="{C86E2A14-43A5-448D-BB12-74C6F1837C6A}" destId="{2A040E5C-A4D7-400D-9BDE-9EF3F0B64DA7}" srcOrd="0" destOrd="0" presId="urn:microsoft.com/office/officeart/2005/8/layout/hierarchy3"/>
    <dgm:cxn modelId="{EC2FD94D-B95F-416F-B3A5-6317084DBDCD}" srcId="{1C214CD7-C86C-4191-A874-4E103DBA1330}" destId="{33EC3760-E472-4C08-ACAD-B18B254EA538}" srcOrd="3" destOrd="0" parTransId="{A49ED2EC-90C6-4AD1-80A5-746E07F200C3}" sibTransId="{7D0611D4-A118-4F0F-87D7-5044871E7BE6}"/>
    <dgm:cxn modelId="{FB66056E-704E-480C-8DB9-8057B21B962A}" type="presOf" srcId="{43FA4E8F-AC6D-4F0C-9F70-B7414C8A8DB7}" destId="{42BB46F9-6A5E-47F1-B27F-F08805F9A140}" srcOrd="0" destOrd="0" presId="urn:microsoft.com/office/officeart/2005/8/layout/hierarchy3"/>
    <dgm:cxn modelId="{24609F84-2462-4FB2-8720-DA1101DA4DC0}" type="presOf" srcId="{E576824A-87AC-4450-9F64-9F81F8C3E34C}" destId="{04D8FBF3-8740-4854-81BD-1B4F5D179D11}" srcOrd="1" destOrd="0" presId="urn:microsoft.com/office/officeart/2005/8/layout/hierarchy3"/>
    <dgm:cxn modelId="{759C9687-D2B1-4623-A838-A87BCFF4B385}" srcId="{1C214CD7-C86C-4191-A874-4E103DBA1330}" destId="{C15874AE-C047-488D-AE05-CDC0D6343EC8}" srcOrd="1" destOrd="0" parTransId="{D067E9FD-A6CA-4CB5-83F0-9AACC96D770A}" sibTransId="{881AC5D4-D5F9-442F-A9C1-5C1F02B4BCD6}"/>
    <dgm:cxn modelId="{A2153C88-CE56-447A-BA10-C5C6285D2D50}" type="presOf" srcId="{4C828E55-09E9-4A3B-8197-351C4ED5FF92}" destId="{AE6DD1E6-3956-48B3-B6C0-46E96359C969}" srcOrd="0" destOrd="0" presId="urn:microsoft.com/office/officeart/2005/8/layout/hierarchy3"/>
    <dgm:cxn modelId="{306D1089-0012-498D-AC58-E42E30B7F3D8}" type="presOf" srcId="{1C214CD7-C86C-4191-A874-4E103DBA1330}" destId="{143A5A56-D93A-4168-8255-84BF2FC0691F}" srcOrd="0" destOrd="0" presId="urn:microsoft.com/office/officeart/2005/8/layout/hierarchy3"/>
    <dgm:cxn modelId="{43DF8A89-FB27-44B0-9E38-84CC39C2BE97}" type="presOf" srcId="{E56EC2A5-9726-47EA-9A81-A25261FC64FA}" destId="{ED8D4C75-137F-4A71-B9A7-CE86B5EE713C}" srcOrd="0" destOrd="0" presId="urn:microsoft.com/office/officeart/2005/8/layout/hierarchy3"/>
    <dgm:cxn modelId="{6DDD358E-DB06-4C2C-9408-22872C5E1C32}" type="presOf" srcId="{A49ED2EC-90C6-4AD1-80A5-746E07F200C3}" destId="{79643F12-87EB-4CF9-BE49-E2F0D25C329B}" srcOrd="0" destOrd="0" presId="urn:microsoft.com/office/officeart/2005/8/layout/hierarchy3"/>
    <dgm:cxn modelId="{21960D98-2310-4FEB-819A-5EE2CF207411}" srcId="{E576824A-87AC-4450-9F64-9F81F8C3E34C}" destId="{4D124DB4-F149-4606-8321-C28A61D7D0E3}" srcOrd="0" destOrd="0" parTransId="{1990B92A-6DBC-47E3-B39B-49EE421C1A46}" sibTransId="{174D46F4-125F-40A6-A12B-E1298AF9E38E}"/>
    <dgm:cxn modelId="{77221F9B-667E-4B22-A2ED-EE2882CC134F}" srcId="{0DA04542-AA86-4394-A693-B94E8ED3A958}" destId="{9F50936F-70C4-4843-AAE0-BB58A31EABCF}" srcOrd="0" destOrd="0" parTransId="{757E208B-05D6-46EF-AE7D-3D931ACC8A13}" sibTransId="{BC78C191-0E27-4CC0-B3A4-29366D122AF5}"/>
    <dgm:cxn modelId="{540A6B9E-CF7A-4D79-A325-4B392C78CA17}" type="presOf" srcId="{D067E9FD-A6CA-4CB5-83F0-9AACC96D770A}" destId="{8C11FE0F-5E3F-413F-93FE-6B0E3D343066}" srcOrd="0" destOrd="0" presId="urn:microsoft.com/office/officeart/2005/8/layout/hierarchy3"/>
    <dgm:cxn modelId="{65DC28AB-35A0-44D0-B34B-6822A067A4C2}" type="presOf" srcId="{E576824A-87AC-4450-9F64-9F81F8C3E34C}" destId="{1727D0CA-7E04-4BA7-9261-F7039E099D7F}" srcOrd="0" destOrd="0" presId="urn:microsoft.com/office/officeart/2005/8/layout/hierarchy3"/>
    <dgm:cxn modelId="{E51474AD-53AA-4B3C-9DB7-A7932D41C026}" type="presOf" srcId="{1990B92A-6DBC-47E3-B39B-49EE421C1A46}" destId="{F53AE2AB-BC08-47AF-869F-31A03E610FE9}" srcOrd="0" destOrd="0" presId="urn:microsoft.com/office/officeart/2005/8/layout/hierarchy3"/>
    <dgm:cxn modelId="{993979B3-1144-480B-B3C4-780A4425C65F}" srcId="{1C214CD7-C86C-4191-A874-4E103DBA1330}" destId="{9531C1A6-7F6C-49C9-8F61-984FF3309D07}" srcOrd="0" destOrd="0" parTransId="{411A0C0B-1EEC-4F08-B824-E82D2F86E55F}" sibTransId="{2DD860E7-FC48-4773-B37C-D34F90C94E73}"/>
    <dgm:cxn modelId="{91273EB4-BCBD-4F2F-AF5C-B50EE5E357DD}" type="presOf" srcId="{4D124DB4-F149-4606-8321-C28A61D7D0E3}" destId="{8C2DB440-F9E5-4AF3-9253-8DE2EDE6027E}" srcOrd="0" destOrd="0" presId="urn:microsoft.com/office/officeart/2005/8/layout/hierarchy3"/>
    <dgm:cxn modelId="{78CA13C0-E582-42DD-83F5-C9D181FAB7D9}" type="presOf" srcId="{0DA04542-AA86-4394-A693-B94E8ED3A958}" destId="{C069AA61-3E50-4ABA-B60B-0247D3218701}" srcOrd="1" destOrd="0" presId="urn:microsoft.com/office/officeart/2005/8/layout/hierarchy3"/>
    <dgm:cxn modelId="{0D0827C4-C0C5-4975-982B-524DD6CE7447}" type="presOf" srcId="{757E208B-05D6-46EF-AE7D-3D931ACC8A13}" destId="{6105F646-9924-4062-9E49-14B697ABBCA0}" srcOrd="0" destOrd="0" presId="urn:microsoft.com/office/officeart/2005/8/layout/hierarchy3"/>
    <dgm:cxn modelId="{1C849AC5-7134-4F3A-8ADF-91F65EA59222}" type="presOf" srcId="{C15874AE-C047-488D-AE05-CDC0D6343EC8}" destId="{1617A497-D890-401E-921A-2C6714B92254}" srcOrd="0" destOrd="0" presId="urn:microsoft.com/office/officeart/2005/8/layout/hierarchy3"/>
    <dgm:cxn modelId="{F2EACFCB-F576-49D7-A2C1-4820DB7B4945}" type="presOf" srcId="{2B4B301F-84EC-4E08-AE02-D1371139D7F8}" destId="{56A707A6-5A88-49FE-93BF-A7B4997F110F}" srcOrd="0" destOrd="0" presId="urn:microsoft.com/office/officeart/2005/8/layout/hierarchy3"/>
    <dgm:cxn modelId="{229A84CC-E23F-495C-B1EF-C951F8D79627}" type="presOf" srcId="{C86E2A14-43A5-448D-BB12-74C6F1837C6A}" destId="{AE2A00CE-14B6-4CCC-A727-53BAF343A84E}" srcOrd="1" destOrd="0" presId="urn:microsoft.com/office/officeart/2005/8/layout/hierarchy3"/>
    <dgm:cxn modelId="{1A00AFD1-5010-4F95-961F-8D401DB6E497}" type="presOf" srcId="{CCCEA109-72F5-4A6E-9EC9-BEBD4ACB663A}" destId="{42E987BF-44D7-4EDA-BDED-2420E88812AC}" srcOrd="0" destOrd="0" presId="urn:microsoft.com/office/officeart/2005/8/layout/hierarchy3"/>
    <dgm:cxn modelId="{06A55BD4-8FB8-40C2-8A14-8420B830E259}" type="presOf" srcId="{BA53EEEC-4289-431D-8FBC-331EA1B0610D}" destId="{BE4EE463-B33F-4793-8FFE-0B1DF1F3EECD}" srcOrd="0" destOrd="0" presId="urn:microsoft.com/office/officeart/2005/8/layout/hierarchy3"/>
    <dgm:cxn modelId="{6CF03AD5-C079-414E-B8A5-E4C9A6B7364D}" type="presOf" srcId="{9531C1A6-7F6C-49C9-8F61-984FF3309D07}" destId="{0FCE3658-772E-45A8-BA73-6A5147210320}" srcOrd="0" destOrd="0" presId="urn:microsoft.com/office/officeart/2005/8/layout/hierarchy3"/>
    <dgm:cxn modelId="{A3201ADA-3495-4E37-AD7A-191C2F5CC285}" srcId="{C86E2A14-43A5-448D-BB12-74C6F1837C6A}" destId="{CCCEA109-72F5-4A6E-9EC9-BEBD4ACB663A}" srcOrd="0" destOrd="0" parTransId="{43FA4E8F-AC6D-4F0C-9F70-B7414C8A8DB7}" sibTransId="{7CB2D820-FDAE-45E2-9889-D6919A0AB8EA}"/>
    <dgm:cxn modelId="{9F5D9ADD-63CE-4491-924E-90F47242EFF4}" srcId="{40898A2C-450A-43E7-B920-CBDDC8171194}" destId="{C86E2A14-43A5-448D-BB12-74C6F1837C6A}" srcOrd="0" destOrd="0" parTransId="{88ADBED5-0474-46B1-96C1-6C39439EB7A7}" sibTransId="{A6B6E06C-B930-4639-B714-8A4A14908863}"/>
    <dgm:cxn modelId="{00953CDF-A5ED-458C-BB5E-94CFC256C83A}" srcId="{0DA04542-AA86-4394-A693-B94E8ED3A958}" destId="{E56EC2A5-9726-47EA-9A81-A25261FC64FA}" srcOrd="1" destOrd="0" parTransId="{A7A46080-D161-460E-913D-94057217B35A}" sibTransId="{E8D1DE7F-B6CB-42EE-BBFB-2B759D48BFB1}"/>
    <dgm:cxn modelId="{FE3D5AE0-BE34-49A6-89F7-26BD9290D805}" srcId="{C86E2A14-43A5-448D-BB12-74C6F1837C6A}" destId="{3E37F361-3BAF-432A-88B4-AE84BBCB6F10}" srcOrd="1" destOrd="0" parTransId="{BA53EEEC-4289-431D-8FBC-331EA1B0610D}" sibTransId="{4D67BE92-9002-4351-A56C-00F5C123325A}"/>
    <dgm:cxn modelId="{59DE4CF6-C642-438B-B41E-CD97E28314A4}" type="presOf" srcId="{411A0C0B-1EEC-4F08-B824-E82D2F86E55F}" destId="{563C2B71-966F-4531-87E7-A8233E526E60}" srcOrd="0" destOrd="0" presId="urn:microsoft.com/office/officeart/2005/8/layout/hierarchy3"/>
    <dgm:cxn modelId="{DB04BAF9-B651-4ED0-880E-A347571EA975}" type="presOf" srcId="{40898A2C-450A-43E7-B920-CBDDC8171194}" destId="{11A63BD1-49D5-4850-AB09-68337185D087}" srcOrd="0" destOrd="0" presId="urn:microsoft.com/office/officeart/2005/8/layout/hierarchy3"/>
    <dgm:cxn modelId="{BA4F6234-1AE4-4353-B484-C3447D9B445E}" type="presParOf" srcId="{11A63BD1-49D5-4850-AB09-68337185D087}" destId="{74151407-E623-4ACE-A30F-2FD10BFE42F8}" srcOrd="0" destOrd="0" presId="urn:microsoft.com/office/officeart/2005/8/layout/hierarchy3"/>
    <dgm:cxn modelId="{EA4145F5-1B91-487B-8105-37F8063DC8D0}" type="presParOf" srcId="{74151407-E623-4ACE-A30F-2FD10BFE42F8}" destId="{CC3BB9E1-C6AB-4E82-B06C-4EE3180C6BEC}" srcOrd="0" destOrd="0" presId="urn:microsoft.com/office/officeart/2005/8/layout/hierarchy3"/>
    <dgm:cxn modelId="{41B7F10D-39C1-4505-934C-E6DEFD0872B7}" type="presParOf" srcId="{CC3BB9E1-C6AB-4E82-B06C-4EE3180C6BEC}" destId="{2A040E5C-A4D7-400D-9BDE-9EF3F0B64DA7}" srcOrd="0" destOrd="0" presId="urn:microsoft.com/office/officeart/2005/8/layout/hierarchy3"/>
    <dgm:cxn modelId="{2BFF451D-601A-4AB4-A00B-0626700DC3B1}" type="presParOf" srcId="{CC3BB9E1-C6AB-4E82-B06C-4EE3180C6BEC}" destId="{AE2A00CE-14B6-4CCC-A727-53BAF343A84E}" srcOrd="1" destOrd="0" presId="urn:microsoft.com/office/officeart/2005/8/layout/hierarchy3"/>
    <dgm:cxn modelId="{85DAC183-6964-4911-BC47-F2CE86F1F535}" type="presParOf" srcId="{74151407-E623-4ACE-A30F-2FD10BFE42F8}" destId="{B38BDD6C-8C5A-4BDE-B52B-48D2835D69B0}" srcOrd="1" destOrd="0" presId="urn:microsoft.com/office/officeart/2005/8/layout/hierarchy3"/>
    <dgm:cxn modelId="{CF2A899D-12F9-4C75-AD87-E9DCFC377651}" type="presParOf" srcId="{B38BDD6C-8C5A-4BDE-B52B-48D2835D69B0}" destId="{42BB46F9-6A5E-47F1-B27F-F08805F9A140}" srcOrd="0" destOrd="0" presId="urn:microsoft.com/office/officeart/2005/8/layout/hierarchy3"/>
    <dgm:cxn modelId="{16C2B055-BAF5-41D1-BFC3-33E0A8844BFD}" type="presParOf" srcId="{B38BDD6C-8C5A-4BDE-B52B-48D2835D69B0}" destId="{42E987BF-44D7-4EDA-BDED-2420E88812AC}" srcOrd="1" destOrd="0" presId="urn:microsoft.com/office/officeart/2005/8/layout/hierarchy3"/>
    <dgm:cxn modelId="{073DB2C1-0299-40C6-A50D-EAC2CCBD2784}" type="presParOf" srcId="{B38BDD6C-8C5A-4BDE-B52B-48D2835D69B0}" destId="{BE4EE463-B33F-4793-8FFE-0B1DF1F3EECD}" srcOrd="2" destOrd="0" presId="urn:microsoft.com/office/officeart/2005/8/layout/hierarchy3"/>
    <dgm:cxn modelId="{4949BBF8-77A1-401B-A23F-2DDF5EC291CB}" type="presParOf" srcId="{B38BDD6C-8C5A-4BDE-B52B-48D2835D69B0}" destId="{108A5085-720A-4D80-B43D-35D73F5E259F}" srcOrd="3" destOrd="0" presId="urn:microsoft.com/office/officeart/2005/8/layout/hierarchy3"/>
    <dgm:cxn modelId="{DD1EC82C-FAD4-42B1-BB03-A360090A70AA}" type="presParOf" srcId="{11A63BD1-49D5-4850-AB09-68337185D087}" destId="{F8D43FC1-F77F-4575-8494-F2921333F7A9}" srcOrd="1" destOrd="0" presId="urn:microsoft.com/office/officeart/2005/8/layout/hierarchy3"/>
    <dgm:cxn modelId="{2C901986-7334-4DBF-846A-999715B1B0B7}" type="presParOf" srcId="{F8D43FC1-F77F-4575-8494-F2921333F7A9}" destId="{4C089921-94F0-4B81-8331-6BA29D253C66}" srcOrd="0" destOrd="0" presId="urn:microsoft.com/office/officeart/2005/8/layout/hierarchy3"/>
    <dgm:cxn modelId="{348DB8B7-5516-4DA4-9F68-CBD00B0E6B37}" type="presParOf" srcId="{4C089921-94F0-4B81-8331-6BA29D253C66}" destId="{0C8144D2-08FC-4EF3-889A-74766C6968B3}" srcOrd="0" destOrd="0" presId="urn:microsoft.com/office/officeart/2005/8/layout/hierarchy3"/>
    <dgm:cxn modelId="{745BB533-47AD-4020-B717-004BBDAED7DF}" type="presParOf" srcId="{4C089921-94F0-4B81-8331-6BA29D253C66}" destId="{C069AA61-3E50-4ABA-B60B-0247D3218701}" srcOrd="1" destOrd="0" presId="urn:microsoft.com/office/officeart/2005/8/layout/hierarchy3"/>
    <dgm:cxn modelId="{64FA821A-E012-46CC-9A0C-83541A9EBC28}" type="presParOf" srcId="{F8D43FC1-F77F-4575-8494-F2921333F7A9}" destId="{3C3A8D62-1400-42B1-9A9B-9F8BD01E44DA}" srcOrd="1" destOrd="0" presId="urn:microsoft.com/office/officeart/2005/8/layout/hierarchy3"/>
    <dgm:cxn modelId="{C6B993E5-AFDB-471E-891D-E8B667B41C2D}" type="presParOf" srcId="{3C3A8D62-1400-42B1-9A9B-9F8BD01E44DA}" destId="{6105F646-9924-4062-9E49-14B697ABBCA0}" srcOrd="0" destOrd="0" presId="urn:microsoft.com/office/officeart/2005/8/layout/hierarchy3"/>
    <dgm:cxn modelId="{744525A1-33FE-4C90-8F65-6911E67B678B}" type="presParOf" srcId="{3C3A8D62-1400-42B1-9A9B-9F8BD01E44DA}" destId="{2E4DDD7A-89D3-458D-A447-2F9DB97940D4}" srcOrd="1" destOrd="0" presId="urn:microsoft.com/office/officeart/2005/8/layout/hierarchy3"/>
    <dgm:cxn modelId="{3DA06BA1-B52F-47B0-BD95-61F817EE9404}" type="presParOf" srcId="{3C3A8D62-1400-42B1-9A9B-9F8BD01E44DA}" destId="{7B505D33-8EA6-4320-901C-495060BDADDC}" srcOrd="2" destOrd="0" presId="urn:microsoft.com/office/officeart/2005/8/layout/hierarchy3"/>
    <dgm:cxn modelId="{A82C387A-F58B-49DA-92A7-D97A179BB9B0}" type="presParOf" srcId="{3C3A8D62-1400-42B1-9A9B-9F8BD01E44DA}" destId="{ED8D4C75-137F-4A71-B9A7-CE86B5EE713C}" srcOrd="3" destOrd="0" presId="urn:microsoft.com/office/officeart/2005/8/layout/hierarchy3"/>
    <dgm:cxn modelId="{CF363943-AD3A-454C-ADB2-F9B84BD7D72C}" type="presParOf" srcId="{3C3A8D62-1400-42B1-9A9B-9F8BD01E44DA}" destId="{320E96C4-48D3-4602-BA62-572A63753AE9}" srcOrd="4" destOrd="0" presId="urn:microsoft.com/office/officeart/2005/8/layout/hierarchy3"/>
    <dgm:cxn modelId="{CC035449-91C9-4CAF-A8A6-E569C29769ED}" type="presParOf" srcId="{3C3A8D62-1400-42B1-9A9B-9F8BD01E44DA}" destId="{A482A030-3467-4664-AF9F-C70EE979BFB5}" srcOrd="5" destOrd="0" presId="urn:microsoft.com/office/officeart/2005/8/layout/hierarchy3"/>
    <dgm:cxn modelId="{D1C2A481-7202-47F5-9F76-637044078B49}" type="presParOf" srcId="{3C3A8D62-1400-42B1-9A9B-9F8BD01E44DA}" destId="{2AF8B116-4D54-4495-A54F-C98360EB2A25}" srcOrd="6" destOrd="0" presId="urn:microsoft.com/office/officeart/2005/8/layout/hierarchy3"/>
    <dgm:cxn modelId="{E6395084-ADBA-488C-BFB9-EBC395955FDF}" type="presParOf" srcId="{3C3A8D62-1400-42B1-9A9B-9F8BD01E44DA}" destId="{8C8BAC4B-6058-427F-B778-842ECEC03E94}" srcOrd="7" destOrd="0" presId="urn:microsoft.com/office/officeart/2005/8/layout/hierarchy3"/>
    <dgm:cxn modelId="{462CDE5B-D80C-454D-9F83-4739B36CC9E6}" type="presParOf" srcId="{11A63BD1-49D5-4850-AB09-68337185D087}" destId="{CDDD8E3C-6FFB-4817-9E9C-2056576365C5}" srcOrd="2" destOrd="0" presId="urn:microsoft.com/office/officeart/2005/8/layout/hierarchy3"/>
    <dgm:cxn modelId="{FBB6F39A-C819-461B-9008-25E1A90D4D82}" type="presParOf" srcId="{CDDD8E3C-6FFB-4817-9E9C-2056576365C5}" destId="{2A23C475-5363-4AD2-A4FA-BF765E5075CE}" srcOrd="0" destOrd="0" presId="urn:microsoft.com/office/officeart/2005/8/layout/hierarchy3"/>
    <dgm:cxn modelId="{945AC232-ADF3-4A40-AA98-B8AE2A3F42BA}" type="presParOf" srcId="{2A23C475-5363-4AD2-A4FA-BF765E5075CE}" destId="{1727D0CA-7E04-4BA7-9261-F7039E099D7F}" srcOrd="0" destOrd="0" presId="urn:microsoft.com/office/officeart/2005/8/layout/hierarchy3"/>
    <dgm:cxn modelId="{B7CD9F28-C7ED-40E1-97B3-B07B6B59B8E0}" type="presParOf" srcId="{2A23C475-5363-4AD2-A4FA-BF765E5075CE}" destId="{04D8FBF3-8740-4854-81BD-1B4F5D179D11}" srcOrd="1" destOrd="0" presId="urn:microsoft.com/office/officeart/2005/8/layout/hierarchy3"/>
    <dgm:cxn modelId="{C19C03FA-E8CB-4F55-9539-09ECA50AAAAC}" type="presParOf" srcId="{CDDD8E3C-6FFB-4817-9E9C-2056576365C5}" destId="{8A6D4267-4720-4362-B787-B5CA08272ED9}" srcOrd="1" destOrd="0" presId="urn:microsoft.com/office/officeart/2005/8/layout/hierarchy3"/>
    <dgm:cxn modelId="{0C546FB2-5B75-4719-8E60-6C78B2FC7F36}" type="presParOf" srcId="{8A6D4267-4720-4362-B787-B5CA08272ED9}" destId="{F53AE2AB-BC08-47AF-869F-31A03E610FE9}" srcOrd="0" destOrd="0" presId="urn:microsoft.com/office/officeart/2005/8/layout/hierarchy3"/>
    <dgm:cxn modelId="{1A427490-21CD-4015-8CDE-C9D40166CC49}" type="presParOf" srcId="{8A6D4267-4720-4362-B787-B5CA08272ED9}" destId="{8C2DB440-F9E5-4AF3-9253-8DE2EDE6027E}" srcOrd="1" destOrd="0" presId="urn:microsoft.com/office/officeart/2005/8/layout/hierarchy3"/>
    <dgm:cxn modelId="{D18F1696-0F7D-4119-A0DC-3F0BD6A0C401}" type="presParOf" srcId="{11A63BD1-49D5-4850-AB09-68337185D087}" destId="{E37D5149-A219-4A67-B411-1ED5B8704CCB}" srcOrd="3" destOrd="0" presId="urn:microsoft.com/office/officeart/2005/8/layout/hierarchy3"/>
    <dgm:cxn modelId="{E6C7A499-729E-463F-B764-A40F8A2CAFAE}" type="presParOf" srcId="{E37D5149-A219-4A67-B411-1ED5B8704CCB}" destId="{F57981B3-65D4-4479-9683-076241B329E4}" srcOrd="0" destOrd="0" presId="urn:microsoft.com/office/officeart/2005/8/layout/hierarchy3"/>
    <dgm:cxn modelId="{32B55803-2183-46EA-A83B-1EE6A55AFAD9}" type="presParOf" srcId="{F57981B3-65D4-4479-9683-076241B329E4}" destId="{143A5A56-D93A-4168-8255-84BF2FC0691F}" srcOrd="0" destOrd="0" presId="urn:microsoft.com/office/officeart/2005/8/layout/hierarchy3"/>
    <dgm:cxn modelId="{6FDC8349-62D6-460B-BBF1-AD79BFD7A0E2}" type="presParOf" srcId="{F57981B3-65D4-4479-9683-076241B329E4}" destId="{953BC970-CD4A-49C8-B048-626661273AC2}" srcOrd="1" destOrd="0" presId="urn:microsoft.com/office/officeart/2005/8/layout/hierarchy3"/>
    <dgm:cxn modelId="{2691D3E3-E85E-48E8-B8FD-2219FFC6C87A}" type="presParOf" srcId="{E37D5149-A219-4A67-B411-1ED5B8704CCB}" destId="{94A3A73E-98C9-4B13-8ACB-0FFA326BC5E9}" srcOrd="1" destOrd="0" presId="urn:microsoft.com/office/officeart/2005/8/layout/hierarchy3"/>
    <dgm:cxn modelId="{82827D03-37A4-4AAF-B450-D08C59A37360}" type="presParOf" srcId="{94A3A73E-98C9-4B13-8ACB-0FFA326BC5E9}" destId="{563C2B71-966F-4531-87E7-A8233E526E60}" srcOrd="0" destOrd="0" presId="urn:microsoft.com/office/officeart/2005/8/layout/hierarchy3"/>
    <dgm:cxn modelId="{321F23BF-0EA0-405B-B0F5-1F7684EBE656}" type="presParOf" srcId="{94A3A73E-98C9-4B13-8ACB-0FFA326BC5E9}" destId="{0FCE3658-772E-45A8-BA73-6A5147210320}" srcOrd="1" destOrd="0" presId="urn:microsoft.com/office/officeart/2005/8/layout/hierarchy3"/>
    <dgm:cxn modelId="{A9700499-891B-4112-ACCE-5362209F0223}" type="presParOf" srcId="{94A3A73E-98C9-4B13-8ACB-0FFA326BC5E9}" destId="{8C11FE0F-5E3F-413F-93FE-6B0E3D343066}" srcOrd="2" destOrd="0" presId="urn:microsoft.com/office/officeart/2005/8/layout/hierarchy3"/>
    <dgm:cxn modelId="{2CBD12D1-3458-4A63-97E9-7ACDEEE1AFA5}" type="presParOf" srcId="{94A3A73E-98C9-4B13-8ACB-0FFA326BC5E9}" destId="{1617A497-D890-401E-921A-2C6714B92254}" srcOrd="3" destOrd="0" presId="urn:microsoft.com/office/officeart/2005/8/layout/hierarchy3"/>
    <dgm:cxn modelId="{084602FA-7EAE-4F98-B696-E3FD76F03FF3}" type="presParOf" srcId="{94A3A73E-98C9-4B13-8ACB-0FFA326BC5E9}" destId="{5D1ADCA0-81FF-4C5E-9E59-787D79E8BCD6}" srcOrd="4" destOrd="0" presId="urn:microsoft.com/office/officeart/2005/8/layout/hierarchy3"/>
    <dgm:cxn modelId="{FFA407C6-2B44-46FA-A08F-3D9457E7CA6A}" type="presParOf" srcId="{94A3A73E-98C9-4B13-8ACB-0FFA326BC5E9}" destId="{98F4C518-0C3C-408C-8B53-4BC14BC002A3}" srcOrd="5" destOrd="0" presId="urn:microsoft.com/office/officeart/2005/8/layout/hierarchy3"/>
    <dgm:cxn modelId="{738B2942-6367-4152-B8C4-51564CC21D98}" type="presParOf" srcId="{94A3A73E-98C9-4B13-8ACB-0FFA326BC5E9}" destId="{79643F12-87EB-4CF9-BE49-E2F0D25C329B}" srcOrd="6" destOrd="0" presId="urn:microsoft.com/office/officeart/2005/8/layout/hierarchy3"/>
    <dgm:cxn modelId="{AB90F01C-D66B-4F5B-BA17-CF92531E80E4}" type="presParOf" srcId="{94A3A73E-98C9-4B13-8ACB-0FFA326BC5E9}" destId="{2F99881C-A4B4-4DBA-B3E5-9CF0FF392CAD}" srcOrd="7" destOrd="0" presId="urn:microsoft.com/office/officeart/2005/8/layout/hierarchy3"/>
    <dgm:cxn modelId="{AD95C240-7AAD-4E1D-A8D7-3D69A932D3B8}" type="presParOf" srcId="{94A3A73E-98C9-4B13-8ACB-0FFA326BC5E9}" destId="{56A707A6-5A88-49FE-93BF-A7B4997F110F}" srcOrd="8" destOrd="0" presId="urn:microsoft.com/office/officeart/2005/8/layout/hierarchy3"/>
    <dgm:cxn modelId="{E76FE403-08D0-4CAD-9F16-4BC8C50110B3}" type="presParOf" srcId="{94A3A73E-98C9-4B13-8ACB-0FFA326BC5E9}" destId="{AE6DD1E6-3956-48B3-B6C0-46E96359C969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459CD-3187-49DB-9922-21A80ACD1D8A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8C078-EBDB-4C13-83A4-0D089F48256C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Project Overview</a:t>
          </a:r>
        </a:p>
      </dsp:txBody>
      <dsp:txXfrm>
        <a:off x="417971" y="2644665"/>
        <a:ext cx="2889450" cy="720000"/>
      </dsp:txXfrm>
    </dsp:sp>
    <dsp:sp modelId="{ABFEB245-FAF1-4C5D-A225-C630E78E24B2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1FF2E-85BD-434B-B3F0-33E676AC10A6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Progress</a:t>
          </a:r>
        </a:p>
      </dsp:txBody>
      <dsp:txXfrm>
        <a:off x="3813075" y="2644665"/>
        <a:ext cx="2889450" cy="720000"/>
      </dsp:txXfrm>
    </dsp:sp>
    <dsp:sp modelId="{093A89B7-237E-41A9-A2F1-B071E446403A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83D8C-06F8-4F18-B654-D05AE8C7C51E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Execution</a:t>
          </a:r>
        </a:p>
      </dsp:txBody>
      <dsp:txXfrm>
        <a:off x="7208178" y="2644665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40E5C-A4D7-400D-9BDE-9EF3F0B64DA7}">
      <dsp:nvSpPr>
        <dsp:cNvPr id="0" name=""/>
        <dsp:cNvSpPr/>
      </dsp:nvSpPr>
      <dsp:spPr>
        <a:xfrm>
          <a:off x="1266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api_football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_requester</a:t>
          </a:r>
          <a:endParaRPr lang="ko-KR" altLang="en-US" sz="1300" kern="1200" dirty="0"/>
        </a:p>
      </dsp:txBody>
      <dsp:txXfrm>
        <a:off x="22591" y="422495"/>
        <a:ext cx="1413554" cy="685452"/>
      </dsp:txXfrm>
    </dsp:sp>
    <dsp:sp modelId="{42BB46F9-6A5E-47F1-B27F-F08805F9A140}">
      <dsp:nvSpPr>
        <dsp:cNvPr id="0" name=""/>
        <dsp:cNvSpPr/>
      </dsp:nvSpPr>
      <dsp:spPr>
        <a:xfrm>
          <a:off x="146887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987BF-44D7-4EDA-BDED-2420E88812AC}">
      <dsp:nvSpPr>
        <dsp:cNvPr id="0" name=""/>
        <dsp:cNvSpPr/>
      </dsp:nvSpPr>
      <dsp:spPr>
        <a:xfrm>
          <a:off x="292507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/>
            <a:t>api_football</a:t>
          </a:r>
          <a:endParaRPr lang="en-US" altLang="ko-KR" sz="1000" kern="1200" dirty="0"/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_module.py</a:t>
          </a:r>
          <a:endParaRPr lang="ko-KR" altLang="en-US" sz="1000" kern="1200" dirty="0"/>
        </a:p>
      </dsp:txBody>
      <dsp:txXfrm>
        <a:off x="313832" y="1332623"/>
        <a:ext cx="1122313" cy="685452"/>
      </dsp:txXfrm>
    </dsp:sp>
    <dsp:sp modelId="{BE4EE463-B33F-4793-8FFE-0B1DF1F3EECD}">
      <dsp:nvSpPr>
        <dsp:cNvPr id="0" name=""/>
        <dsp:cNvSpPr/>
      </dsp:nvSpPr>
      <dsp:spPr>
        <a:xfrm>
          <a:off x="146887" y="1129272"/>
          <a:ext cx="145620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145620" y="145620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A5085-720A-4D80-B43D-35D73F5E259F}">
      <dsp:nvSpPr>
        <dsp:cNvPr id="0" name=""/>
        <dsp:cNvSpPr/>
      </dsp:nvSpPr>
      <dsp:spPr>
        <a:xfrm>
          <a:off x="292507" y="2221426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 err="1">
              <a:solidFill>
                <a:schemeClr val="bg1">
                  <a:lumMod val="50000"/>
                </a:schemeClr>
              </a:solidFill>
            </a:rPr>
            <a:t>api_football</a:t>
          </a:r>
          <a:br>
            <a:rPr lang="en-US" altLang="ko-KR" sz="1000" kern="1200" dirty="0">
              <a:solidFill>
                <a:schemeClr val="bg1">
                  <a:lumMod val="50000"/>
                </a:schemeClr>
              </a:solidFill>
            </a:rPr>
          </a:br>
          <a:r>
            <a:rPr lang="en-US" altLang="ko-KR" sz="1000" kern="1200" dirty="0">
              <a:solidFill>
                <a:schemeClr val="bg1">
                  <a:lumMod val="50000"/>
                </a:schemeClr>
              </a:solidFill>
            </a:rPr>
            <a:t>_secret.py</a:t>
          </a:r>
          <a:endParaRPr lang="ko-KR" altLang="en-US" sz="10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13832" y="2242751"/>
        <a:ext cx="1122313" cy="685452"/>
      </dsp:txXfrm>
    </dsp:sp>
    <dsp:sp modelId="{0C8144D2-08FC-4EF3-889A-74766C6968B3}">
      <dsp:nvSpPr>
        <dsp:cNvPr id="0" name=""/>
        <dsp:cNvSpPr/>
      </dsp:nvSpPr>
      <dsp:spPr>
        <a:xfrm>
          <a:off x="1821522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twitter_crawler</a:t>
          </a:r>
          <a:endParaRPr lang="ko-KR" altLang="en-US" sz="1300" kern="1200" dirty="0"/>
        </a:p>
      </dsp:txBody>
      <dsp:txXfrm>
        <a:off x="1842847" y="422495"/>
        <a:ext cx="1413554" cy="685452"/>
      </dsp:txXfrm>
    </dsp:sp>
    <dsp:sp modelId="{6105F646-9924-4062-9E49-14B697ABBCA0}">
      <dsp:nvSpPr>
        <dsp:cNvPr id="0" name=""/>
        <dsp:cNvSpPr/>
      </dsp:nvSpPr>
      <dsp:spPr>
        <a:xfrm>
          <a:off x="1967142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DDD7A-89D3-458D-A447-2F9DB97940D4}">
      <dsp:nvSpPr>
        <dsp:cNvPr id="0" name=""/>
        <dsp:cNvSpPr/>
      </dsp:nvSpPr>
      <dsp:spPr>
        <a:xfrm>
          <a:off x="2112763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doc_maker.py</a:t>
          </a:r>
          <a:endParaRPr lang="ko-KR" altLang="en-US" sz="1000" kern="1200" dirty="0"/>
        </a:p>
      </dsp:txBody>
      <dsp:txXfrm>
        <a:off x="2134088" y="1332623"/>
        <a:ext cx="1122313" cy="685452"/>
      </dsp:txXfrm>
    </dsp:sp>
    <dsp:sp modelId="{7B505D33-8EA6-4320-901C-495060BDADDC}">
      <dsp:nvSpPr>
        <dsp:cNvPr id="0" name=""/>
        <dsp:cNvSpPr/>
      </dsp:nvSpPr>
      <dsp:spPr>
        <a:xfrm>
          <a:off x="1967142" y="1129272"/>
          <a:ext cx="145620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145620" y="145620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D4C75-137F-4A71-B9A7-CE86B5EE713C}">
      <dsp:nvSpPr>
        <dsp:cNvPr id="0" name=""/>
        <dsp:cNvSpPr/>
      </dsp:nvSpPr>
      <dsp:spPr>
        <a:xfrm>
          <a:off x="2112763" y="2221426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query_maker.py</a:t>
          </a:r>
          <a:endParaRPr lang="ko-KR" altLang="en-US" sz="1000" kern="1200" dirty="0"/>
        </a:p>
      </dsp:txBody>
      <dsp:txXfrm>
        <a:off x="2134088" y="2242751"/>
        <a:ext cx="1122313" cy="685452"/>
      </dsp:txXfrm>
    </dsp:sp>
    <dsp:sp modelId="{320E96C4-48D3-4602-BA62-572A63753AE9}">
      <dsp:nvSpPr>
        <dsp:cNvPr id="0" name=""/>
        <dsp:cNvSpPr/>
      </dsp:nvSpPr>
      <dsp:spPr>
        <a:xfrm>
          <a:off x="1967142" y="1129272"/>
          <a:ext cx="145620" cy="236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331"/>
              </a:lnTo>
              <a:lnTo>
                <a:pt x="145620" y="236633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2A030-3467-4664-AF9F-C70EE979BFB5}">
      <dsp:nvSpPr>
        <dsp:cNvPr id="0" name=""/>
        <dsp:cNvSpPr/>
      </dsp:nvSpPr>
      <dsp:spPr>
        <a:xfrm>
          <a:off x="2112763" y="3131553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twitter_crawler.py</a:t>
          </a:r>
          <a:endParaRPr lang="ko-KR" altLang="en-US" sz="1000" kern="1200" dirty="0"/>
        </a:p>
      </dsp:txBody>
      <dsp:txXfrm>
        <a:off x="2134088" y="3152878"/>
        <a:ext cx="1122313" cy="685452"/>
      </dsp:txXfrm>
    </dsp:sp>
    <dsp:sp modelId="{2AF8B116-4D54-4495-A54F-C98360EB2A25}">
      <dsp:nvSpPr>
        <dsp:cNvPr id="0" name=""/>
        <dsp:cNvSpPr/>
      </dsp:nvSpPr>
      <dsp:spPr>
        <a:xfrm>
          <a:off x="1967142" y="1129272"/>
          <a:ext cx="145620" cy="3276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459"/>
              </a:lnTo>
              <a:lnTo>
                <a:pt x="145620" y="32764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BAC4B-6058-427F-B778-842ECEC03E94}">
      <dsp:nvSpPr>
        <dsp:cNvPr id="0" name=""/>
        <dsp:cNvSpPr/>
      </dsp:nvSpPr>
      <dsp:spPr>
        <a:xfrm>
          <a:off x="2112763" y="4041681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>
              <a:solidFill>
                <a:schemeClr val="bg1">
                  <a:lumMod val="50000"/>
                </a:schemeClr>
              </a:solidFill>
            </a:rPr>
            <a:t>twitter_secret.py</a:t>
          </a:r>
          <a:endParaRPr lang="ko-KR" altLang="en-US" sz="10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134088" y="4063006"/>
        <a:ext cx="1122313" cy="685452"/>
      </dsp:txXfrm>
    </dsp:sp>
    <dsp:sp modelId="{1727D0CA-7E04-4BA7-9261-F7039E099D7F}">
      <dsp:nvSpPr>
        <dsp:cNvPr id="0" name=""/>
        <dsp:cNvSpPr/>
      </dsp:nvSpPr>
      <dsp:spPr>
        <a:xfrm>
          <a:off x="3641777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 err="1"/>
            <a:t>vsm</a:t>
          </a:r>
          <a:endParaRPr lang="ko-KR" altLang="en-US" sz="1300" kern="1200" dirty="0"/>
        </a:p>
      </dsp:txBody>
      <dsp:txXfrm>
        <a:off x="3663102" y="422495"/>
        <a:ext cx="1413554" cy="685452"/>
      </dsp:txXfrm>
    </dsp:sp>
    <dsp:sp modelId="{F53AE2AB-BC08-47AF-869F-31A03E610FE9}">
      <dsp:nvSpPr>
        <dsp:cNvPr id="0" name=""/>
        <dsp:cNvSpPr/>
      </dsp:nvSpPr>
      <dsp:spPr>
        <a:xfrm>
          <a:off x="3787397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DB440-F9E5-4AF3-9253-8DE2EDE6027E}">
      <dsp:nvSpPr>
        <dsp:cNvPr id="0" name=""/>
        <dsp:cNvSpPr/>
      </dsp:nvSpPr>
      <dsp:spPr>
        <a:xfrm>
          <a:off x="3933018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vsm.py</a:t>
          </a:r>
          <a:endParaRPr lang="ko-KR" altLang="en-US" sz="1000" kern="1200" dirty="0"/>
        </a:p>
      </dsp:txBody>
      <dsp:txXfrm>
        <a:off x="3954343" y="1332623"/>
        <a:ext cx="1122313" cy="685452"/>
      </dsp:txXfrm>
    </dsp:sp>
    <dsp:sp modelId="{143A5A56-D93A-4168-8255-84BF2FC0691F}">
      <dsp:nvSpPr>
        <dsp:cNvPr id="0" name=""/>
        <dsp:cNvSpPr/>
      </dsp:nvSpPr>
      <dsp:spPr>
        <a:xfrm>
          <a:off x="5462032" y="401170"/>
          <a:ext cx="1456204" cy="728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corpus</a:t>
          </a:r>
          <a:endParaRPr lang="ko-KR" altLang="en-US" sz="1300" kern="1200" dirty="0"/>
        </a:p>
      </dsp:txBody>
      <dsp:txXfrm>
        <a:off x="5483357" y="422495"/>
        <a:ext cx="1413554" cy="685452"/>
      </dsp:txXfrm>
    </dsp:sp>
    <dsp:sp modelId="{563C2B71-966F-4531-87E7-A8233E526E60}">
      <dsp:nvSpPr>
        <dsp:cNvPr id="0" name=""/>
        <dsp:cNvSpPr/>
      </dsp:nvSpPr>
      <dsp:spPr>
        <a:xfrm>
          <a:off x="5607653" y="1129272"/>
          <a:ext cx="145620" cy="546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076"/>
              </a:lnTo>
              <a:lnTo>
                <a:pt x="145620" y="54607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E3658-772E-45A8-BA73-6A5147210320}">
      <dsp:nvSpPr>
        <dsp:cNvPr id="0" name=""/>
        <dsp:cNvSpPr/>
      </dsp:nvSpPr>
      <dsp:spPr>
        <a:xfrm>
          <a:off x="5753273" y="1311298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0.0-6.5.txt</a:t>
          </a:r>
          <a:endParaRPr lang="ko-KR" altLang="en-US" sz="1000" kern="1200" dirty="0"/>
        </a:p>
      </dsp:txBody>
      <dsp:txXfrm>
        <a:off x="5774598" y="1332623"/>
        <a:ext cx="1122313" cy="685452"/>
      </dsp:txXfrm>
    </dsp:sp>
    <dsp:sp modelId="{8C11FE0F-5E3F-413F-93FE-6B0E3D343066}">
      <dsp:nvSpPr>
        <dsp:cNvPr id="0" name=""/>
        <dsp:cNvSpPr/>
      </dsp:nvSpPr>
      <dsp:spPr>
        <a:xfrm>
          <a:off x="5607653" y="1129272"/>
          <a:ext cx="145620" cy="1456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204"/>
              </a:lnTo>
              <a:lnTo>
                <a:pt x="145620" y="145620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7A497-D890-401E-921A-2C6714B92254}">
      <dsp:nvSpPr>
        <dsp:cNvPr id="0" name=""/>
        <dsp:cNvSpPr/>
      </dsp:nvSpPr>
      <dsp:spPr>
        <a:xfrm>
          <a:off x="5753273" y="2221426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6.5-7.0.txt</a:t>
          </a:r>
          <a:endParaRPr lang="ko-KR" altLang="en-US" sz="1000" kern="1200" dirty="0"/>
        </a:p>
      </dsp:txBody>
      <dsp:txXfrm>
        <a:off x="5774598" y="2242751"/>
        <a:ext cx="1122313" cy="685452"/>
      </dsp:txXfrm>
    </dsp:sp>
    <dsp:sp modelId="{5D1ADCA0-81FF-4C5E-9E59-787D79E8BCD6}">
      <dsp:nvSpPr>
        <dsp:cNvPr id="0" name=""/>
        <dsp:cNvSpPr/>
      </dsp:nvSpPr>
      <dsp:spPr>
        <a:xfrm>
          <a:off x="5607653" y="1129272"/>
          <a:ext cx="145620" cy="236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331"/>
              </a:lnTo>
              <a:lnTo>
                <a:pt x="145620" y="236633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4C518-0C3C-408C-8B53-4BC14BC002A3}">
      <dsp:nvSpPr>
        <dsp:cNvPr id="0" name=""/>
        <dsp:cNvSpPr/>
      </dsp:nvSpPr>
      <dsp:spPr>
        <a:xfrm>
          <a:off x="5753273" y="3131553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7.0-7.5.txt</a:t>
          </a:r>
          <a:endParaRPr lang="ko-KR" altLang="en-US" sz="1000" kern="1200" dirty="0"/>
        </a:p>
      </dsp:txBody>
      <dsp:txXfrm>
        <a:off x="5774598" y="3152878"/>
        <a:ext cx="1122313" cy="685452"/>
      </dsp:txXfrm>
    </dsp:sp>
    <dsp:sp modelId="{79643F12-87EB-4CF9-BE49-E2F0D25C329B}">
      <dsp:nvSpPr>
        <dsp:cNvPr id="0" name=""/>
        <dsp:cNvSpPr/>
      </dsp:nvSpPr>
      <dsp:spPr>
        <a:xfrm>
          <a:off x="5607653" y="1129272"/>
          <a:ext cx="145620" cy="3276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6459"/>
              </a:lnTo>
              <a:lnTo>
                <a:pt x="145620" y="327645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9881C-A4B4-4DBA-B3E5-9CF0FF392CAD}">
      <dsp:nvSpPr>
        <dsp:cNvPr id="0" name=""/>
        <dsp:cNvSpPr/>
      </dsp:nvSpPr>
      <dsp:spPr>
        <a:xfrm>
          <a:off x="5753273" y="4041681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7.5-8.0.txt</a:t>
          </a:r>
          <a:endParaRPr lang="ko-KR" altLang="en-US" sz="1000" kern="1200" dirty="0"/>
        </a:p>
      </dsp:txBody>
      <dsp:txXfrm>
        <a:off x="5774598" y="4063006"/>
        <a:ext cx="1122313" cy="685452"/>
      </dsp:txXfrm>
    </dsp:sp>
    <dsp:sp modelId="{56A707A6-5A88-49FE-93BF-A7B4997F110F}">
      <dsp:nvSpPr>
        <dsp:cNvPr id="0" name=""/>
        <dsp:cNvSpPr/>
      </dsp:nvSpPr>
      <dsp:spPr>
        <a:xfrm>
          <a:off x="5607653" y="1129272"/>
          <a:ext cx="145620" cy="4186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6587"/>
              </a:lnTo>
              <a:lnTo>
                <a:pt x="145620" y="418658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DD1E6-3956-48B3-B6C0-46E96359C969}">
      <dsp:nvSpPr>
        <dsp:cNvPr id="0" name=""/>
        <dsp:cNvSpPr/>
      </dsp:nvSpPr>
      <dsp:spPr>
        <a:xfrm>
          <a:off x="5753273" y="4951809"/>
          <a:ext cx="1164963" cy="72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8.0-9.9.txt</a:t>
          </a:r>
          <a:endParaRPr lang="ko-KR" altLang="en-US" sz="1000" kern="1200" dirty="0"/>
        </a:p>
      </dsp:txBody>
      <dsp:txXfrm>
        <a:off x="5774598" y="4973134"/>
        <a:ext cx="1122313" cy="68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69405-6B49-42A3-90A4-0C2430490F8E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2F9C5-6720-4FC7-98E9-BAD4048D5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will divide my presentation into 3 parts.</a:t>
            </a:r>
          </a:p>
          <a:p>
            <a:endParaRPr lang="en-US" altLang="ko-KR" dirty="0"/>
          </a:p>
          <a:p>
            <a:r>
              <a:rPr lang="en-US" altLang="ko-KR" dirty="0"/>
              <a:t>First, I will talk about our project summary.</a:t>
            </a:r>
          </a:p>
          <a:p>
            <a:endParaRPr lang="en-US" altLang="ko-KR" dirty="0"/>
          </a:p>
          <a:p>
            <a:r>
              <a:rPr lang="en-US" altLang="ko-KR" dirty="0"/>
              <a:t>Next, I will discuss current progress.</a:t>
            </a:r>
          </a:p>
          <a:p>
            <a:endParaRPr lang="en-US" altLang="ko-KR" dirty="0"/>
          </a:p>
          <a:p>
            <a:r>
              <a:rPr lang="en-US" altLang="ko-KR" dirty="0"/>
              <a:t>Lastly, We’re going to look at execution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55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Now, Let’s see a Execution.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5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start with project summary.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36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goal of our project is to predict a player rating for a match through Twitter replies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7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Player ratings are given by various sites such as </a:t>
            </a:r>
            <a:r>
              <a:rPr lang="en-US" altLang="ko-KR" dirty="0" err="1"/>
              <a:t>whoscored</a:t>
            </a:r>
            <a:r>
              <a:rPr lang="en-US" altLang="ko-KR" dirty="0"/>
              <a:t> or </a:t>
            </a:r>
            <a:r>
              <a:rPr lang="en-US" altLang="ko-KR" dirty="0" err="1"/>
              <a:t>fotmob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We expect this ‘Irun rating’ could be a new football rating indicator given by non-professional users.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0E402-C81C-461E-AC49-61AD42E293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Let’s move on to progress.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39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our weekly plan.</a:t>
            </a:r>
          </a:p>
          <a:p>
            <a:endParaRPr lang="en-US" altLang="ko-KR" dirty="0"/>
          </a:p>
          <a:p>
            <a:r>
              <a:rPr lang="en-US" altLang="ko-KR" dirty="0"/>
              <a:t>This week we tried 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0E402-C81C-461E-AC49-61AD42E2935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51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2F9C5-6720-4FC7-98E9-BAD4048D586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2F9C5-6720-4FC7-98E9-BAD4048D586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06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2F9C5-6720-4FC7-98E9-BAD4048D586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6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E8295-02E3-C035-658A-BF066FFEA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6B5A2E-120E-EED5-1479-D0C313AA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52873-8E0D-B72A-CFE3-36BA325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EDF2D-B535-BB3E-0CBC-0EBD4564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FB5A6-4481-988F-1DF1-16F71CB5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5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E82D-F5B9-A051-A380-EAB52E09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34B02-1726-554D-90D6-F1C6CC72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AEDB0-5F30-8C07-74DF-781D93C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B5891-646A-DFE9-9F5B-749CF1F2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C296E-6552-757A-D5A1-7C234742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E74969-5798-7C0E-E699-67942C675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4B73D-D14B-9BC1-7E5A-3A4DABF7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E839D-5350-E5AF-167A-555EA18F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1B45C-9315-E6F1-F269-4E80B05D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AF463-F973-9B5B-5FC0-3BE771B3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A67A5-679A-DFD9-30A4-6CCE4F6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C8F6F-91DF-22D6-FC1D-E4112EE1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20925-C783-3B93-83D5-7DC64E98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0B372-AC5A-AF6F-9C79-1B59A13E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1498C-4455-9715-E24E-B4F2C0CE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82141-9792-D73A-E7E0-08645F71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A75C6-4080-3F49-2A16-DD096727B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235C6-C734-458C-DAA7-9280BD7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200FD-A8E4-70D5-8956-4DC78232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6F409-2997-54B9-6590-9CF7F6EC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DE518-D631-AAAA-1F66-3F3BA68F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CDF74-3689-AEB0-8C93-27545794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226A0-EBA0-3D3D-F017-6497B1EE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8FFE5-9AB0-887B-E06C-06905388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AA372-BB18-74FA-51A7-7963613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ABACB-E387-CFC6-9A44-485A47B7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43AF-731A-9FCF-E54E-48F08673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4EA1-37CA-F65B-E4A8-F64048E8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C20D6-C62F-6CB7-9D6A-73C2C0B47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6BEECF-D87E-FC46-08D2-24E956D1C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7B01A-0400-DA48-3632-15A771B6C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ED3B25-F669-61C9-0BD1-47A9EDAF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65D639-64B7-433D-069B-35B46AF1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BA65B-33CB-524D-C3EC-50C44BB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8146-D20B-7349-9EDC-91FBBCAD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8F053-DE49-69FB-C819-9E421C80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83A5E-3BD8-DB4D-4FB5-3799AA4E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9C9E9-7FB6-A4AD-F5B3-A18501CA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B20010-3B9F-0E1F-9C03-D3854D75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063EDD-152D-DC2F-DFB7-360DB2F2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5EEE3-CB6F-9E47-E362-75907FFB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F950-3E65-40CE-29AC-56CCC1C0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A8569-983C-2EA6-65A3-DE20425A1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4FAA3-3E21-796B-1428-71102680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4C029-96F5-DB33-7237-F8382095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EE85B-BD76-6AE1-4E62-CA0F22C5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D3D46B-D225-40BC-3882-6199D717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2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348-9AB6-B00A-81F1-43B06C67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5CA4B-248B-4CE9-6456-60C5DFEC5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32A70-A579-3D7A-E2E4-6E6634D0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95CBD-56A7-F5C9-A5E3-4596691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6F2E-D86F-E794-92DB-3C31E8C8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E9B7F-27E0-61A0-9B7B-ACD3EBC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CCA98E-D14C-5B06-A8EC-5128AD7A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1EF3-5949-C675-C223-1A837231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00C1B-26B7-BFE4-0DA9-C6F45961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0E30-8A3F-4C87-9FDC-8C9A3551B32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CCB69-E0F1-3E6E-BEAE-1743DC583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48405-06DD-7219-67E9-B305CD7D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8E80-09AC-41E6-B25E-DA5244B63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0DB-910A-856B-F478-9D7C7DD40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2696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NLP 5</a:t>
            </a:r>
            <a:r>
              <a:rPr lang="en-US" altLang="ko-KR" sz="5400" baseline="30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week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Progress</a:t>
            </a:r>
            <a:b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Team </a:t>
            </a:r>
            <a:r>
              <a:rPr lang="en-US" altLang="ko-KR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IRun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5E4FB-0A88-8ADF-AE4E-3036E300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905"/>
            <a:ext cx="9144000" cy="247748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20172864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서정현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20172848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정석우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20170364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한태균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88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Module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82B1C69A-31CC-7C5F-CE11-0F790ECF5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78750"/>
              </p:ext>
            </p:extLst>
          </p:nvPr>
        </p:nvGraphicFramePr>
        <p:xfrm>
          <a:off x="4157205" y="969634"/>
          <a:ext cx="6919504" cy="6081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C0730F-CF11-10B2-DBBD-4B8BEC87E866}"/>
              </a:ext>
            </a:extLst>
          </p:cNvPr>
          <p:cNvGrpSpPr/>
          <p:nvPr/>
        </p:nvGrpSpPr>
        <p:grpSpPr>
          <a:xfrm>
            <a:off x="6840038" y="265452"/>
            <a:ext cx="1553837" cy="776918"/>
            <a:chOff x="3537" y="997103"/>
            <a:chExt cx="1206309" cy="60315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C537D5A-0208-8E04-9034-C11DC8BDE3C8}"/>
                </a:ext>
              </a:extLst>
            </p:cNvPr>
            <p:cNvSpPr/>
            <p:nvPr/>
          </p:nvSpPr>
          <p:spPr>
            <a:xfrm>
              <a:off x="3537" y="997103"/>
              <a:ext cx="1206309" cy="60315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2" name="사각형: 둥근 모서리 4">
              <a:extLst>
                <a:ext uri="{FF2B5EF4-FFF2-40B4-BE49-F238E27FC236}">
                  <a16:creationId xmlns:a16="http://schemas.microsoft.com/office/drawing/2014/main" id="{E66A52C9-30E9-7A72-618D-6B6A8B715EA8}"/>
                </a:ext>
              </a:extLst>
            </p:cNvPr>
            <p:cNvSpPr txBox="1"/>
            <p:nvPr/>
          </p:nvSpPr>
          <p:spPr>
            <a:xfrm>
              <a:off x="21203" y="1014769"/>
              <a:ext cx="1170977" cy="5678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2400" kern="1200" dirty="0"/>
                <a:t>irun.py</a:t>
              </a:r>
              <a:endParaRPr lang="ko-KR" alt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3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7CAAD-03DC-68CF-27F8-8C248FF699AB}"/>
              </a:ext>
            </a:extLst>
          </p:cNvPr>
          <p:cNvSpPr txBox="1"/>
          <p:nvPr/>
        </p:nvSpPr>
        <p:spPr>
          <a:xfrm>
            <a:off x="4692470" y="1406168"/>
            <a:ext cx="572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The problem with the last result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B88CF6-8E27-D565-BE95-BDA75F58993D}"/>
              </a:ext>
            </a:extLst>
          </p:cNvPr>
          <p:cNvGrpSpPr/>
          <p:nvPr/>
        </p:nvGrpSpPr>
        <p:grpSpPr>
          <a:xfrm>
            <a:off x="4692470" y="2219338"/>
            <a:ext cx="5927983" cy="2709275"/>
            <a:chOff x="4639482" y="1762634"/>
            <a:chExt cx="5927983" cy="27092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17124F-235B-E21D-BD23-65D0028D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9482" y="1762634"/>
              <a:ext cx="5927983" cy="27092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0F2E4C-6BF4-D84C-236F-8B5B40FE331D}"/>
                </a:ext>
              </a:extLst>
            </p:cNvPr>
            <p:cNvSpPr/>
            <p:nvPr/>
          </p:nvSpPr>
          <p:spPr>
            <a:xfrm>
              <a:off x="4692470" y="4052455"/>
              <a:ext cx="3983939" cy="4194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D42688-8AB1-0AFB-43BF-EF7BFA0F6ED9}"/>
              </a:ext>
            </a:extLst>
          </p:cNvPr>
          <p:cNvSpPr txBox="1"/>
          <p:nvPr/>
        </p:nvSpPr>
        <p:spPr>
          <a:xfrm>
            <a:off x="4887665" y="5961530"/>
            <a:ext cx="573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don't want an interval, we want a specific value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78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37FD9-F356-2416-183D-6F2C27DE1D19}"/>
              </a:ext>
            </a:extLst>
          </p:cNvPr>
          <p:cNvSpPr txBox="1"/>
          <p:nvPr/>
        </p:nvSpPr>
        <p:spPr>
          <a:xfrm>
            <a:off x="4032514" y="1721072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Apply min-max normalization to the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Apply exp(x * </a:t>
            </a:r>
            <a:r>
              <a:rPr lang="ko-KR" altLang="en-US" dirty="0"/>
              <a:t>𝛼</a:t>
            </a:r>
            <a:r>
              <a:rPr lang="en-US" altLang="ko-KR" dirty="0"/>
              <a:t>) - 1 to the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Normalize the result by dividing by sum of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Calculate the rating as the dot product of result and </a:t>
            </a:r>
            <a:r>
              <a:rPr lang="en-US" altLang="ko-KR" dirty="0" err="1"/>
              <a:t>docs_weight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53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Apply min-max normalization to the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Apply exp(x *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) – 1 to the result.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=5)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04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>
                <a:solidFill>
                  <a:schemeClr val="accent1"/>
                </a:solidFill>
              </a:rPr>
              <a:t>Apply min-max normalization to the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Apply exp(x * </a:t>
            </a:r>
            <a:r>
              <a:rPr lang="ko-KR" altLang="en-US" dirty="0"/>
              <a:t>𝛼</a:t>
            </a:r>
            <a:r>
              <a:rPr lang="en-US" altLang="ko-KR" dirty="0"/>
              <a:t>) – 1 to the result. (</a:t>
            </a:r>
            <a:r>
              <a:rPr lang="ko-KR" altLang="en-US" dirty="0"/>
              <a:t>𝛼</a:t>
            </a:r>
            <a:r>
              <a:rPr lang="en-US" altLang="ko-KR" dirty="0"/>
              <a:t>=5)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Normalize the result by dividing by sum of result.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/>
              <a:t>Calculate the rating as the dot product of result and </a:t>
            </a:r>
            <a:r>
              <a:rPr lang="en-US" altLang="ko-KR" dirty="0" err="1"/>
              <a:t>docs_weight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258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>
                <a:solidFill>
                  <a:schemeClr val="accent1"/>
                </a:solidFill>
                <a:ea typeface="메이플스토리"/>
              </a:rPr>
              <a:t>result 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Apply exp(x *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) – 1 to the result.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=5)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45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Apply exp(x *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) - 1 to the result.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=5)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9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42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Normalize the result by dividing by sum of result.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9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ea typeface="메이플스토리"/>
                <a:cs typeface="+mn-cs"/>
              </a:rPr>
              <a:t>result = [0.0, 0.003, 0.023, 0.693, 0.281]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28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48425-3622-D1AA-8668-9CA41F6A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altLang="ko-KR" sz="5200"/>
              <a:t>Index</a:t>
            </a:r>
            <a:endParaRPr lang="ko-KR" altLang="en-US" sz="520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72D6571-C8AE-509A-5BB3-6A45A9A44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75187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1883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메이플스토리"/>
                <a:cs typeface="+mn-cs"/>
              </a:rPr>
              <a:t>result = [0.0, 0.003, 0.023, 0.693, 0.281]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Calculate the rating as the dot product of result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docs_weight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메이플스토리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555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dirty="0">
                <a:solidFill>
                  <a:srgbClr val="FFFFFF"/>
                </a:solidFill>
              </a:rPr>
              <a:t>Rating Derivation Algorithm</a:t>
            </a:r>
            <a:endParaRPr lang="en-US" altLang="ko-KR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7BAB68-8450-8A83-8B39-BFC154AF1F30}"/>
              </a:ext>
            </a:extLst>
          </p:cNvPr>
          <p:cNvGrpSpPr/>
          <p:nvPr/>
        </p:nvGrpSpPr>
        <p:grpSpPr>
          <a:xfrm>
            <a:off x="4094025" y="1169985"/>
            <a:ext cx="1164963" cy="728102"/>
            <a:chOff x="5753273" y="1311298"/>
            <a:chExt cx="1164963" cy="72810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F3D90D7-E824-2D24-05B1-902293DDFD3D}"/>
                </a:ext>
              </a:extLst>
            </p:cNvPr>
            <p:cNvSpPr/>
            <p:nvPr/>
          </p:nvSpPr>
          <p:spPr>
            <a:xfrm>
              <a:off x="5753273" y="1311298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사각형: 둥근 모서리 4">
              <a:extLst>
                <a:ext uri="{FF2B5EF4-FFF2-40B4-BE49-F238E27FC236}">
                  <a16:creationId xmlns:a16="http://schemas.microsoft.com/office/drawing/2014/main" id="{7364974F-D376-10CE-2DCF-B2EB683A2C2C}"/>
                </a:ext>
              </a:extLst>
            </p:cNvPr>
            <p:cNvSpPr txBox="1"/>
            <p:nvPr/>
          </p:nvSpPr>
          <p:spPr>
            <a:xfrm>
              <a:off x="5774598" y="1332623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0.0-6.5.txt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&lt;5&gt;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EF3DAD-E441-9646-646A-56EFB7159082}"/>
              </a:ext>
            </a:extLst>
          </p:cNvPr>
          <p:cNvGrpSpPr/>
          <p:nvPr/>
        </p:nvGrpSpPr>
        <p:grpSpPr>
          <a:xfrm>
            <a:off x="5513392" y="1169985"/>
            <a:ext cx="1164963" cy="728102"/>
            <a:chOff x="5753273" y="2221426"/>
            <a:chExt cx="1164963" cy="72810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F2DECAD-12A6-C473-F851-71AED6B2E65A}"/>
                </a:ext>
              </a:extLst>
            </p:cNvPr>
            <p:cNvSpPr/>
            <p:nvPr/>
          </p:nvSpPr>
          <p:spPr>
            <a:xfrm>
              <a:off x="5753273" y="2221426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사각형: 둥근 모서리 6">
              <a:extLst>
                <a:ext uri="{FF2B5EF4-FFF2-40B4-BE49-F238E27FC236}">
                  <a16:creationId xmlns:a16="http://schemas.microsoft.com/office/drawing/2014/main" id="{4BE6F4D1-2119-BF7E-7820-1B784E4CD6D7}"/>
                </a:ext>
              </a:extLst>
            </p:cNvPr>
            <p:cNvSpPr txBox="1"/>
            <p:nvPr/>
          </p:nvSpPr>
          <p:spPr>
            <a:xfrm>
              <a:off x="5774598" y="2242751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6.5-7.0.txt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&lt;6.5&gt;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93F15E-3148-2ACD-6C84-F34A3AF90529}"/>
              </a:ext>
            </a:extLst>
          </p:cNvPr>
          <p:cNvGrpSpPr/>
          <p:nvPr/>
        </p:nvGrpSpPr>
        <p:grpSpPr>
          <a:xfrm>
            <a:off x="6932759" y="1169985"/>
            <a:ext cx="1164963" cy="728102"/>
            <a:chOff x="5753273" y="3131553"/>
            <a:chExt cx="1164963" cy="7281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34ACCC-2A46-B569-7B06-10288EF95E9A}"/>
                </a:ext>
              </a:extLst>
            </p:cNvPr>
            <p:cNvSpPr/>
            <p:nvPr/>
          </p:nvSpPr>
          <p:spPr>
            <a:xfrm>
              <a:off x="5753273" y="3131553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사각형: 둥근 모서리 8">
              <a:extLst>
                <a:ext uri="{FF2B5EF4-FFF2-40B4-BE49-F238E27FC236}">
                  <a16:creationId xmlns:a16="http://schemas.microsoft.com/office/drawing/2014/main" id="{B6E52385-2F14-957A-E564-CF73A3EB44A7}"/>
                </a:ext>
              </a:extLst>
            </p:cNvPr>
            <p:cNvSpPr txBox="1"/>
            <p:nvPr/>
          </p:nvSpPr>
          <p:spPr>
            <a:xfrm>
              <a:off x="5774598" y="3152878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7.0-7.5.txt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&lt;7.5&gt;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0BD41D-B9C2-5C51-1950-727FADF57BED}"/>
              </a:ext>
            </a:extLst>
          </p:cNvPr>
          <p:cNvGrpSpPr/>
          <p:nvPr/>
        </p:nvGrpSpPr>
        <p:grpSpPr>
          <a:xfrm>
            <a:off x="8352126" y="1169985"/>
            <a:ext cx="1164963" cy="728102"/>
            <a:chOff x="5753273" y="4041681"/>
            <a:chExt cx="1164963" cy="72810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52E9E4D-B6FE-FE05-6928-BD3DA40B0537}"/>
                </a:ext>
              </a:extLst>
            </p:cNvPr>
            <p:cNvSpPr/>
            <p:nvPr/>
          </p:nvSpPr>
          <p:spPr>
            <a:xfrm>
              <a:off x="5753273" y="4041681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사각형: 둥근 모서리 10">
              <a:extLst>
                <a:ext uri="{FF2B5EF4-FFF2-40B4-BE49-F238E27FC236}">
                  <a16:creationId xmlns:a16="http://schemas.microsoft.com/office/drawing/2014/main" id="{B5E147DD-3414-CD20-79F7-3646B8850968}"/>
                </a:ext>
              </a:extLst>
            </p:cNvPr>
            <p:cNvSpPr txBox="1"/>
            <p:nvPr/>
          </p:nvSpPr>
          <p:spPr>
            <a:xfrm>
              <a:off x="5774598" y="4063006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7.5-8.0.txt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&lt;8.5&gt;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88FFE6-4E14-B889-3375-3CE2CD757993}"/>
              </a:ext>
            </a:extLst>
          </p:cNvPr>
          <p:cNvGrpSpPr/>
          <p:nvPr/>
        </p:nvGrpSpPr>
        <p:grpSpPr>
          <a:xfrm>
            <a:off x="9771493" y="1148660"/>
            <a:ext cx="1164963" cy="728102"/>
            <a:chOff x="5753273" y="4951809"/>
            <a:chExt cx="1164963" cy="7281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C3C0B71-636D-C421-9196-10D2B5181B96}"/>
                </a:ext>
              </a:extLst>
            </p:cNvPr>
            <p:cNvSpPr/>
            <p:nvPr/>
          </p:nvSpPr>
          <p:spPr>
            <a:xfrm>
              <a:off x="5753273" y="4951809"/>
              <a:ext cx="1164963" cy="72810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사각형: 둥근 모서리 12">
              <a:extLst>
                <a:ext uri="{FF2B5EF4-FFF2-40B4-BE49-F238E27FC236}">
                  <a16:creationId xmlns:a16="http://schemas.microsoft.com/office/drawing/2014/main" id="{9E209AEF-50AE-A473-7B47-01BE92452297}"/>
                </a:ext>
              </a:extLst>
            </p:cNvPr>
            <p:cNvSpPr txBox="1"/>
            <p:nvPr/>
          </p:nvSpPr>
          <p:spPr>
            <a:xfrm>
              <a:off x="5774598" y="4973134"/>
              <a:ext cx="1122313" cy="6854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8.0-9.9.txt</a:t>
              </a:r>
            </a:p>
            <a:p>
              <a:pPr marL="0" marR="0" lvl="0" indent="0" algn="ctr" defTabSz="444500" rtl="0" eaLnBrk="1" fontAlgn="auto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ea typeface="메이플스토리"/>
                  <a:cs typeface="+mn-cs"/>
                </a:rPr>
                <a:t>&lt;10&gt;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ea typeface="메이플스토리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BF814A-3449-C4E3-B26A-8E7C5896A928}"/>
              </a:ext>
            </a:extLst>
          </p:cNvPr>
          <p:cNvSpPr txBox="1"/>
          <p:nvPr/>
        </p:nvSpPr>
        <p:spPr>
          <a:xfrm>
            <a:off x="2991749" y="605325"/>
            <a:ext cx="822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    0.123,          0.126,          0.133,          0.151,          0.146     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5622D-1E50-B26C-C350-B8DD6D4CC95F}"/>
              </a:ext>
            </a:extLst>
          </p:cNvPr>
          <p:cNvSpPr txBox="1"/>
          <p:nvPr/>
        </p:nvSpPr>
        <p:spPr>
          <a:xfrm>
            <a:off x="4094025" y="2311108"/>
            <a:ext cx="7648734" cy="325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0.107, 0.357, 1.0, 0.821]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0.709, 4.964, 147.413, 59.773]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메이플스토리"/>
                <a:cs typeface="+mn-cs"/>
              </a:rPr>
              <a:t>result = [0.0, 0.003, 0.023, 0.693, 0.281]</a:t>
            </a:r>
          </a:p>
          <a:p>
            <a:pPr marL="342900" marR="0" lvl="0" indent="-34290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rating = 8.891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656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850DB8-DDA9-3973-7039-13B1DE4DA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142" y="676771"/>
            <a:ext cx="3568320" cy="1397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04A3E9-FEB9-0AB8-70BD-FD208EFC8FE3}"/>
              </a:ext>
            </a:extLst>
          </p:cNvPr>
          <p:cNvSpPr txBox="1"/>
          <p:nvPr/>
        </p:nvSpPr>
        <p:spPr>
          <a:xfrm>
            <a:off x="4032514" y="2079109"/>
            <a:ext cx="7648734" cy="242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What we have done :: </a:t>
            </a:r>
            <a:br>
              <a:rPr lang="en-US" altLang="ko-KR" dirty="0">
                <a:solidFill>
                  <a:srgbClr val="4472C4"/>
                </a:solidFill>
                <a:ea typeface="메이플스토리"/>
              </a:rPr>
            </a:b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get tweets about a player, made a criteria to create a rating for them</a:t>
            </a:r>
            <a:br>
              <a:rPr lang="en-US" altLang="ko-KR" dirty="0">
                <a:solidFill>
                  <a:srgbClr val="4472C4"/>
                </a:solidFill>
                <a:ea typeface="메이플스토리"/>
              </a:rPr>
            </a:b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-&gt; Made simple web </a:t>
            </a:r>
            <a:r>
              <a:rPr lang="en-US" altLang="ko-KR" dirty="0" err="1">
                <a:solidFill>
                  <a:srgbClr val="4472C4"/>
                </a:solidFill>
                <a:ea typeface="메이플스토리"/>
              </a:rPr>
              <a:t>api</a:t>
            </a: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 to convert user-input query into ‘</a:t>
            </a:r>
            <a:r>
              <a:rPr lang="en-US" altLang="ko-KR" dirty="0" err="1">
                <a:solidFill>
                  <a:srgbClr val="4472C4"/>
                </a:solidFill>
                <a:ea typeface="메이플스토리"/>
              </a:rPr>
              <a:t>irun</a:t>
            </a:r>
            <a:r>
              <a:rPr lang="en-US" altLang="ko-KR" dirty="0">
                <a:solidFill>
                  <a:srgbClr val="4472C4"/>
                </a:solidFill>
                <a:ea typeface="메이플스토리"/>
              </a:rPr>
              <a:t>-rating’</a:t>
            </a:r>
            <a:endParaRPr kumimoji="0" lang="en-US" altLang="ko-KR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8432B-4FCD-D208-2D4C-DAE16BF3145E}"/>
              </a:ext>
            </a:extLst>
          </p:cNvPr>
          <p:cNvSpPr txBox="1"/>
          <p:nvPr/>
        </p:nvSpPr>
        <p:spPr>
          <a:xfrm>
            <a:off x="2664704" y="5020383"/>
            <a:ext cx="8915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 example of single sentence query input : </a:t>
            </a:r>
            <a:br>
              <a:rPr lang="en-US" altLang="ko-KR" dirty="0"/>
            </a:br>
            <a:r>
              <a:rPr lang="en-US" altLang="ko-KR" dirty="0"/>
              <a:t>“His play is amazing; his every shooting becomes a nightmare to the goalkeepers”,</a:t>
            </a:r>
            <a:br>
              <a:rPr lang="en-US" altLang="ko-KR" dirty="0"/>
            </a:br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dirty="0"/>
              <a:t>“His pass is the worst. Even my 5-year-old child can pass well than him”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20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5F7E73-DFEB-9F87-DCA4-AADFD8C8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776" y="823150"/>
            <a:ext cx="71913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72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120000"/>
              </a:lnSpc>
            </a:pPr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09269E-D0FC-AEA7-C866-67F4425DF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978" y="841629"/>
            <a:ext cx="70770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2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그래픽 45" descr="Play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88902-12C5-F188-4464-CFC4001E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실행화면 보이기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977C3-4D93-DE2B-E436-375CB482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make_query</a:t>
            </a:r>
            <a:r>
              <a:rPr lang="en-US" altLang="ko-KR" dirty="0"/>
              <a:t> ? – </a:t>
            </a:r>
            <a:r>
              <a:rPr lang="ko-KR" altLang="en-US" dirty="0"/>
              <a:t>어떤 매치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Irun</a:t>
            </a:r>
            <a:r>
              <a:rPr lang="ko-KR" altLang="en-US" dirty="0"/>
              <a:t> 지난 주 결과와 비교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web </a:t>
            </a:r>
            <a:r>
              <a:rPr lang="ko-KR" altLang="en-US" dirty="0"/>
              <a:t>테스트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44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Last Week 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메이플스토리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Match : Liverpool(0) vs Real Madrid(1)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Champions League Final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메이플스토리"/>
                <a:ea typeface="메이플스토리"/>
              </a:rPr>
              <a:t>Sadio Mane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[6.5 ~ 7.0]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[7.0]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Mohamed Salah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(FW)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Irun model: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[8.0~9.9]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Whoscored.com: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메이플스토리"/>
                <a:ea typeface="메이플스토리"/>
                <a:cs typeface="+mn-cs"/>
              </a:rPr>
              <a:t>[7.2]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메이플스토리"/>
              <a:ea typeface="메이플스토리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AD1E7-BD01-4280-B968-5C932BE2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819566"/>
            <a:ext cx="3243742" cy="3263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BA64C4-D8E4-02F1-887F-DDDBDD1D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62" y="4778692"/>
            <a:ext cx="638175" cy="638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0C7F5A-40AC-AC17-286B-BF7935C6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094" y="2826845"/>
            <a:ext cx="3243743" cy="3256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BA7F5B-F000-DCD5-5690-13BDE14A8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906" y="3187065"/>
            <a:ext cx="7048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7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dirty="0"/>
              <a:t>Last Week Result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6D94B-3D8B-73E6-2E6A-5B3B332329B5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Match : Liverpool(0) vs Real Madrid(1)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Champions League Final Stage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976BDA-58B8-ECAD-2AFA-C3958C8E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2729397"/>
            <a:ext cx="3492596" cy="3483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1558D7-EB80-4874-EA29-8E01A1E81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729397"/>
            <a:ext cx="3492596" cy="34838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918CD45-B82D-46EA-F104-EA9608B1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360" y="3043237"/>
            <a:ext cx="695325" cy="771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558177-1805-4FEF-A3D1-DFDE19B67551}"/>
              </a:ext>
            </a:extLst>
          </p:cNvPr>
          <p:cNvSpPr txBox="1"/>
          <p:nvPr/>
        </p:nvSpPr>
        <p:spPr>
          <a:xfrm>
            <a:off x="3983004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Federico Valverde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[6.5 ~ 7.0]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[7.4]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BDCCFB-66AB-0F90-7A09-701BAD8EA921}"/>
              </a:ext>
            </a:extLst>
          </p:cNvPr>
          <p:cNvSpPr txBox="1"/>
          <p:nvPr/>
        </p:nvSpPr>
        <p:spPr>
          <a:xfrm>
            <a:off x="9478929" y="3043237"/>
            <a:ext cx="224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Karim Benzema</a:t>
            </a:r>
          </a:p>
          <a:p>
            <a:r>
              <a:rPr lang="en-US" altLang="ko-KR" dirty="0"/>
              <a:t>(FW)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Irun model: </a:t>
            </a:r>
          </a:p>
          <a:p>
            <a:r>
              <a:rPr lang="en-US" altLang="ko-KR" dirty="0"/>
              <a:t>[7.5~8.0]</a:t>
            </a:r>
          </a:p>
          <a:p>
            <a:r>
              <a:rPr lang="en-US" altLang="ko-KR" dirty="0"/>
              <a:t>Whoscored.com:</a:t>
            </a:r>
          </a:p>
          <a:p>
            <a:r>
              <a:rPr lang="en-US" altLang="ko-KR" dirty="0"/>
              <a:t>[6.8]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6D03F4-B4A8-8663-57E8-7F6C601F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602" y="3071812"/>
            <a:ext cx="76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80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38F13-DD8B-87A6-2378-775C4729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27" y="2150970"/>
            <a:ext cx="4887546" cy="2556059"/>
          </a:xfrm>
        </p:spPr>
        <p:txBody>
          <a:bodyPr>
            <a:normAutofit/>
          </a:bodyPr>
          <a:lstStyle/>
          <a:p>
            <a:r>
              <a:rPr lang="en-US" altLang="ko-KR" sz="7200" dirty="0"/>
              <a:t>Thank you 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11727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  <a:b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Graphic 5" descr="체크리스트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0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F6BE4E6-35E4-E362-31BA-4FFFCF15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88" y="1844675"/>
            <a:ext cx="2960688" cy="44497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51D4CE-56A3-0A87-FAE7-814B171B236A}"/>
              </a:ext>
            </a:extLst>
          </p:cNvPr>
          <p:cNvSpPr txBox="1"/>
          <p:nvPr/>
        </p:nvSpPr>
        <p:spPr>
          <a:xfrm>
            <a:off x="1398588" y="5405438"/>
            <a:ext cx="2960688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>
                <a:solidFill>
                  <a:srgbClr val="FFFFFF"/>
                </a:solidFill>
              </a:rPr>
              <a:t>Query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pic>
        <p:nvPicPr>
          <p:cNvPr id="1034" name="Picture 10" descr="BBC의 외침 &quot;최고의 팀들, 왜 손흥민 안 데려가?&quot; - 노컷뉴스">
            <a:extLst>
              <a:ext uri="{FF2B5EF4-FFF2-40B4-BE49-F238E27FC236}">
                <a16:creationId xmlns:a16="http://schemas.microsoft.com/office/drawing/2014/main" id="{5E7F6CEB-155B-C4BD-5C22-D6335874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7" y="1844674"/>
            <a:ext cx="6062663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0A4C31-9262-1B7A-9F6E-0B896B1BE875}"/>
              </a:ext>
            </a:extLst>
          </p:cNvPr>
          <p:cNvSpPr txBox="1"/>
          <p:nvPr/>
        </p:nvSpPr>
        <p:spPr>
          <a:xfrm>
            <a:off x="5291137" y="5405437"/>
            <a:ext cx="6062663" cy="88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000" dirty="0">
                <a:solidFill>
                  <a:srgbClr val="FFFFFF"/>
                </a:solidFill>
              </a:rPr>
              <a:t>User Rating: 8.5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2B4114-7C4F-4955-5F2E-427E0AA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E2D8E15-B41B-EF6A-EB62-81D42F986C49}"/>
              </a:ext>
            </a:extLst>
          </p:cNvPr>
          <p:cNvSpPr/>
          <p:nvPr/>
        </p:nvSpPr>
        <p:spPr>
          <a:xfrm>
            <a:off x="4643120" y="3891280"/>
            <a:ext cx="396240" cy="1962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5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1A08AA-8BCF-D63E-BFCD-81351BFB0861}"/>
              </a:ext>
            </a:extLst>
          </p:cNvPr>
          <p:cNvGrpSpPr/>
          <p:nvPr/>
        </p:nvGrpSpPr>
        <p:grpSpPr>
          <a:xfrm>
            <a:off x="8442976" y="2446598"/>
            <a:ext cx="1367472" cy="2671868"/>
            <a:chOff x="6798848" y="2381412"/>
            <a:chExt cx="1414929" cy="27645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17F3BC5-CF08-92EE-A156-CB27C049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848" y="3694327"/>
              <a:ext cx="1414927" cy="145167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5A8B189-816A-F8DF-9508-B9905B58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849" y="2381412"/>
              <a:ext cx="1414928" cy="132556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042E3B-B022-8978-6EB2-49E884240BB7}"/>
              </a:ext>
            </a:extLst>
          </p:cNvPr>
          <p:cNvGrpSpPr/>
          <p:nvPr/>
        </p:nvGrpSpPr>
        <p:grpSpPr>
          <a:xfrm>
            <a:off x="2385211" y="2427036"/>
            <a:ext cx="1414927" cy="2664954"/>
            <a:chOff x="2533890" y="2381412"/>
            <a:chExt cx="1414927" cy="26649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72907CD-A079-192F-9A48-707CAEA8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33890" y="2381412"/>
              <a:ext cx="1414927" cy="132556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5E43AEB-DA73-1301-A853-BDE456B8F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3890" y="3694327"/>
              <a:ext cx="1414926" cy="1352039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BDA808D-D993-0DF1-73B2-A6853350B0E2}"/>
              </a:ext>
            </a:extLst>
          </p:cNvPr>
          <p:cNvGrpSpPr/>
          <p:nvPr/>
        </p:nvGrpSpPr>
        <p:grpSpPr>
          <a:xfrm>
            <a:off x="5399962" y="2446598"/>
            <a:ext cx="1443188" cy="2671868"/>
            <a:chOff x="5303533" y="2446598"/>
            <a:chExt cx="1443188" cy="267186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18AD89C-E594-8CBF-8418-BA87382058C7}"/>
                </a:ext>
              </a:extLst>
            </p:cNvPr>
            <p:cNvSpPr/>
            <p:nvPr/>
          </p:nvSpPr>
          <p:spPr>
            <a:xfrm>
              <a:off x="5303533" y="2446598"/>
              <a:ext cx="1443188" cy="1352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IRun</a:t>
              </a:r>
              <a:r>
                <a:rPr lang="en-US" altLang="ko-KR" dirty="0"/>
                <a:t> Rating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8BA82A-0F9D-31AE-5713-B6E6D737F5DD}"/>
                </a:ext>
              </a:extLst>
            </p:cNvPr>
            <p:cNvSpPr/>
            <p:nvPr/>
          </p:nvSpPr>
          <p:spPr>
            <a:xfrm>
              <a:off x="5303533" y="3766427"/>
              <a:ext cx="1443188" cy="13520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Son</a:t>
              </a:r>
              <a:br>
                <a:rPr lang="en-US" altLang="ko-KR" dirty="0"/>
              </a:br>
              <a:r>
                <a:rPr lang="en-US" altLang="ko-KR" dirty="0"/>
                <a:t>8.5</a:t>
              </a:r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417524-C368-B5ED-3090-0A56D6B1CE9D}"/>
              </a:ext>
            </a:extLst>
          </p:cNvPr>
          <p:cNvSpPr txBox="1"/>
          <p:nvPr/>
        </p:nvSpPr>
        <p:spPr>
          <a:xfrm>
            <a:off x="4826000" y="5976630"/>
            <a:ext cx="254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new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indicator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FCB45A8E-74A5-0B2B-C40B-7F60D42E6DC0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  <a:endParaRPr lang="en-US" altLang="ko-KR" sz="5200" dirty="0"/>
          </a:p>
        </p:txBody>
      </p:sp>
    </p:spTree>
    <p:extLst>
      <p:ext uri="{BB962C8B-B14F-4D97-AF65-F5344CB8AC3E}">
        <p14:creationId xmlns:p14="http://schemas.microsoft.com/office/powerpoint/2010/main" val="365789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DA10A8-3575-C5F5-16C9-2F9503B5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Progress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pic>
        <p:nvPicPr>
          <p:cNvPr id="12" name="グラフィックス 64" descr="Workflow">
            <a:extLst>
              <a:ext uri="{FF2B5EF4-FFF2-40B4-BE49-F238E27FC236}">
                <a16:creationId xmlns:a16="http://schemas.microsoft.com/office/drawing/2014/main" id="{96BACBCA-D393-5D87-4879-D8C62E18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4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508F59-0E13-9CA4-F15D-8A7BEA1E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Weekly Plan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3214A-5342-21CF-885E-79A13BEFC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254" y="2286000"/>
            <a:ext cx="8811491" cy="423949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~1 weeks : Detailed Design, Set a goal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~2 weeks : Individual Crawling of Match, Rating, Tweets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~3 weeks : Sum up &amp; Create docs, VSM</a:t>
            </a:r>
          </a:p>
          <a:p>
            <a:pPr>
              <a:lnSpc>
                <a:spcPct val="150000"/>
              </a:lnSpc>
            </a:pPr>
            <a:r>
              <a:rPr lang="en-US" altLang="ko-KR" sz="2400" strike="sngStrike" dirty="0">
                <a:solidFill>
                  <a:schemeClr val="bg1">
                    <a:lumMod val="65000"/>
                  </a:schemeClr>
                </a:solidFill>
              </a:rPr>
              <a:t>~4 weeks : Data processing, Evaluation modules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</a:rPr>
              <a:t>~5 weeks : Improve accuracy, modularization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</a:rPr>
              <a:t>~6 weeks : Irun rating: discrete → continuous, web test</a:t>
            </a:r>
          </a:p>
        </p:txBody>
      </p:sp>
    </p:spTree>
    <p:extLst>
      <p:ext uri="{BB962C8B-B14F-4D97-AF65-F5344CB8AC3E}">
        <p14:creationId xmlns:p14="http://schemas.microsoft.com/office/powerpoint/2010/main" val="214676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1919EFA-555B-1AC2-EC3E-521DCD5F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12241"/>
              </p:ext>
            </p:extLst>
          </p:nvPr>
        </p:nvGraphicFramePr>
        <p:xfrm>
          <a:off x="4105895" y="1393692"/>
          <a:ext cx="7188200" cy="48072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98643">
                  <a:extLst>
                    <a:ext uri="{9D8B030D-6E8A-4147-A177-3AD203B41FA5}">
                      <a16:colId xmlns:a16="http://schemas.microsoft.com/office/drawing/2014/main" val="1705778941"/>
                    </a:ext>
                  </a:extLst>
                </a:gridCol>
                <a:gridCol w="2340116">
                  <a:extLst>
                    <a:ext uri="{9D8B030D-6E8A-4147-A177-3AD203B41FA5}">
                      <a16:colId xmlns:a16="http://schemas.microsoft.com/office/drawing/2014/main" val="806737149"/>
                    </a:ext>
                  </a:extLst>
                </a:gridCol>
                <a:gridCol w="2349441">
                  <a:extLst>
                    <a:ext uri="{9D8B030D-6E8A-4147-A177-3AD203B41FA5}">
                      <a16:colId xmlns:a16="http://schemas.microsoft.com/office/drawing/2014/main" val="3065381441"/>
                    </a:ext>
                  </a:extLst>
                </a:gridCol>
              </a:tblGrid>
              <a:tr h="1127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Documents</a:t>
                      </a:r>
                      <a:endParaRPr lang="ko-KR" alt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Last Week Tweets</a:t>
                      </a:r>
                      <a:endParaRPr lang="ko-KR" alt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This Week Tweets</a:t>
                      </a:r>
                      <a:endParaRPr lang="ko-KR" alt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900774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0~6.5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2626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3299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887171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6.5~7.0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3633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3809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535077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7.0~7.5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2504</a:t>
                      </a: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2671</a:t>
                      </a: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368228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7.5~8.0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2447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2556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849701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8.0~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1433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1503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030219"/>
                  </a:ext>
                </a:extLst>
              </a:tr>
              <a:tr h="613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12643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13838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68561" marR="201421" marT="134280" marB="1342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010295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DA4128F8-2E87-3EBB-8C40-C26AA1F20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251" y="387745"/>
            <a:ext cx="696408" cy="7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F55FD3-C3F4-5F2C-8A95-342276773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06" y="258820"/>
            <a:ext cx="953808" cy="9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8AB19D24-F692-1FEB-88F5-65946A57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61" y="446593"/>
            <a:ext cx="1457736" cy="6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4B5D9F66-C1A7-F32C-6099-EF5E6391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09" y="213853"/>
            <a:ext cx="720721" cy="9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5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메이플스토리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661BBD-D5F4-EE96-137F-5629EF53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Fix Stopwords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E236D-ED53-0813-D692-553D82BA50DB}"/>
              </a:ext>
            </a:extLst>
          </p:cNvPr>
          <p:cNvSpPr txBox="1"/>
          <p:nvPr/>
        </p:nvSpPr>
        <p:spPr>
          <a:xfrm>
            <a:off x="4423062" y="662697"/>
            <a:ext cx="6094268" cy="5532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Meaningless words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left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right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D1134-69E8-5490-9734-08C9EF2D6371}"/>
              </a:ext>
            </a:extLst>
          </p:cNvPr>
          <p:cNvSpPr txBox="1"/>
          <p:nvPr/>
        </p:nvSpPr>
        <p:spPr>
          <a:xfrm>
            <a:off x="7542933" y="649985"/>
            <a:ext cx="6094268" cy="525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Remove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Meaningful words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appropriate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important/importance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interested/interesting/interest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necessary/necessarily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novel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sensible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significant/significantly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successfully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9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1521</Words>
  <Application>Microsoft Office PowerPoint</Application>
  <PresentationFormat>와이드스크린</PresentationFormat>
  <Paragraphs>333</Paragraphs>
  <Slides>29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나눔스퀘어</vt:lpstr>
      <vt:lpstr>맑은 고딕</vt:lpstr>
      <vt:lpstr>메이플스토리</vt:lpstr>
      <vt:lpstr>Arial</vt:lpstr>
      <vt:lpstr>Calibri</vt:lpstr>
      <vt:lpstr>Office 테마</vt:lpstr>
      <vt:lpstr>NLP 5th week Progress Team IRun</vt:lpstr>
      <vt:lpstr>Index</vt:lpstr>
      <vt:lpstr>Project Overview</vt:lpstr>
      <vt:lpstr>Summary</vt:lpstr>
      <vt:lpstr>PowerPoint 프레젠테이션</vt:lpstr>
      <vt:lpstr>Progress</vt:lpstr>
      <vt:lpstr>Weekly Plan</vt:lpstr>
      <vt:lpstr>Data Collection</vt:lpstr>
      <vt:lpstr>Fix Stopwords</vt:lpstr>
      <vt:lpstr>Module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Rating Derivation Algorithm</vt:lpstr>
      <vt:lpstr>Web</vt:lpstr>
      <vt:lpstr>Web</vt:lpstr>
      <vt:lpstr>Web</vt:lpstr>
      <vt:lpstr>Execution</vt:lpstr>
      <vt:lpstr>직접 실행화면 보이기</vt:lpstr>
      <vt:lpstr>Last Week Result</vt:lpstr>
      <vt:lpstr>Last Week Result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TaeGyun</dc:creator>
  <cp:lastModifiedBy>정석우</cp:lastModifiedBy>
  <cp:revision>134</cp:revision>
  <dcterms:created xsi:type="dcterms:W3CDTF">2022-05-08T03:44:19Z</dcterms:created>
  <dcterms:modified xsi:type="dcterms:W3CDTF">2022-06-12T11:05:55Z</dcterms:modified>
</cp:coreProperties>
</file>