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7" r:id="rId8"/>
    <p:sldId id="260" r:id="rId9"/>
    <p:sldId id="261" r:id="rId10"/>
    <p:sldId id="268" r:id="rId11"/>
    <p:sldId id="265" r:id="rId12"/>
    <p:sldId id="266" r:id="rId13"/>
    <p:sldId id="262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153B-E457-ABDC-A182-69BB64EA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206C3-5CAD-E18F-35F8-ACD0669C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77C9D-5FBA-FC36-FF2F-7AF488D4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35A87-FAC9-816E-3511-A9C614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896F-47FC-0521-FB0F-2B139876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C3F91-083D-D7D9-34B0-8D26F9C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16F7A-DB22-6732-3684-CECE967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E182-7A8C-3CFF-550B-3B47D27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04F8-15EF-5AA8-0D8F-0A2AFB61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FECEE-67DC-C8DE-8130-7FAE09A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01970-E80F-0421-CAA6-625D88B14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42202-FE4B-B7E0-5EC3-D770D3D0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ED577-A4DD-11D8-90C6-A37F2521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B3B2D-E0E7-32EB-9560-943910E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4609-4865-A214-551C-D3451826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4553-0B00-AC57-07FC-278423A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D4049-855C-F1CE-2EB5-1C2FE33F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3EBC2-B7D2-1B6A-3AAC-377389D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AE6A7-82A7-2B20-E252-4BBFE32C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57BA-94E8-E8AF-B06A-220CA3D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90C0-739A-27BB-6FA1-167F1EF5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BE747-C936-DE14-BC72-69034523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79C82-7F67-AAE9-97EE-C8C1CE8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2DEB5-7409-102E-7AC4-1B8034A6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1534-E85D-8D5B-A9A6-D3E0B26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6719-4358-A243-D907-E223BA2A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B5378-827F-20EC-0A3F-04287F1F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57BA6-A704-3062-C694-0A18370F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D8C8F-0EFE-3B30-FFBA-CC70A167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BA82-A53E-C888-3304-110B5E7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CAA28-EE30-9D3F-F106-74AC75B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4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A624-2F7B-97E2-BB5C-FA44A97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D8EEC-5D21-5AD3-3C5B-6669F48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0B45F-DD6D-6BEF-E7D8-73C995C4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09C30-F21C-BAF1-DDE5-F4FB9864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D1533-927C-78C8-EC2A-C3C455602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5BA2F-1DD0-9D25-7FCC-ADB80AA0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F5BAE-47A9-1D7D-D67E-DF60824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B208D-CC7C-2965-4395-361FD53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98DD-B7C4-A285-C1CF-227ECA1C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DFF35-71E1-5B57-B4FF-1F5C7854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6242D-36A3-7B77-2662-61D6358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946B-71C1-4103-AA0A-7D7124D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BFC2A-FAFB-BE6D-0FC3-55824FFF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53FF6-C73C-128A-B7BD-D1351458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78E8B-D36A-AD7E-61ED-E4AD3457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3283-CC75-3B78-D9A5-03EC0AC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E05CE-89BA-4C1B-45C5-C2B45452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353A1-C6B4-70F9-5950-6890BE12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FEF94-8942-67DC-087A-7166AE2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3EC2F-E660-292E-A0B6-D61B7250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B8AB6-D4BC-3C60-8AAC-13FB401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3AD6-48DA-7F41-41F4-F34CB48A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243F-6B7E-ADF7-4F6C-E2634118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B6B36-E53B-447C-71A5-6603A69A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E2C50-2665-CF52-4D15-494C7E5E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B7780-14FB-8855-D727-BBDD4A8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8852-6878-65DA-0BFE-FF2AFC8A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A9001-B55E-F7B7-C509-7089EA91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DB0F-1ED9-139D-89C4-59B2A3FB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2F722-2B6A-580D-CA0A-2D93374A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FA9B-E803-4533-ACEE-AC40DC9B2FA9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D9865-90EA-2CCE-4B3E-00D6B12E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50052-0B7A-6110-5C8E-32426905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DC1C-455A-4D01-BDA4-9C638B319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6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9DB5-A58E-DC6B-30F9-77F3CD67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IRun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en-US" altLang="ko-KR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week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B6E20-67D4-1603-C333-A342F169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20172848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정석우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20172864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서정현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20170364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한태균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89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F7C3-430B-F647-E588-94611B3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F6044-4F4A-4CCA-8A7E-64F4C4DE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82788"/>
            <a:ext cx="4379643" cy="173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3E0A14-F608-2D89-B4D3-776D825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002087"/>
            <a:ext cx="4379643" cy="17404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DC3BC6-DBAE-C073-48AA-DB866ADDF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982788"/>
            <a:ext cx="4442353" cy="1738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6207CA-2322-93F3-B744-11BEFAD71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9" y="4002086"/>
            <a:ext cx="4447367" cy="17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CF9-7ACD-61B2-9725-8F26AAF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Limitations &amp; Improvements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BD3E2-1B75-184D-4A1B-BB10167A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More stop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get enough, good quality document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(Numbers, players’ name don’t contain any meaningful context)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Tweets contains not enough words compared to scripts, novel, or even news articles (average 11 words in a tweet)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Certain document has more words -&gt; split into groups delicately, more documents</a:t>
            </a:r>
          </a:p>
        </p:txBody>
      </p:sp>
    </p:spTree>
    <p:extLst>
      <p:ext uri="{BB962C8B-B14F-4D97-AF65-F5344CB8AC3E}">
        <p14:creationId xmlns:p14="http://schemas.microsoft.com/office/powerpoint/2010/main" val="11301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CF9-7ACD-61B2-9725-8F26AAF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Week to-do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BD3E2-1B75-184D-4A1B-BB10167A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Stop word optimizing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Apply LSA into vector space model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 via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whoscored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55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5802-B518-E853-310A-8862DCBD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BD62-FF7C-7120-0382-F40A90A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CA89-9384-8027-FAEA-6B4F1AF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Crawl fixture data using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RapidAPI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Football-API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Crawl tweet data using tweeter API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‘Document’ data, divide based on the rating of the players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Construct TF-IDF vector space model of documents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Construct similarity computation model using TF-IDF matrix and input query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BD62-FF7C-7120-0382-F40A90A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CA89-9384-8027-FAEA-6B4F1AF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 is conducted by comparing the player ratings of other existing rating by matches (ex. whoscored.com)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can be expected to present a new rating to evaluate the player from social media reactions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F5B-1777-8BD6-DD5E-10ECE20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week’s progress overview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E9D1B-9B09-AB94-C091-71EFD75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Finished making tweeter API and Football API crawler, Collected total ~5000 documents (tweets)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Made corpus data, divided into total 6 groups by rating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Constructed TF-IDF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Computed cosine similarity between input query and documents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8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F583A-4857-CA4F-DB98-69CEB032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Crawler gets fixture data (match date, starting XI, player rating after the fixture) and tweets about the match from start date to end date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Collected total 4730 tweets, divided into 6 groups by player’s rating after the fixture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0~6.5, 6.5~7.0, 7.0~7.5, 7.5~8.0, 8.0~8.5, 8.5~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Removed stop words and meaningless words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Finally made corpus data for TF-IDF model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242A61-9725-6DCA-D8D9-A9B6BC94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3429000"/>
            <a:ext cx="6544895" cy="2771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129EE5-B42F-0309-8E8A-16D33AB1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1878762"/>
            <a:ext cx="5323227" cy="11479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DB0B0-F90A-362E-3951-D99FA88CFD0A}"/>
              </a:ext>
            </a:extLst>
          </p:cNvPr>
          <p:cNvSpPr/>
          <p:nvPr/>
        </p:nvSpPr>
        <p:spPr>
          <a:xfrm>
            <a:off x="459193" y="4946128"/>
            <a:ext cx="6592329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8B05C9-E981-AA9C-9B98-F1C193D8A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1"/>
          <a:stretch/>
        </p:blipFill>
        <p:spPr>
          <a:xfrm>
            <a:off x="6765324" y="1000500"/>
            <a:ext cx="5199179" cy="2346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7D96C3-5292-1B71-C974-E9E3754A39D0}"/>
              </a:ext>
            </a:extLst>
          </p:cNvPr>
          <p:cNvSpPr txBox="1"/>
          <p:nvPr/>
        </p:nvSpPr>
        <p:spPr>
          <a:xfrm>
            <a:off x="7643191" y="3419420"/>
            <a:ext cx="344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Tweets mentioning each player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7970A3B-BAB8-3D8C-E8C8-4CF1B794FC80}"/>
              </a:ext>
            </a:extLst>
          </p:cNvPr>
          <p:cNvSpPr/>
          <p:nvPr/>
        </p:nvSpPr>
        <p:spPr>
          <a:xfrm>
            <a:off x="9179559" y="3911617"/>
            <a:ext cx="370703" cy="63637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72E4B97D-6429-77E7-EFA0-74E06584E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07711" y="474499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D57B88-494D-5090-DEDA-719768EAB276}"/>
              </a:ext>
            </a:extLst>
          </p:cNvPr>
          <p:cNvSpPr txBox="1"/>
          <p:nvPr/>
        </p:nvSpPr>
        <p:spPr>
          <a:xfrm>
            <a:off x="7899605" y="5728190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Rating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8.0~8.5 document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97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7590"/>
              </p:ext>
            </p:extLst>
          </p:nvPr>
        </p:nvGraphicFramePr>
        <p:xfrm>
          <a:off x="1298574" y="2272983"/>
          <a:ext cx="9594852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691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7596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10.9942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1479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18136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12.2623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11.0156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8.0~8.5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6115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11.0578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8.5~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1606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15.745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4730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55831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11.8035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0858-16C2-F0DD-692D-556AB291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Computes TF and IDF value based on 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nnc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method (natural Term Frequency, no Document Frequency, cosine normalization)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Because document size is 6, (which is number of groups) the probability that each word appears in every document is quite high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If results have extreme TF values, we will use logarithm term frequency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173BFB-5FAD-A934-12E1-1040BA008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3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F7C3-430B-F647-E588-94611B3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Corpus Segmentation Results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3D71A-5C8E-3018-EF54-F060ECF4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94" y="1824840"/>
            <a:ext cx="6664411" cy="22007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7A64F-6E6B-2E7D-61D4-DE07BC28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96" y="4159740"/>
            <a:ext cx="6791006" cy="22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437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나눔스퀘어</vt:lpstr>
      <vt:lpstr>Cambria Math</vt:lpstr>
      <vt:lpstr>나눔스퀘어 Bold</vt:lpstr>
      <vt:lpstr>Arial</vt:lpstr>
      <vt:lpstr>Office 테마</vt:lpstr>
      <vt:lpstr>IRun 3rd week Progress</vt:lpstr>
      <vt:lpstr>Project Overview</vt:lpstr>
      <vt:lpstr>Project Overview</vt:lpstr>
      <vt:lpstr>This week’s progress overview</vt:lpstr>
      <vt:lpstr>Data preprocessing</vt:lpstr>
      <vt:lpstr>Data preprocessing</vt:lpstr>
      <vt:lpstr>Data preprocessing</vt:lpstr>
      <vt:lpstr>TF-IDF Model</vt:lpstr>
      <vt:lpstr>Corpus Segmentation Results</vt:lpstr>
      <vt:lpstr>Results</vt:lpstr>
      <vt:lpstr>Limitations &amp; Improvements</vt:lpstr>
      <vt:lpstr>Next Week to-do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IRun 3rd week Progress</dc:title>
  <dc:creator>정석우</dc:creator>
  <cp:lastModifiedBy>정석우</cp:lastModifiedBy>
  <cp:revision>9</cp:revision>
  <dcterms:created xsi:type="dcterms:W3CDTF">2022-05-22T11:33:06Z</dcterms:created>
  <dcterms:modified xsi:type="dcterms:W3CDTF">2022-05-22T15:18:55Z</dcterms:modified>
</cp:coreProperties>
</file>