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302" r:id="rId12"/>
    <p:sldId id="292" r:id="rId13"/>
    <p:sldId id="295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5" r:id="rId24"/>
    <p:sldId id="306" r:id="rId25"/>
    <p:sldId id="276" r:id="rId26"/>
    <p:sldId id="304" r:id="rId27"/>
    <p:sldId id="283" r:id="rId28"/>
    <p:sldId id="281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75441" autoAdjust="0"/>
  </p:normalViewPr>
  <p:slideViewPr>
    <p:cSldViewPr snapToGrid="0">
      <p:cViewPr varScale="1">
        <p:scale>
          <a:sx n="79" d="100"/>
          <a:sy n="7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266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api_football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_requester</a:t>
          </a:r>
          <a:endParaRPr lang="ko-KR" altLang="en-US" sz="1300" kern="1200" dirty="0"/>
        </a:p>
      </dsp:txBody>
      <dsp:txXfrm>
        <a:off x="22591" y="422495"/>
        <a:ext cx="1413554" cy="685452"/>
      </dsp:txXfrm>
    </dsp:sp>
    <dsp:sp modelId="{42BB46F9-6A5E-47F1-B27F-F08805F9A140}">
      <dsp:nvSpPr>
        <dsp:cNvPr id="0" name=""/>
        <dsp:cNvSpPr/>
      </dsp:nvSpPr>
      <dsp:spPr>
        <a:xfrm>
          <a:off x="14688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292507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api_football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_module.py</a:t>
          </a:r>
          <a:endParaRPr lang="ko-KR" altLang="en-US" sz="1000" kern="1200" dirty="0"/>
        </a:p>
      </dsp:txBody>
      <dsp:txXfrm>
        <a:off x="313832" y="1332623"/>
        <a:ext cx="1122313" cy="685452"/>
      </dsp:txXfrm>
    </dsp:sp>
    <dsp:sp modelId="{BE4EE463-B33F-4793-8FFE-0B1DF1F3EECD}">
      <dsp:nvSpPr>
        <dsp:cNvPr id="0" name=""/>
        <dsp:cNvSpPr/>
      </dsp:nvSpPr>
      <dsp:spPr>
        <a:xfrm>
          <a:off x="146887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292507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13832" y="2242751"/>
        <a:ext cx="1122313" cy="685452"/>
      </dsp:txXfrm>
    </dsp:sp>
    <dsp:sp modelId="{0C8144D2-08FC-4EF3-889A-74766C6968B3}">
      <dsp:nvSpPr>
        <dsp:cNvPr id="0" name=""/>
        <dsp:cNvSpPr/>
      </dsp:nvSpPr>
      <dsp:spPr>
        <a:xfrm>
          <a:off x="182152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twitter_crawler</a:t>
          </a:r>
          <a:endParaRPr lang="ko-KR" altLang="en-US" sz="1300" kern="1200" dirty="0"/>
        </a:p>
      </dsp:txBody>
      <dsp:txXfrm>
        <a:off x="1842847" y="422495"/>
        <a:ext cx="1413554" cy="685452"/>
      </dsp:txXfrm>
    </dsp:sp>
    <dsp:sp modelId="{6105F646-9924-4062-9E49-14B697ABBCA0}">
      <dsp:nvSpPr>
        <dsp:cNvPr id="0" name=""/>
        <dsp:cNvSpPr/>
      </dsp:nvSpPr>
      <dsp:spPr>
        <a:xfrm>
          <a:off x="1967142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11276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doc_maker.py</a:t>
          </a:r>
          <a:endParaRPr lang="ko-KR" altLang="en-US" sz="1000" kern="1200" dirty="0"/>
        </a:p>
      </dsp:txBody>
      <dsp:txXfrm>
        <a:off x="2134088" y="1332623"/>
        <a:ext cx="1122313" cy="685452"/>
      </dsp:txXfrm>
    </dsp:sp>
    <dsp:sp modelId="{7B505D33-8EA6-4320-901C-495060BDADDC}">
      <dsp:nvSpPr>
        <dsp:cNvPr id="0" name=""/>
        <dsp:cNvSpPr/>
      </dsp:nvSpPr>
      <dsp:spPr>
        <a:xfrm>
          <a:off x="1967142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11276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query_maker.py</a:t>
          </a:r>
          <a:endParaRPr lang="ko-KR" altLang="en-US" sz="1000" kern="1200" dirty="0"/>
        </a:p>
      </dsp:txBody>
      <dsp:txXfrm>
        <a:off x="2134088" y="2242751"/>
        <a:ext cx="1122313" cy="685452"/>
      </dsp:txXfrm>
    </dsp:sp>
    <dsp:sp modelId="{320E96C4-48D3-4602-BA62-572A63753AE9}">
      <dsp:nvSpPr>
        <dsp:cNvPr id="0" name=""/>
        <dsp:cNvSpPr/>
      </dsp:nvSpPr>
      <dsp:spPr>
        <a:xfrm>
          <a:off x="1967142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11276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twitter_crawler.py</a:t>
          </a:r>
          <a:endParaRPr lang="ko-KR" altLang="en-US" sz="1000" kern="1200" dirty="0"/>
        </a:p>
      </dsp:txBody>
      <dsp:txXfrm>
        <a:off x="2134088" y="3152878"/>
        <a:ext cx="1122313" cy="685452"/>
      </dsp:txXfrm>
    </dsp:sp>
    <dsp:sp modelId="{2AF8B116-4D54-4495-A54F-C98360EB2A25}">
      <dsp:nvSpPr>
        <dsp:cNvPr id="0" name=""/>
        <dsp:cNvSpPr/>
      </dsp:nvSpPr>
      <dsp:spPr>
        <a:xfrm>
          <a:off x="1967142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11276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34088" y="4063006"/>
        <a:ext cx="1122313" cy="685452"/>
      </dsp:txXfrm>
    </dsp:sp>
    <dsp:sp modelId="{1727D0CA-7E04-4BA7-9261-F7039E099D7F}">
      <dsp:nvSpPr>
        <dsp:cNvPr id="0" name=""/>
        <dsp:cNvSpPr/>
      </dsp:nvSpPr>
      <dsp:spPr>
        <a:xfrm>
          <a:off x="3641777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vsm</a:t>
          </a:r>
          <a:endParaRPr lang="ko-KR" altLang="en-US" sz="1300" kern="1200" dirty="0"/>
        </a:p>
      </dsp:txBody>
      <dsp:txXfrm>
        <a:off x="3663102" y="422495"/>
        <a:ext cx="1413554" cy="685452"/>
      </dsp:txXfrm>
    </dsp:sp>
    <dsp:sp modelId="{F53AE2AB-BC08-47AF-869F-31A03E610FE9}">
      <dsp:nvSpPr>
        <dsp:cNvPr id="0" name=""/>
        <dsp:cNvSpPr/>
      </dsp:nvSpPr>
      <dsp:spPr>
        <a:xfrm>
          <a:off x="378739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3933018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vsm.py</a:t>
          </a:r>
          <a:endParaRPr lang="ko-KR" altLang="en-US" sz="1000" kern="1200" dirty="0"/>
        </a:p>
      </dsp:txBody>
      <dsp:txXfrm>
        <a:off x="3954343" y="1332623"/>
        <a:ext cx="1122313" cy="685452"/>
      </dsp:txXfrm>
    </dsp:sp>
    <dsp:sp modelId="{143A5A56-D93A-4168-8255-84BF2FC0691F}">
      <dsp:nvSpPr>
        <dsp:cNvPr id="0" name=""/>
        <dsp:cNvSpPr/>
      </dsp:nvSpPr>
      <dsp:spPr>
        <a:xfrm>
          <a:off x="546203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corpus</a:t>
          </a:r>
          <a:endParaRPr lang="ko-KR" altLang="en-US" sz="1300" kern="1200" dirty="0"/>
        </a:p>
      </dsp:txBody>
      <dsp:txXfrm>
        <a:off x="5483357" y="422495"/>
        <a:ext cx="1413554" cy="685452"/>
      </dsp:txXfrm>
    </dsp:sp>
    <dsp:sp modelId="{563C2B71-966F-4531-87E7-A8233E526E60}">
      <dsp:nvSpPr>
        <dsp:cNvPr id="0" name=""/>
        <dsp:cNvSpPr/>
      </dsp:nvSpPr>
      <dsp:spPr>
        <a:xfrm>
          <a:off x="5607653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575327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0.0-6.5.txt</a:t>
          </a:r>
          <a:endParaRPr lang="ko-KR" altLang="en-US" sz="1000" kern="1200" dirty="0"/>
        </a:p>
      </dsp:txBody>
      <dsp:txXfrm>
        <a:off x="5774598" y="1332623"/>
        <a:ext cx="1122313" cy="685452"/>
      </dsp:txXfrm>
    </dsp:sp>
    <dsp:sp modelId="{8C11FE0F-5E3F-413F-93FE-6B0E3D343066}">
      <dsp:nvSpPr>
        <dsp:cNvPr id="0" name=""/>
        <dsp:cNvSpPr/>
      </dsp:nvSpPr>
      <dsp:spPr>
        <a:xfrm>
          <a:off x="5607653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575327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6.5-7.0.txt</a:t>
          </a:r>
          <a:endParaRPr lang="ko-KR" altLang="en-US" sz="1000" kern="1200" dirty="0"/>
        </a:p>
      </dsp:txBody>
      <dsp:txXfrm>
        <a:off x="5774598" y="2242751"/>
        <a:ext cx="1122313" cy="685452"/>
      </dsp:txXfrm>
    </dsp:sp>
    <dsp:sp modelId="{5D1ADCA0-81FF-4C5E-9E59-787D79E8BCD6}">
      <dsp:nvSpPr>
        <dsp:cNvPr id="0" name=""/>
        <dsp:cNvSpPr/>
      </dsp:nvSpPr>
      <dsp:spPr>
        <a:xfrm>
          <a:off x="5607653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575327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7.0-7.5.txt</a:t>
          </a:r>
          <a:endParaRPr lang="ko-KR" altLang="en-US" sz="1000" kern="1200" dirty="0"/>
        </a:p>
      </dsp:txBody>
      <dsp:txXfrm>
        <a:off x="5774598" y="3152878"/>
        <a:ext cx="1122313" cy="685452"/>
      </dsp:txXfrm>
    </dsp:sp>
    <dsp:sp modelId="{79643F12-87EB-4CF9-BE49-E2F0D25C329B}">
      <dsp:nvSpPr>
        <dsp:cNvPr id="0" name=""/>
        <dsp:cNvSpPr/>
      </dsp:nvSpPr>
      <dsp:spPr>
        <a:xfrm>
          <a:off x="5607653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575327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7.5-8.0.txt</a:t>
          </a:r>
          <a:endParaRPr lang="ko-KR" altLang="en-US" sz="1000" kern="1200" dirty="0"/>
        </a:p>
      </dsp:txBody>
      <dsp:txXfrm>
        <a:off x="5774598" y="4063006"/>
        <a:ext cx="1122313" cy="685452"/>
      </dsp:txXfrm>
    </dsp:sp>
    <dsp:sp modelId="{56A707A6-5A88-49FE-93BF-A7B4997F110F}">
      <dsp:nvSpPr>
        <dsp:cNvPr id="0" name=""/>
        <dsp:cNvSpPr/>
      </dsp:nvSpPr>
      <dsp:spPr>
        <a:xfrm>
          <a:off x="5607653" y="1129272"/>
          <a:ext cx="145620" cy="418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6587"/>
              </a:lnTo>
              <a:lnTo>
                <a:pt x="145620" y="41865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5753273" y="4951809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8.0-9.9.txt</a:t>
          </a:r>
          <a:endParaRPr lang="ko-KR" altLang="en-US" sz="1000" kern="1200" dirty="0"/>
        </a:p>
      </dsp:txBody>
      <dsp:txXfrm>
        <a:off x="5774598" y="4973134"/>
        <a:ext cx="1122313" cy="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Execution.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or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conclude, we have done with making criteria for rating generation. So we made a simple web </a:t>
            </a:r>
            <a:r>
              <a:rPr lang="en-US" altLang="ko-KR" dirty="0" err="1"/>
              <a:t>api</a:t>
            </a:r>
            <a:r>
              <a:rPr lang="en-US" altLang="ko-KR" dirty="0"/>
              <a:t> to convert user input query to our </a:t>
            </a:r>
            <a:r>
              <a:rPr lang="en-US" altLang="ko-KR" dirty="0" err="1"/>
              <a:t>irun</a:t>
            </a:r>
            <a:r>
              <a:rPr lang="en-US" altLang="ko-KR" dirty="0"/>
              <a:t> rating.</a:t>
            </a:r>
            <a:br>
              <a:rPr lang="en-US" altLang="ko-KR" dirty="0"/>
            </a:br>
            <a:r>
              <a:rPr lang="en-US" altLang="ko-KR" dirty="0"/>
              <a:t>An example of single sentence query input is like below.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example query is ‘his play is amazing, his every shooting becomes a nightmare to the goalkeepers’.</a:t>
            </a:r>
          </a:p>
          <a:p>
            <a:r>
              <a:rPr lang="en-US" altLang="ko-KR" dirty="0"/>
              <a:t>This query got 7.31 </a:t>
            </a:r>
            <a:r>
              <a:rPr lang="en-US" altLang="ko-KR" dirty="0" err="1"/>
              <a:t>irun</a:t>
            </a:r>
            <a:r>
              <a:rPr lang="en-US" altLang="ko-KR" dirty="0"/>
              <a:t> rating.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is another query example : ‘his pass is the worst, even my 5-year-old child can pass well than him’</a:t>
            </a:r>
            <a:br>
              <a:rPr lang="en-US" altLang="ko-KR" dirty="0"/>
            </a:br>
            <a:r>
              <a:rPr lang="en-US" altLang="ko-KR" dirty="0"/>
              <a:t>and this query got 6.30 </a:t>
            </a:r>
            <a:r>
              <a:rPr lang="en-US" altLang="ko-KR" dirty="0" err="1"/>
              <a:t>irun</a:t>
            </a:r>
            <a:r>
              <a:rPr lang="en-US" altLang="ko-KR"/>
              <a:t> rating.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8750"/>
              </p:ext>
            </p:extLst>
          </p:nvPr>
        </p:nvGraphicFramePr>
        <p:xfrm>
          <a:off x="4157205" y="969634"/>
          <a:ext cx="6919504" cy="60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C0730F-CF11-10B2-DBBD-4B8BEC87E866}"/>
              </a:ext>
            </a:extLst>
          </p:cNvPr>
          <p:cNvGrpSpPr/>
          <p:nvPr/>
        </p:nvGrpSpPr>
        <p:grpSpPr>
          <a:xfrm>
            <a:off x="6840038" y="265452"/>
            <a:ext cx="1553837" cy="776918"/>
            <a:chOff x="3537" y="997103"/>
            <a:chExt cx="1206309" cy="6031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537D5A-0208-8E04-9034-C11DC8BDE3C8}"/>
                </a:ext>
              </a:extLst>
            </p:cNvPr>
            <p:cNvSpPr/>
            <p:nvPr/>
          </p:nvSpPr>
          <p:spPr>
            <a:xfrm>
              <a:off x="3537" y="997103"/>
              <a:ext cx="1206309" cy="6031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E66A52C9-30E9-7A72-618D-6B6A8B715EA8}"/>
                </a:ext>
              </a:extLst>
            </p:cNvPr>
            <p:cNvSpPr txBox="1"/>
            <p:nvPr/>
          </p:nvSpPr>
          <p:spPr>
            <a:xfrm>
              <a:off x="21203" y="1014769"/>
              <a:ext cx="1170977" cy="5678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irun.py</a:t>
              </a:r>
              <a:endParaRPr lang="ko-KR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7CAAD-03DC-68CF-27F8-8C248FF699AB}"/>
              </a:ext>
            </a:extLst>
          </p:cNvPr>
          <p:cNvSpPr txBox="1"/>
          <p:nvPr/>
        </p:nvSpPr>
        <p:spPr>
          <a:xfrm>
            <a:off x="4692470" y="1406168"/>
            <a:ext cx="572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problem with the last result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88CF6-8E27-D565-BE95-BDA75F58993D}"/>
              </a:ext>
            </a:extLst>
          </p:cNvPr>
          <p:cNvGrpSpPr/>
          <p:nvPr/>
        </p:nvGrpSpPr>
        <p:grpSpPr>
          <a:xfrm>
            <a:off x="4692470" y="2219338"/>
            <a:ext cx="5927983" cy="2709275"/>
            <a:chOff x="4639482" y="1762634"/>
            <a:chExt cx="5927983" cy="2709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17124F-235B-E21D-BD23-65D0028D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9482" y="1762634"/>
              <a:ext cx="5927983" cy="2709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F2E4C-6BF4-D84C-236F-8B5B40FE331D}"/>
                </a:ext>
              </a:extLst>
            </p:cNvPr>
            <p:cNvSpPr/>
            <p:nvPr/>
          </p:nvSpPr>
          <p:spPr>
            <a:xfrm>
              <a:off x="4692470" y="4052455"/>
              <a:ext cx="3983939" cy="4194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D42688-8AB1-0AFB-43BF-EF7BFA0F6ED9}"/>
              </a:ext>
            </a:extLst>
          </p:cNvPr>
          <p:cNvSpPr txBox="1"/>
          <p:nvPr/>
        </p:nvSpPr>
        <p:spPr>
          <a:xfrm>
            <a:off x="4887665" y="5961530"/>
            <a:ext cx="57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don't want an interval, we want a specific value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8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7FD9-F356-2416-183D-6F2C27DE1D19}"/>
              </a:ext>
            </a:extLst>
          </p:cNvPr>
          <p:cNvSpPr txBox="1"/>
          <p:nvPr/>
        </p:nvSpPr>
        <p:spPr>
          <a:xfrm>
            <a:off x="4032514" y="1721072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- 1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Apply min-max normalization to the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0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>
                <a:solidFill>
                  <a:schemeClr val="accent1"/>
                </a:solidFill>
              </a:rPr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– 1 to the result. (</a:t>
            </a:r>
            <a:r>
              <a:rPr lang="ko-KR" altLang="en-US" dirty="0"/>
              <a:t>𝛼</a:t>
            </a:r>
            <a:r>
              <a:rPr lang="en-US" altLang="ko-KR" dirty="0"/>
              <a:t>=5)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5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chemeClr val="accent1"/>
                </a:solidFill>
                <a:ea typeface="메이플스토리"/>
              </a:rPr>
              <a:t>result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) - 1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2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5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rating = 8.891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5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50DB8-DDA9-3973-7039-13B1DE4D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42" y="676771"/>
            <a:ext cx="3568320" cy="1397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4A3E9-FEB9-0AB8-70BD-FD208EFC8FE3}"/>
              </a:ext>
            </a:extLst>
          </p:cNvPr>
          <p:cNvSpPr txBox="1"/>
          <p:nvPr/>
        </p:nvSpPr>
        <p:spPr>
          <a:xfrm>
            <a:off x="4032514" y="2079109"/>
            <a:ext cx="7648734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What we have done :: 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get tweets about a player, made a criteria to create a rating for them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-&gt; Made simple web 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api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 to convert user-input query into ‘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irun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-rating’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8432B-4FCD-D208-2D4C-DAE16BF3145E}"/>
              </a:ext>
            </a:extLst>
          </p:cNvPr>
          <p:cNvSpPr txBox="1"/>
          <p:nvPr/>
        </p:nvSpPr>
        <p:spPr>
          <a:xfrm>
            <a:off x="2664704" y="5020383"/>
            <a:ext cx="8915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example of single sentence query input : </a:t>
            </a:r>
            <a:br>
              <a:rPr lang="en-US" altLang="ko-KR" dirty="0"/>
            </a:br>
            <a:r>
              <a:rPr lang="en-US" altLang="ko-KR" dirty="0"/>
              <a:t>“His play is amazing; his every shooting becomes a nightmare to the goalkeepers”,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“His pass is the worst. Even my 5-year-old child can pass well than him”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0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F7E73-DFEB-9F87-DCA4-AADFD8C8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76" y="823150"/>
            <a:ext cx="7191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9269E-D0FC-AEA7-C866-67F4425D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78" y="841629"/>
            <a:ext cx="7077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8902-12C5-F188-4464-CFC4001E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실행화면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977C3-4D93-DE2B-E436-375CB482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make_query</a:t>
            </a:r>
            <a:r>
              <a:rPr lang="en-US" altLang="ko-KR" dirty="0"/>
              <a:t> ? – </a:t>
            </a:r>
            <a:r>
              <a:rPr lang="ko-KR" altLang="en-US" dirty="0"/>
              <a:t>어떤 매치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Irun</a:t>
            </a:r>
            <a:r>
              <a:rPr lang="ko-KR" altLang="en-US" dirty="0"/>
              <a:t> 지난 주 결과와 비교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web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44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86000"/>
            <a:ext cx="8811491" cy="42394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~6 weeks : Irun rating: discrete → continuous, web test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1624</Words>
  <Application>Microsoft Office PowerPoint</Application>
  <PresentationFormat>와이드스크린</PresentationFormat>
  <Paragraphs>337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Web</vt:lpstr>
      <vt:lpstr>Web</vt:lpstr>
      <vt:lpstr>Web</vt:lpstr>
      <vt:lpstr>Execution</vt:lpstr>
      <vt:lpstr>직접 실행화면 보이기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정석우</cp:lastModifiedBy>
  <cp:revision>136</cp:revision>
  <dcterms:created xsi:type="dcterms:W3CDTF">2022-05-08T03:44:19Z</dcterms:created>
  <dcterms:modified xsi:type="dcterms:W3CDTF">2022-06-12T11:55:11Z</dcterms:modified>
</cp:coreProperties>
</file>