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E153B-E457-ABDC-A182-69BB64EA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206C3-5CAD-E18F-35F8-ACD0669C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77C9D-5FBA-FC36-FF2F-7AF488D4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35A87-FAC9-816E-3511-A9C614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E896F-47FC-0521-FB0F-2B139876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C3F91-083D-D7D9-34B0-8D26F9C2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16F7A-DB22-6732-3684-CECE967E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E182-7A8C-3CFF-550B-3B47D276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A04F8-15EF-5AA8-0D8F-0A2AFB61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FECEE-67DC-C8DE-8130-7FAE09A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4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01970-E80F-0421-CAA6-625D88B14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42202-FE4B-B7E0-5EC3-D770D3D0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ED577-A4DD-11D8-90C6-A37F2521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B3B2D-E0E7-32EB-9560-943910EF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4609-4865-A214-551C-D3451826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4553-0B00-AC57-07FC-278423A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D4049-855C-F1CE-2EB5-1C2FE33F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3EBC2-B7D2-1B6A-3AAC-377389D8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AE6A7-82A7-2B20-E252-4BBFE32C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A57BA-94E8-E8AF-B06A-220CA3D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90C0-739A-27BB-6FA1-167F1EF5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BE747-C936-DE14-BC72-69034523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79C82-7F67-AAE9-97EE-C8C1CE8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2DEB5-7409-102E-7AC4-1B8034A6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1534-E85D-8D5B-A9A6-D3E0B268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6719-4358-A243-D907-E223BA2A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B5378-827F-20EC-0A3F-04287F1FB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57BA6-A704-3062-C694-0A18370F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D8C8F-0EFE-3B30-FFBA-CC70A167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BA82-A53E-C888-3304-110B5E70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CAA28-EE30-9D3F-F106-74AC75B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4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A624-2F7B-97E2-BB5C-FA44A971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D8EEC-5D21-5AD3-3C5B-6669F48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0B45F-DD6D-6BEF-E7D8-73C995C4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609C30-F21C-BAF1-DDE5-F4FB9864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8D1533-927C-78C8-EC2A-C3C455602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5BA2F-1DD0-9D25-7FCC-ADB80AA0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F5BAE-47A9-1D7D-D67E-DF608249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B208D-CC7C-2965-4395-361FD53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0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98DD-B7C4-A285-C1CF-227ECA1C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DFF35-71E1-5B57-B4FF-1F5C7854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A6242D-36A3-7B77-2662-61D6358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1946B-71C1-4103-AA0A-7D7124D5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BFC2A-FAFB-BE6D-0FC3-55824FFF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53FF6-C73C-128A-B7BD-D1351458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78E8B-D36A-AD7E-61ED-E4AD3457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3283-CC75-3B78-D9A5-03EC0AC5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E05CE-89BA-4C1B-45C5-C2B45452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353A1-C6B4-70F9-5950-6890BE12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FEF94-8942-67DC-087A-7166AE22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3EC2F-E660-292E-A0B6-D61B7250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B8AB6-D4BC-3C60-8AAC-13FB401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9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3AD6-48DA-7F41-41F4-F34CB48A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5243F-6B7E-ADF7-4F6C-E2634118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B6B36-E53B-447C-71A5-6603A69A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E2C50-2665-CF52-4D15-494C7E5E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B7780-14FB-8855-D727-BBDD4A8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D8852-6878-65DA-0BFE-FF2AFC8A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A9001-B55E-F7B7-C509-7089EA91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DB0F-1ED9-139D-89C4-59B2A3FB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2F722-2B6A-580D-CA0A-2D93374A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D9865-90EA-2CCE-4B3E-00D6B12E0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50052-0B7A-6110-5C8E-32426905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6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D9DB5-A58E-DC6B-30F9-77F3CD675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IRun</a:t>
            </a:r>
            <a:r>
              <a:rPr lang="en-US" altLang="ko-KR" dirty="0"/>
              <a:t> 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B6E20-67D4-1603-C333-A342F169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20172848 </a:t>
            </a:r>
            <a:r>
              <a:rPr lang="ko-KR" altLang="en-US" dirty="0"/>
              <a:t>정석우</a:t>
            </a:r>
            <a:endParaRPr lang="en-US" altLang="ko-KR" dirty="0"/>
          </a:p>
          <a:p>
            <a:r>
              <a:rPr lang="en-US" altLang="ko-KR" dirty="0"/>
              <a:t>20172864 </a:t>
            </a:r>
            <a:r>
              <a:rPr lang="ko-KR" altLang="en-US" dirty="0"/>
              <a:t>서정현</a:t>
            </a:r>
            <a:endParaRPr lang="en-US" altLang="ko-KR" dirty="0"/>
          </a:p>
          <a:p>
            <a:r>
              <a:rPr lang="en-US" altLang="ko-KR" dirty="0"/>
              <a:t>20170364 </a:t>
            </a:r>
            <a:r>
              <a:rPr lang="ko-KR" altLang="en-US" dirty="0" err="1"/>
              <a:t>한태균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89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EBD62-FF7C-7120-0382-F40A90A6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CA89-9384-8027-FAEA-6B4F1AF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Crawl fixture data using </a:t>
            </a:r>
            <a:r>
              <a:rPr lang="en-US" altLang="ko-KR" dirty="0" err="1"/>
              <a:t>RapidAPI</a:t>
            </a:r>
            <a:r>
              <a:rPr lang="en-US" altLang="ko-KR" dirty="0"/>
              <a:t> Football-API</a:t>
            </a:r>
          </a:p>
          <a:p>
            <a:r>
              <a:rPr lang="en-US" altLang="ko-KR" dirty="0"/>
              <a:t>2. Crawl tweet data using tweeter API</a:t>
            </a:r>
          </a:p>
          <a:p>
            <a:r>
              <a:rPr lang="en-US" altLang="ko-KR" dirty="0"/>
              <a:t>3. ‘Document’ data, divide based on the rating of the players</a:t>
            </a:r>
          </a:p>
          <a:p>
            <a:r>
              <a:rPr lang="en-US" altLang="ko-KR" dirty="0"/>
              <a:t>4. Construct TF-IDF vector space model of documents</a:t>
            </a:r>
          </a:p>
          <a:p>
            <a:r>
              <a:rPr lang="en-US" altLang="ko-KR" dirty="0"/>
              <a:t>5. Construct similarity computation model using TF-IDF matrix and input query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F5B-1777-8BD6-DD5E-10ECE20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week’s progress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E9D1B-9B09-AB94-C091-71EFD758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Finished making tweeter API and Football API crawler, Collected total ~3000 documents (tweets) </a:t>
            </a:r>
          </a:p>
          <a:p>
            <a:r>
              <a:rPr lang="en-US" altLang="ko-KR" dirty="0"/>
              <a:t>2. Constructed TF-IDF Model</a:t>
            </a:r>
          </a:p>
          <a:p>
            <a:r>
              <a:rPr lang="en-US" altLang="ko-KR" dirty="0"/>
              <a:t>3. Made corpus data, divided into total 6 groups by rating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83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F583A-4857-CA4F-DB98-69CEB032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Crawler gets fixture data (match date, starting XI, player rating after the fixture) and matches with the tweets from start date to end date</a:t>
            </a:r>
          </a:p>
          <a:p>
            <a:r>
              <a:rPr lang="en-US" altLang="ko-KR" dirty="0"/>
              <a:t>Collected total N tweets, divided into 6 groups by player’s rating after the fixture</a:t>
            </a:r>
            <a:br>
              <a:rPr lang="en-US" altLang="ko-KR" dirty="0"/>
            </a:br>
            <a:r>
              <a:rPr lang="en-US" altLang="ko-KR" dirty="0"/>
              <a:t>0~6.5, 6.5~7.0, 7.0~7.5, 7.5~8.0, 8.0~8.5, 8.5~</a:t>
            </a:r>
          </a:p>
          <a:p>
            <a:r>
              <a:rPr lang="en-US" altLang="ko-KR" dirty="0"/>
              <a:t>Removed stop words and meaningless words</a:t>
            </a:r>
          </a:p>
          <a:p>
            <a:r>
              <a:rPr lang="en-US" altLang="ko-KR" dirty="0"/>
              <a:t>Finally made corpus data for TF-IDF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97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0858-16C2-F0DD-692D-556AB291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173BFB-5FAD-A934-12E1-1040BA008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Computes TF and IDF value based on </a:t>
                </a:r>
                <a:r>
                  <a:rPr lang="en-US" altLang="ko-KR" dirty="0" err="1"/>
                  <a:t>nnc</a:t>
                </a:r>
                <a:r>
                  <a:rPr lang="en-US" altLang="ko-KR" dirty="0"/>
                  <a:t> method (natural Term Frequency, no Document Frequency, cosine normalization)</a:t>
                </a:r>
              </a:p>
              <a:p>
                <a:r>
                  <a:rPr lang="en-US" altLang="ko-KR" dirty="0"/>
                  <a:t>Because document size is 6, (which is number of groups) the probability that each word appears in every document is quite high</a:t>
                </a:r>
              </a:p>
              <a:p>
                <a:r>
                  <a:rPr lang="en-US" altLang="ko-KR" dirty="0"/>
                  <a:t>If results have extreme TF values, we will use logarithm term frequency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173BFB-5FAD-A934-12E1-1040BA008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3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F7C3-430B-F647-E588-94611B33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Corpus Segmentation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44D3A-0CCC-3D0C-9E3C-CD152202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2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25802-B518-E853-310A-8862DCBD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7A3ED-7753-3735-0DB2-632DC4B8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IRun 3rd week Progress</vt:lpstr>
      <vt:lpstr>Project Overview</vt:lpstr>
      <vt:lpstr>This week’s progress overview</vt:lpstr>
      <vt:lpstr>Data preprocessing</vt:lpstr>
      <vt:lpstr>TF-IDF Model</vt:lpstr>
      <vt:lpstr>Corpus Segmentation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IRun 3rd week Progress</dc:title>
  <dc:creator>정석우</dc:creator>
  <cp:lastModifiedBy>정석우</cp:lastModifiedBy>
  <cp:revision>2</cp:revision>
  <dcterms:created xsi:type="dcterms:W3CDTF">2022-05-22T11:33:06Z</dcterms:created>
  <dcterms:modified xsi:type="dcterms:W3CDTF">2022-05-22T12:23:16Z</dcterms:modified>
</cp:coreProperties>
</file>