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4" r:id="rId1"/>
  </p:sldMasterIdLst>
  <p:notesMasterIdLst>
    <p:notesMasterId r:id="rId19"/>
  </p:notesMasterIdLst>
  <p:sldIdLst>
    <p:sldId id="256" r:id="rId2"/>
    <p:sldId id="307" r:id="rId3"/>
    <p:sldId id="265" r:id="rId4"/>
    <p:sldId id="305" r:id="rId5"/>
    <p:sldId id="306" r:id="rId6"/>
    <p:sldId id="266" r:id="rId7"/>
    <p:sldId id="309" r:id="rId8"/>
    <p:sldId id="310" r:id="rId9"/>
    <p:sldId id="311" r:id="rId10"/>
    <p:sldId id="312" r:id="rId11"/>
    <p:sldId id="268" r:id="rId12"/>
    <p:sldId id="269" r:id="rId13"/>
    <p:sldId id="270" r:id="rId14"/>
    <p:sldId id="271" r:id="rId15"/>
    <p:sldId id="272" r:id="rId16"/>
    <p:sldId id="273" r:id="rId17"/>
    <p:sldId id="308" r:id="rId18"/>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5"/>
    <p:restoredTop sz="94684"/>
  </p:normalViewPr>
  <p:slideViewPr>
    <p:cSldViewPr snapToGrid="0">
      <p:cViewPr varScale="1">
        <p:scale>
          <a:sx n="110" d="100"/>
          <a:sy n="110" d="100"/>
        </p:scale>
        <p:origin x="9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atxe Ainara Montoya Uriarte" userId="68aa3af8-6a1d-4368-9a7e-8ddf505350e9" providerId="ADAL" clId="{E824F8F3-EA90-CC4C-BF40-15455A955D0E}"/>
    <pc:docChg chg="custSel modSld">
      <pc:chgData name="Iratxe Ainara Montoya Uriarte" userId="68aa3af8-6a1d-4368-9a7e-8ddf505350e9" providerId="ADAL" clId="{E824F8F3-EA90-CC4C-BF40-15455A955D0E}" dt="2023-10-03T11:10:37.702" v="238" actId="20577"/>
      <pc:docMkLst>
        <pc:docMk/>
      </pc:docMkLst>
      <pc:sldChg chg="modSp">
        <pc:chgData name="Iratxe Ainara Montoya Uriarte" userId="68aa3af8-6a1d-4368-9a7e-8ddf505350e9" providerId="ADAL" clId="{E824F8F3-EA90-CC4C-BF40-15455A955D0E}" dt="2023-10-02T08:01:06.014" v="72" actId="20577"/>
        <pc:sldMkLst>
          <pc:docMk/>
          <pc:sldMk cId="1955630369" sldId="278"/>
        </pc:sldMkLst>
        <pc:graphicFrameChg chg="mod">
          <ac:chgData name="Iratxe Ainara Montoya Uriarte" userId="68aa3af8-6a1d-4368-9a7e-8ddf505350e9" providerId="ADAL" clId="{E824F8F3-EA90-CC4C-BF40-15455A955D0E}" dt="2023-10-02T08:01:06.014" v="72" actId="20577"/>
          <ac:graphicFrameMkLst>
            <pc:docMk/>
            <pc:sldMk cId="1955630369" sldId="278"/>
            <ac:graphicFrameMk id="5" creationId="{D8A3980F-6356-9A68-AE32-51EA197AFEA5}"/>
          </ac:graphicFrameMkLst>
        </pc:graphicFrameChg>
      </pc:sldChg>
      <pc:sldChg chg="modSp mod">
        <pc:chgData name="Iratxe Ainara Montoya Uriarte" userId="68aa3af8-6a1d-4368-9a7e-8ddf505350e9" providerId="ADAL" clId="{E824F8F3-EA90-CC4C-BF40-15455A955D0E}" dt="2023-10-03T11:10:37.702" v="238" actId="20577"/>
        <pc:sldMkLst>
          <pc:docMk/>
          <pc:sldMk cId="4080057485" sldId="285"/>
        </pc:sldMkLst>
        <pc:spChg chg="mod">
          <ac:chgData name="Iratxe Ainara Montoya Uriarte" userId="68aa3af8-6a1d-4368-9a7e-8ddf505350e9" providerId="ADAL" clId="{E824F8F3-EA90-CC4C-BF40-15455A955D0E}" dt="2023-10-03T11:10:37.702" v="238" actId="20577"/>
          <ac:spMkLst>
            <pc:docMk/>
            <pc:sldMk cId="4080057485" sldId="285"/>
            <ac:spMk id="3" creationId="{50808DF7-74CB-2BC9-6EA4-010D580AB02B}"/>
          </ac:spMkLst>
        </pc:spChg>
      </pc:sldChg>
    </pc:docChg>
  </pc:docChgLst>
  <pc:docChgLst>
    <pc:chgData name="Iratxe Ainara Montoya Uriarte" userId="68aa3af8-6a1d-4368-9a7e-8ddf505350e9" providerId="ADAL" clId="{C54C2C76-9864-0945-8A93-F2B9C29C699D}"/>
    <pc:docChg chg="undo redo custSel addSld delSld modSld sldOrd">
      <pc:chgData name="Iratxe Ainara Montoya Uriarte" userId="68aa3af8-6a1d-4368-9a7e-8ddf505350e9" providerId="ADAL" clId="{C54C2C76-9864-0945-8A93-F2B9C29C699D}" dt="2024-04-22T13:04:05.760" v="2717" actId="1076"/>
      <pc:docMkLst>
        <pc:docMk/>
      </pc:docMkLst>
      <pc:sldChg chg="addSp modSp mod setBg addAnim">
        <pc:chgData name="Iratxe Ainara Montoya Uriarte" userId="68aa3af8-6a1d-4368-9a7e-8ddf505350e9" providerId="ADAL" clId="{C54C2C76-9864-0945-8A93-F2B9C29C699D}" dt="2024-04-21T19:23:19.785" v="45"/>
        <pc:sldMkLst>
          <pc:docMk/>
          <pc:sldMk cId="2969610104" sldId="256"/>
        </pc:sldMkLst>
        <pc:spChg chg="mod">
          <ac:chgData name="Iratxe Ainara Montoya Uriarte" userId="68aa3af8-6a1d-4368-9a7e-8ddf505350e9" providerId="ADAL" clId="{C54C2C76-9864-0945-8A93-F2B9C29C699D}" dt="2024-04-21T19:23:19.777" v="44" actId="26606"/>
          <ac:spMkLst>
            <pc:docMk/>
            <pc:sldMk cId="2969610104" sldId="256"/>
            <ac:spMk id="2" creationId="{3E40DF0F-592A-AA43-92E6-DFAC4E3C1018}"/>
          </ac:spMkLst>
        </pc:spChg>
        <pc:spChg chg="mod">
          <ac:chgData name="Iratxe Ainara Montoya Uriarte" userId="68aa3af8-6a1d-4368-9a7e-8ddf505350e9" providerId="ADAL" clId="{C54C2C76-9864-0945-8A93-F2B9C29C699D}" dt="2024-04-21T19:23:19.777" v="44" actId="26606"/>
          <ac:spMkLst>
            <pc:docMk/>
            <pc:sldMk cId="2969610104" sldId="256"/>
            <ac:spMk id="3" creationId="{E8245AFB-C019-4EF7-C376-57FF17CCA0C6}"/>
          </ac:spMkLst>
        </pc:spChg>
        <pc:spChg chg="add">
          <ac:chgData name="Iratxe Ainara Montoya Uriarte" userId="68aa3af8-6a1d-4368-9a7e-8ddf505350e9" providerId="ADAL" clId="{C54C2C76-9864-0945-8A93-F2B9C29C699D}" dt="2024-04-21T19:23:19.777" v="44" actId="26606"/>
          <ac:spMkLst>
            <pc:docMk/>
            <pc:sldMk cId="2969610104" sldId="256"/>
            <ac:spMk id="8" creationId="{62AE8E50-35D4-4D5A-A4BB-168CBB027DA2}"/>
          </ac:spMkLst>
        </pc:spChg>
        <pc:spChg chg="add">
          <ac:chgData name="Iratxe Ainara Montoya Uriarte" userId="68aa3af8-6a1d-4368-9a7e-8ddf505350e9" providerId="ADAL" clId="{C54C2C76-9864-0945-8A93-F2B9C29C699D}" dt="2024-04-21T19:23:19.777" v="44" actId="26606"/>
          <ac:spMkLst>
            <pc:docMk/>
            <pc:sldMk cId="2969610104" sldId="256"/>
            <ac:spMk id="10" creationId="{C37D1D6D-17D8-4296-B000-665D1892D01E}"/>
          </ac:spMkLst>
        </pc:spChg>
        <pc:spChg chg="add">
          <ac:chgData name="Iratxe Ainara Montoya Uriarte" userId="68aa3af8-6a1d-4368-9a7e-8ddf505350e9" providerId="ADAL" clId="{C54C2C76-9864-0945-8A93-F2B9C29C699D}" dt="2024-04-21T19:23:19.777" v="44" actId="26606"/>
          <ac:spMkLst>
            <pc:docMk/>
            <pc:sldMk cId="2969610104" sldId="256"/>
            <ac:spMk id="12" creationId="{1B26E892-1320-40AA-9CA1-246721C18768}"/>
          </ac:spMkLst>
        </pc:spChg>
        <pc:spChg chg="add">
          <ac:chgData name="Iratxe Ainara Montoya Uriarte" userId="68aa3af8-6a1d-4368-9a7e-8ddf505350e9" providerId="ADAL" clId="{C54C2C76-9864-0945-8A93-F2B9C29C699D}" dt="2024-04-21T19:23:19.777" v="44" actId="26606"/>
          <ac:spMkLst>
            <pc:docMk/>
            <pc:sldMk cId="2969610104" sldId="256"/>
            <ac:spMk id="16" creationId="{C170DF7D-4686-4BD5-A9CD-C8964928468D}"/>
          </ac:spMkLst>
        </pc:spChg>
        <pc:cxnChg chg="add">
          <ac:chgData name="Iratxe Ainara Montoya Uriarte" userId="68aa3af8-6a1d-4368-9a7e-8ddf505350e9" providerId="ADAL" clId="{C54C2C76-9864-0945-8A93-F2B9C29C699D}" dt="2024-04-21T19:23:19.777" v="44" actId="26606"/>
          <ac:cxnSpMkLst>
            <pc:docMk/>
            <pc:sldMk cId="2969610104" sldId="256"/>
            <ac:cxnSpMk id="14" creationId="{C9A1F79C-E4D1-4AAE-BA11-3A09005252E3}"/>
          </ac:cxnSpMkLst>
        </pc:cxnChg>
      </pc:sldChg>
      <pc:sldChg chg="del">
        <pc:chgData name="Iratxe Ainara Montoya Uriarte" userId="68aa3af8-6a1d-4368-9a7e-8ddf505350e9" providerId="ADAL" clId="{C54C2C76-9864-0945-8A93-F2B9C29C699D}" dt="2024-04-21T19:08:57.388" v="27" actId="2696"/>
        <pc:sldMkLst>
          <pc:docMk/>
          <pc:sldMk cId="1527755534" sldId="264"/>
        </pc:sldMkLst>
      </pc:sldChg>
      <pc:sldChg chg="addSp delSp modSp add mod modClrScheme chgLayout">
        <pc:chgData name="Iratxe Ainara Montoya Uriarte" userId="68aa3af8-6a1d-4368-9a7e-8ddf505350e9" providerId="ADAL" clId="{C54C2C76-9864-0945-8A93-F2B9C29C699D}" dt="2024-04-22T13:04:05.760" v="2717" actId="1076"/>
        <pc:sldMkLst>
          <pc:docMk/>
          <pc:sldMk cId="0" sldId="265"/>
        </pc:sldMkLst>
        <pc:spChg chg="del mod ord">
          <ac:chgData name="Iratxe Ainara Montoya Uriarte" userId="68aa3af8-6a1d-4368-9a7e-8ddf505350e9" providerId="ADAL" clId="{C54C2C76-9864-0945-8A93-F2B9C29C699D}" dt="2024-04-21T19:13:14.482" v="33" actId="478"/>
          <ac:spMkLst>
            <pc:docMk/>
            <pc:sldMk cId="0" sldId="265"/>
            <ac:spMk id="2" creationId="{00000000-0000-0000-0000-000000000000}"/>
          </ac:spMkLst>
        </pc:spChg>
        <pc:spChg chg="del mod">
          <ac:chgData name="Iratxe Ainara Montoya Uriarte" userId="68aa3af8-6a1d-4368-9a7e-8ddf505350e9" providerId="ADAL" clId="{C54C2C76-9864-0945-8A93-F2B9C29C699D}" dt="2024-04-22T12:50:01.887" v="2692" actId="478"/>
          <ac:spMkLst>
            <pc:docMk/>
            <pc:sldMk cId="0" sldId="265"/>
            <ac:spMk id="3" creationId="{00000000-0000-0000-0000-000000000000}"/>
          </ac:spMkLst>
        </pc:spChg>
        <pc:spChg chg="del mod">
          <ac:chgData name="Iratxe Ainara Montoya Uriarte" userId="68aa3af8-6a1d-4368-9a7e-8ddf505350e9" providerId="ADAL" clId="{C54C2C76-9864-0945-8A93-F2B9C29C699D}" dt="2024-04-21T20:57:25.597" v="803" actId="478"/>
          <ac:spMkLst>
            <pc:docMk/>
            <pc:sldMk cId="0" sldId="265"/>
            <ac:spMk id="8" creationId="{00000000-0000-0000-0000-000000000000}"/>
          </ac:spMkLst>
        </pc:spChg>
        <pc:spChg chg="del">
          <ac:chgData name="Iratxe Ainara Montoya Uriarte" userId="68aa3af8-6a1d-4368-9a7e-8ddf505350e9" providerId="ADAL" clId="{C54C2C76-9864-0945-8A93-F2B9C29C699D}" dt="2024-04-21T20:57:18.898" v="799" actId="478"/>
          <ac:spMkLst>
            <pc:docMk/>
            <pc:sldMk cId="0" sldId="265"/>
            <ac:spMk id="13" creationId="{00000000-0000-0000-0000-000000000000}"/>
          </ac:spMkLst>
        </pc:spChg>
        <pc:spChg chg="del">
          <ac:chgData name="Iratxe Ainara Montoya Uriarte" userId="68aa3af8-6a1d-4368-9a7e-8ddf505350e9" providerId="ADAL" clId="{C54C2C76-9864-0945-8A93-F2B9C29C699D}" dt="2024-04-21T20:57:10.719" v="797" actId="478"/>
          <ac:spMkLst>
            <pc:docMk/>
            <pc:sldMk cId="0" sldId="265"/>
            <ac:spMk id="18" creationId="{00000000-0000-0000-0000-000000000000}"/>
          </ac:spMkLst>
        </pc:spChg>
        <pc:spChg chg="del">
          <ac:chgData name="Iratxe Ainara Montoya Uriarte" userId="68aa3af8-6a1d-4368-9a7e-8ddf505350e9" providerId="ADAL" clId="{C54C2C76-9864-0945-8A93-F2B9C29C699D}" dt="2024-04-21T20:57:10.719" v="797" actId="478"/>
          <ac:spMkLst>
            <pc:docMk/>
            <pc:sldMk cId="0" sldId="265"/>
            <ac:spMk id="23" creationId="{00000000-0000-0000-0000-000000000000}"/>
          </ac:spMkLst>
        </pc:spChg>
        <pc:spChg chg="del">
          <ac:chgData name="Iratxe Ainara Montoya Uriarte" userId="68aa3af8-6a1d-4368-9a7e-8ddf505350e9" providerId="ADAL" clId="{C54C2C76-9864-0945-8A93-F2B9C29C699D}" dt="2024-04-21T20:57:18.898" v="799" actId="478"/>
          <ac:spMkLst>
            <pc:docMk/>
            <pc:sldMk cId="0" sldId="265"/>
            <ac:spMk id="40" creationId="{00000000-0000-0000-0000-000000000000}"/>
          </ac:spMkLst>
        </pc:spChg>
        <pc:spChg chg="del">
          <ac:chgData name="Iratxe Ainara Montoya Uriarte" userId="68aa3af8-6a1d-4368-9a7e-8ddf505350e9" providerId="ADAL" clId="{C54C2C76-9864-0945-8A93-F2B9C29C699D}" dt="2024-04-21T20:57:10.719" v="797" actId="478"/>
          <ac:spMkLst>
            <pc:docMk/>
            <pc:sldMk cId="0" sldId="265"/>
            <ac:spMk id="46" creationId="{00000000-0000-0000-0000-000000000000}"/>
          </ac:spMkLst>
        </pc:spChg>
        <pc:spChg chg="del">
          <ac:chgData name="Iratxe Ainara Montoya Uriarte" userId="68aa3af8-6a1d-4368-9a7e-8ddf505350e9" providerId="ADAL" clId="{C54C2C76-9864-0945-8A93-F2B9C29C699D}" dt="2024-04-21T20:57:10.719" v="797" actId="478"/>
          <ac:spMkLst>
            <pc:docMk/>
            <pc:sldMk cId="0" sldId="265"/>
            <ac:spMk id="47" creationId="{00000000-0000-0000-0000-000000000000}"/>
          </ac:spMkLst>
        </pc:spChg>
        <pc:spChg chg="del">
          <ac:chgData name="Iratxe Ainara Montoya Uriarte" userId="68aa3af8-6a1d-4368-9a7e-8ddf505350e9" providerId="ADAL" clId="{C54C2C76-9864-0945-8A93-F2B9C29C699D}" dt="2024-04-21T20:57:18.898" v="799" actId="478"/>
          <ac:spMkLst>
            <pc:docMk/>
            <pc:sldMk cId="0" sldId="265"/>
            <ac:spMk id="48" creationId="{00000000-0000-0000-0000-000000000000}"/>
          </ac:spMkLst>
        </pc:spChg>
        <pc:spChg chg="add del mod">
          <ac:chgData name="Iratxe Ainara Montoya Uriarte" userId="68aa3af8-6a1d-4368-9a7e-8ddf505350e9" providerId="ADAL" clId="{C54C2C76-9864-0945-8A93-F2B9C29C699D}" dt="2024-04-21T19:25:32.233" v="64"/>
          <ac:spMkLst>
            <pc:docMk/>
            <pc:sldMk cId="0" sldId="265"/>
            <ac:spMk id="49" creationId="{BFC96DE3-A26A-F629-4495-AB8D1F767CCC}"/>
          </ac:spMkLst>
        </pc:spChg>
        <pc:spChg chg="add mod ord">
          <ac:chgData name="Iratxe Ainara Montoya Uriarte" userId="68aa3af8-6a1d-4368-9a7e-8ddf505350e9" providerId="ADAL" clId="{C54C2C76-9864-0945-8A93-F2B9C29C699D}" dt="2024-04-22T12:50:10.822" v="2695" actId="1076"/>
          <ac:spMkLst>
            <pc:docMk/>
            <pc:sldMk cId="0" sldId="265"/>
            <ac:spMk id="50" creationId="{E96C8276-9353-06DB-2078-3F71F2DDBD63}"/>
          </ac:spMkLst>
        </pc:spChg>
        <pc:grpChg chg="del mod">
          <ac:chgData name="Iratxe Ainara Montoya Uriarte" userId="68aa3af8-6a1d-4368-9a7e-8ddf505350e9" providerId="ADAL" clId="{C54C2C76-9864-0945-8A93-F2B9C29C699D}" dt="2024-04-21T20:57:23.359" v="802" actId="478"/>
          <ac:grpSpMkLst>
            <pc:docMk/>
            <pc:sldMk cId="0" sldId="265"/>
            <ac:grpSpMk id="4" creationId="{00000000-0000-0000-0000-000000000000}"/>
          </ac:grpSpMkLst>
        </pc:grpChg>
        <pc:grpChg chg="del">
          <ac:chgData name="Iratxe Ainara Montoya Uriarte" userId="68aa3af8-6a1d-4368-9a7e-8ddf505350e9" providerId="ADAL" clId="{C54C2C76-9864-0945-8A93-F2B9C29C699D}" dt="2024-04-21T20:57:18.898" v="799" actId="478"/>
          <ac:grpSpMkLst>
            <pc:docMk/>
            <pc:sldMk cId="0" sldId="265"/>
            <ac:grpSpMk id="9" creationId="{00000000-0000-0000-0000-000000000000}"/>
          </ac:grpSpMkLst>
        </pc:grpChg>
        <pc:grpChg chg="del">
          <ac:chgData name="Iratxe Ainara Montoya Uriarte" userId="68aa3af8-6a1d-4368-9a7e-8ddf505350e9" providerId="ADAL" clId="{C54C2C76-9864-0945-8A93-F2B9C29C699D}" dt="2024-04-21T20:57:10.719" v="797" actId="478"/>
          <ac:grpSpMkLst>
            <pc:docMk/>
            <pc:sldMk cId="0" sldId="265"/>
            <ac:grpSpMk id="14" creationId="{00000000-0000-0000-0000-000000000000}"/>
          </ac:grpSpMkLst>
        </pc:grpChg>
        <pc:grpChg chg="del">
          <ac:chgData name="Iratxe Ainara Montoya Uriarte" userId="68aa3af8-6a1d-4368-9a7e-8ddf505350e9" providerId="ADAL" clId="{C54C2C76-9864-0945-8A93-F2B9C29C699D}" dt="2024-04-21T20:57:10.719" v="797" actId="478"/>
          <ac:grpSpMkLst>
            <pc:docMk/>
            <pc:sldMk cId="0" sldId="265"/>
            <ac:grpSpMk id="19" creationId="{00000000-0000-0000-0000-000000000000}"/>
          </ac:grpSpMkLst>
        </pc:grpChg>
        <pc:grpChg chg="del">
          <ac:chgData name="Iratxe Ainara Montoya Uriarte" userId="68aa3af8-6a1d-4368-9a7e-8ddf505350e9" providerId="ADAL" clId="{C54C2C76-9864-0945-8A93-F2B9C29C699D}" dt="2024-04-21T20:57:29.738" v="805" actId="478"/>
          <ac:grpSpMkLst>
            <pc:docMk/>
            <pc:sldMk cId="0" sldId="265"/>
            <ac:grpSpMk id="24" creationId="{00000000-0000-0000-0000-000000000000}"/>
          </ac:grpSpMkLst>
        </pc:grpChg>
        <pc:grpChg chg="del">
          <ac:chgData name="Iratxe Ainara Montoya Uriarte" userId="68aa3af8-6a1d-4368-9a7e-8ddf505350e9" providerId="ADAL" clId="{C54C2C76-9864-0945-8A93-F2B9C29C699D}" dt="2024-04-21T20:57:31.252" v="806" actId="478"/>
          <ac:grpSpMkLst>
            <pc:docMk/>
            <pc:sldMk cId="0" sldId="265"/>
            <ac:grpSpMk id="29" creationId="{00000000-0000-0000-0000-000000000000}"/>
          </ac:grpSpMkLst>
        </pc:grpChg>
        <pc:grpChg chg="del">
          <ac:chgData name="Iratxe Ainara Montoya Uriarte" userId="68aa3af8-6a1d-4368-9a7e-8ddf505350e9" providerId="ADAL" clId="{C54C2C76-9864-0945-8A93-F2B9C29C699D}" dt="2024-04-21T20:57:27.298" v="804" actId="478"/>
          <ac:grpSpMkLst>
            <pc:docMk/>
            <pc:sldMk cId="0" sldId="265"/>
            <ac:grpSpMk id="34" creationId="{00000000-0000-0000-0000-000000000000}"/>
          </ac:grpSpMkLst>
        </pc:grpChg>
        <pc:grpChg chg="add del mod">
          <ac:chgData name="Iratxe Ainara Montoya Uriarte" userId="68aa3af8-6a1d-4368-9a7e-8ddf505350e9" providerId="ADAL" clId="{C54C2C76-9864-0945-8A93-F2B9C29C699D}" dt="2024-04-21T20:57:18.898" v="799" actId="478"/>
          <ac:grpSpMkLst>
            <pc:docMk/>
            <pc:sldMk cId="0" sldId="265"/>
            <ac:grpSpMk id="41" creationId="{00000000-0000-0000-0000-000000000000}"/>
          </ac:grpSpMkLst>
        </pc:grpChg>
        <pc:graphicFrameChg chg="add del mod modGraphic">
          <ac:chgData name="Iratxe Ainara Montoya Uriarte" userId="68aa3af8-6a1d-4368-9a7e-8ddf505350e9" providerId="ADAL" clId="{C54C2C76-9864-0945-8A93-F2B9C29C699D}" dt="2024-04-22T12:49:51.032" v="2688" actId="478"/>
          <ac:graphicFrameMkLst>
            <pc:docMk/>
            <pc:sldMk cId="0" sldId="265"/>
            <ac:graphicFrameMk id="2" creationId="{10C19E63-A651-D579-B43D-6C92BE5BFCD8}"/>
          </ac:graphicFrameMkLst>
        </pc:graphicFrameChg>
        <pc:picChg chg="add del mod">
          <ac:chgData name="Iratxe Ainara Montoya Uriarte" userId="68aa3af8-6a1d-4368-9a7e-8ddf505350e9" providerId="ADAL" clId="{C54C2C76-9864-0945-8A93-F2B9C29C699D}" dt="2024-04-22T12:55:15.252" v="2701" actId="478"/>
          <ac:picMkLst>
            <pc:docMk/>
            <pc:sldMk cId="0" sldId="265"/>
            <ac:picMk id="5" creationId="{50A10690-0F82-0304-E6CC-5B9C22A17EEC}"/>
          </ac:picMkLst>
        </pc:picChg>
        <pc:picChg chg="add del mod">
          <ac:chgData name="Iratxe Ainara Montoya Uriarte" userId="68aa3af8-6a1d-4368-9a7e-8ddf505350e9" providerId="ADAL" clId="{C54C2C76-9864-0945-8A93-F2B9C29C699D}" dt="2024-04-22T13:03:47.577" v="2710" actId="478"/>
          <ac:picMkLst>
            <pc:docMk/>
            <pc:sldMk cId="0" sldId="265"/>
            <ac:picMk id="7" creationId="{C1BE2EA5-9067-D869-3A7D-A6CF1D46729D}"/>
          </ac:picMkLst>
        </pc:picChg>
        <pc:picChg chg="add mod">
          <ac:chgData name="Iratxe Ainara Montoya Uriarte" userId="68aa3af8-6a1d-4368-9a7e-8ddf505350e9" providerId="ADAL" clId="{C54C2C76-9864-0945-8A93-F2B9C29C699D}" dt="2024-04-22T13:04:05.760" v="2717" actId="1076"/>
          <ac:picMkLst>
            <pc:docMk/>
            <pc:sldMk cId="0" sldId="265"/>
            <ac:picMk id="9" creationId="{C71A440D-093B-D268-5458-1B13142B4B90}"/>
          </ac:picMkLst>
        </pc:picChg>
        <pc:picChg chg="add del mod">
          <ac:chgData name="Iratxe Ainara Montoya Uriarte" userId="68aa3af8-6a1d-4368-9a7e-8ddf505350e9" providerId="ADAL" clId="{C54C2C76-9864-0945-8A93-F2B9C29C699D}" dt="2024-04-22T12:49:52.178" v="2689" actId="478"/>
          <ac:picMkLst>
            <pc:docMk/>
            <pc:sldMk cId="0" sldId="265"/>
            <ac:picMk id="51" creationId="{46F97179-AE49-41A4-5A51-ACB8F984E018}"/>
          </ac:picMkLst>
        </pc:picChg>
      </pc:sldChg>
      <pc:sldChg chg="addSp delSp modSp add mod">
        <pc:chgData name="Iratxe Ainara Montoya Uriarte" userId="68aa3af8-6a1d-4368-9a7e-8ddf505350e9" providerId="ADAL" clId="{C54C2C76-9864-0945-8A93-F2B9C29C699D}" dt="2024-04-21T20:56:29.378" v="793" actId="1076"/>
        <pc:sldMkLst>
          <pc:docMk/>
          <pc:sldMk cId="0" sldId="266"/>
        </pc:sldMkLst>
        <pc:spChg chg="mod">
          <ac:chgData name="Iratxe Ainara Montoya Uriarte" userId="68aa3af8-6a1d-4368-9a7e-8ddf505350e9" providerId="ADAL" clId="{C54C2C76-9864-0945-8A93-F2B9C29C699D}" dt="2024-04-21T19:56:52.809" v="105" actId="1076"/>
          <ac:spMkLst>
            <pc:docMk/>
            <pc:sldMk cId="0" sldId="266"/>
            <ac:spMk id="2" creationId="{00000000-0000-0000-0000-000000000000}"/>
          </ac:spMkLst>
        </pc:spChg>
        <pc:spChg chg="del mod">
          <ac:chgData name="Iratxe Ainara Montoya Uriarte" userId="68aa3af8-6a1d-4368-9a7e-8ddf505350e9" providerId="ADAL" clId="{C54C2C76-9864-0945-8A93-F2B9C29C699D}" dt="2024-04-21T20:56:19.404" v="788" actId="478"/>
          <ac:spMkLst>
            <pc:docMk/>
            <pc:sldMk cId="0" sldId="266"/>
            <ac:spMk id="9" creationId="{00000000-0000-0000-0000-000000000000}"/>
          </ac:spMkLst>
        </pc:spChg>
        <pc:spChg chg="mod">
          <ac:chgData name="Iratxe Ainara Montoya Uriarte" userId="68aa3af8-6a1d-4368-9a7e-8ddf505350e9" providerId="ADAL" clId="{C54C2C76-9864-0945-8A93-F2B9C29C699D}" dt="2024-04-21T20:56:14.408" v="786" actId="20577"/>
          <ac:spMkLst>
            <pc:docMk/>
            <pc:sldMk cId="0" sldId="266"/>
            <ac:spMk id="10" creationId="{00000000-0000-0000-0000-000000000000}"/>
          </ac:spMkLst>
        </pc:spChg>
        <pc:spChg chg="del mod">
          <ac:chgData name="Iratxe Ainara Montoya Uriarte" userId="68aa3af8-6a1d-4368-9a7e-8ddf505350e9" providerId="ADAL" clId="{C54C2C76-9864-0945-8A93-F2B9C29C699D}" dt="2024-04-21T20:56:22.647" v="790" actId="478"/>
          <ac:spMkLst>
            <pc:docMk/>
            <pc:sldMk cId="0" sldId="266"/>
            <ac:spMk id="11" creationId="{00000000-0000-0000-0000-000000000000}"/>
          </ac:spMkLst>
        </pc:spChg>
        <pc:spChg chg="del mod">
          <ac:chgData name="Iratxe Ainara Montoya Uriarte" userId="68aa3af8-6a1d-4368-9a7e-8ddf505350e9" providerId="ADAL" clId="{C54C2C76-9864-0945-8A93-F2B9C29C699D}" dt="2024-04-21T20:55:43.927" v="777" actId="478"/>
          <ac:spMkLst>
            <pc:docMk/>
            <pc:sldMk cId="0" sldId="266"/>
            <ac:spMk id="12" creationId="{00000000-0000-0000-0000-000000000000}"/>
          </ac:spMkLst>
        </pc:spChg>
        <pc:spChg chg="mod">
          <ac:chgData name="Iratxe Ainara Montoya Uriarte" userId="68aa3af8-6a1d-4368-9a7e-8ddf505350e9" providerId="ADAL" clId="{C54C2C76-9864-0945-8A93-F2B9C29C699D}" dt="2024-04-21T20:56:08.962" v="785" actId="1076"/>
          <ac:spMkLst>
            <pc:docMk/>
            <pc:sldMk cId="0" sldId="266"/>
            <ac:spMk id="13" creationId="{00000000-0000-0000-0000-000000000000}"/>
          </ac:spMkLst>
        </pc:spChg>
        <pc:grpChg chg="del">
          <ac:chgData name="Iratxe Ainara Montoya Uriarte" userId="68aa3af8-6a1d-4368-9a7e-8ddf505350e9" providerId="ADAL" clId="{C54C2C76-9864-0945-8A93-F2B9C29C699D}" dt="2024-04-21T19:57:05.545" v="106" actId="478"/>
          <ac:grpSpMkLst>
            <pc:docMk/>
            <pc:sldMk cId="0" sldId="266"/>
            <ac:grpSpMk id="3" creationId="{00000000-0000-0000-0000-000000000000}"/>
          </ac:grpSpMkLst>
        </pc:grpChg>
        <pc:grpChg chg="del mod">
          <ac:chgData name="Iratxe Ainara Montoya Uriarte" userId="68aa3af8-6a1d-4368-9a7e-8ddf505350e9" providerId="ADAL" clId="{C54C2C76-9864-0945-8A93-F2B9C29C699D}" dt="2024-04-21T20:55:42.194" v="776" actId="478"/>
          <ac:grpSpMkLst>
            <pc:docMk/>
            <pc:sldMk cId="0" sldId="266"/>
            <ac:grpSpMk id="6" creationId="{00000000-0000-0000-0000-000000000000}"/>
          </ac:grpSpMkLst>
        </pc:grpChg>
        <pc:picChg chg="add mod">
          <ac:chgData name="Iratxe Ainara Montoya Uriarte" userId="68aa3af8-6a1d-4368-9a7e-8ddf505350e9" providerId="ADAL" clId="{C54C2C76-9864-0945-8A93-F2B9C29C699D}" dt="2024-04-21T20:56:29.378" v="793" actId="1076"/>
          <ac:picMkLst>
            <pc:docMk/>
            <pc:sldMk cId="0" sldId="266"/>
            <ac:picMk id="14" creationId="{DFC4C999-E11C-D44A-53C8-2B03E1E7AF83}"/>
          </ac:picMkLst>
        </pc:picChg>
      </pc:sldChg>
      <pc:sldChg chg="addSp delSp modSp add del mod modClrScheme chgLayout">
        <pc:chgData name="Iratxe Ainara Montoya Uriarte" userId="68aa3af8-6a1d-4368-9a7e-8ddf505350e9" providerId="ADAL" clId="{C54C2C76-9864-0945-8A93-F2B9C29C699D}" dt="2024-04-21T20:00:30.257" v="119" actId="2696"/>
        <pc:sldMkLst>
          <pc:docMk/>
          <pc:sldMk cId="0" sldId="267"/>
        </pc:sldMkLst>
        <pc:spChg chg="del mod">
          <ac:chgData name="Iratxe Ainara Montoya Uriarte" userId="68aa3af8-6a1d-4368-9a7e-8ddf505350e9" providerId="ADAL" clId="{C54C2C76-9864-0945-8A93-F2B9C29C699D}" dt="2024-04-21T19:59:03.970" v="113" actId="478"/>
          <ac:spMkLst>
            <pc:docMk/>
            <pc:sldMk cId="0" sldId="267"/>
            <ac:spMk id="2" creationId="{00000000-0000-0000-0000-000000000000}"/>
          </ac:spMkLst>
        </pc:spChg>
        <pc:spChg chg="add mod">
          <ac:chgData name="Iratxe Ainara Montoya Uriarte" userId="68aa3af8-6a1d-4368-9a7e-8ddf505350e9" providerId="ADAL" clId="{C54C2C76-9864-0945-8A93-F2B9C29C699D}" dt="2024-04-21T19:59:24.522" v="118" actId="1076"/>
          <ac:spMkLst>
            <pc:docMk/>
            <pc:sldMk cId="0" sldId="267"/>
            <ac:spMk id="23" creationId="{5A637E51-C292-12D5-DD20-4CFC187AFB67}"/>
          </ac:spMkLst>
        </pc:spChg>
        <pc:spChg chg="add del mod">
          <ac:chgData name="Iratxe Ainara Montoya Uriarte" userId="68aa3af8-6a1d-4368-9a7e-8ddf505350e9" providerId="ADAL" clId="{C54C2C76-9864-0945-8A93-F2B9C29C699D}" dt="2024-04-21T19:59:08.541" v="115" actId="478"/>
          <ac:spMkLst>
            <pc:docMk/>
            <pc:sldMk cId="0" sldId="267"/>
            <ac:spMk id="25" creationId="{7E971639-498E-CF75-03EB-E3E039C38C26}"/>
          </ac:spMkLst>
        </pc:spChg>
      </pc:sldChg>
      <pc:sldChg chg="del">
        <pc:chgData name="Iratxe Ainara Montoya Uriarte" userId="68aa3af8-6a1d-4368-9a7e-8ddf505350e9" providerId="ADAL" clId="{C54C2C76-9864-0945-8A93-F2B9C29C699D}" dt="2024-04-21T19:08:57.388" v="27" actId="2696"/>
        <pc:sldMkLst>
          <pc:docMk/>
          <pc:sldMk cId="2982562714" sldId="267"/>
        </pc:sldMkLst>
      </pc:sldChg>
      <pc:sldChg chg="addSp delSp modSp add mod modClrScheme chgLayout">
        <pc:chgData name="Iratxe Ainara Montoya Uriarte" userId="68aa3af8-6a1d-4368-9a7e-8ddf505350e9" providerId="ADAL" clId="{C54C2C76-9864-0945-8A93-F2B9C29C699D}" dt="2024-04-21T20:55:12.701" v="775" actId="14100"/>
        <pc:sldMkLst>
          <pc:docMk/>
          <pc:sldMk cId="0" sldId="268"/>
        </pc:sldMkLst>
        <pc:spChg chg="mod ord">
          <ac:chgData name="Iratxe Ainara Montoya Uriarte" userId="68aa3af8-6a1d-4368-9a7e-8ddf505350e9" providerId="ADAL" clId="{C54C2C76-9864-0945-8A93-F2B9C29C699D}" dt="2024-04-21T20:01:25.463" v="127" actId="14100"/>
          <ac:spMkLst>
            <pc:docMk/>
            <pc:sldMk cId="0" sldId="268"/>
            <ac:spMk id="2"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8"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13"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18"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24"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29"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35" creationId="{00000000-0000-0000-0000-000000000000}"/>
          </ac:spMkLst>
        </pc:spChg>
        <pc:spChg chg="del mod">
          <ac:chgData name="Iratxe Ainara Montoya Uriarte" userId="68aa3af8-6a1d-4368-9a7e-8ddf505350e9" providerId="ADAL" clId="{C54C2C76-9864-0945-8A93-F2B9C29C699D}" dt="2024-04-21T20:55:03.556" v="770" actId="478"/>
          <ac:spMkLst>
            <pc:docMk/>
            <pc:sldMk cId="0" sldId="268"/>
            <ac:spMk id="36" creationId="{00000000-0000-0000-0000-000000000000}"/>
          </ac:spMkLst>
        </pc:spChg>
        <pc:spChg chg="del">
          <ac:chgData name="Iratxe Ainara Montoya Uriarte" userId="68aa3af8-6a1d-4368-9a7e-8ddf505350e9" providerId="ADAL" clId="{C54C2C76-9864-0945-8A93-F2B9C29C699D}" dt="2024-04-21T20:54:56.532" v="765" actId="478"/>
          <ac:spMkLst>
            <pc:docMk/>
            <pc:sldMk cId="0" sldId="268"/>
            <ac:spMk id="37"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38" creationId="{00000000-0000-0000-0000-000000000000}"/>
          </ac:spMkLst>
        </pc:spChg>
        <pc:spChg chg="del mod">
          <ac:chgData name="Iratxe Ainara Montoya Uriarte" userId="68aa3af8-6a1d-4368-9a7e-8ddf505350e9" providerId="ADAL" clId="{C54C2C76-9864-0945-8A93-F2B9C29C699D}" dt="2024-04-21T20:55:05.994" v="772" actId="478"/>
          <ac:spMkLst>
            <pc:docMk/>
            <pc:sldMk cId="0" sldId="268"/>
            <ac:spMk id="39" creationId="{00000000-0000-0000-0000-000000000000}"/>
          </ac:spMkLst>
        </pc:spChg>
        <pc:spChg chg="del mod">
          <ac:chgData name="Iratxe Ainara Montoya Uriarte" userId="68aa3af8-6a1d-4368-9a7e-8ddf505350e9" providerId="ADAL" clId="{C54C2C76-9864-0945-8A93-F2B9C29C699D}" dt="2024-04-21T20:54:52.526" v="764" actId="478"/>
          <ac:spMkLst>
            <pc:docMk/>
            <pc:sldMk cId="0" sldId="268"/>
            <ac:spMk id="40"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41"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45"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49" creationId="{00000000-0000-0000-0000-000000000000}"/>
          </ac:spMkLst>
        </pc:spChg>
        <pc:spChg chg="del">
          <ac:chgData name="Iratxe Ainara Montoya Uriarte" userId="68aa3af8-6a1d-4368-9a7e-8ddf505350e9" providerId="ADAL" clId="{C54C2C76-9864-0945-8A93-F2B9C29C699D}" dt="2024-04-21T20:54:56.532" v="765" actId="478"/>
          <ac:spMkLst>
            <pc:docMk/>
            <pc:sldMk cId="0" sldId="268"/>
            <ac:spMk id="56"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67" creationId="{00000000-0000-0000-0000-000000000000}"/>
          </ac:spMkLst>
        </pc:spChg>
        <pc:spChg chg="del">
          <ac:chgData name="Iratxe Ainara Montoya Uriarte" userId="68aa3af8-6a1d-4368-9a7e-8ddf505350e9" providerId="ADAL" clId="{C54C2C76-9864-0945-8A93-F2B9C29C699D}" dt="2024-04-21T20:54:52.526" v="764" actId="478"/>
          <ac:spMkLst>
            <pc:docMk/>
            <pc:sldMk cId="0" sldId="268"/>
            <ac:spMk id="68" creationId="{00000000-0000-0000-0000-000000000000}"/>
          </ac:spMkLst>
        </pc:spChg>
        <pc:grpChg chg="del">
          <ac:chgData name="Iratxe Ainara Montoya Uriarte" userId="68aa3af8-6a1d-4368-9a7e-8ddf505350e9" providerId="ADAL" clId="{C54C2C76-9864-0945-8A93-F2B9C29C699D}" dt="2024-04-21T20:54:52.526" v="764" actId="478"/>
          <ac:grpSpMkLst>
            <pc:docMk/>
            <pc:sldMk cId="0" sldId="268"/>
            <ac:grpSpMk id="4" creationId="{00000000-0000-0000-0000-000000000000}"/>
          </ac:grpSpMkLst>
        </pc:grpChg>
        <pc:grpChg chg="del">
          <ac:chgData name="Iratxe Ainara Montoya Uriarte" userId="68aa3af8-6a1d-4368-9a7e-8ddf505350e9" providerId="ADAL" clId="{C54C2C76-9864-0945-8A93-F2B9C29C699D}" dt="2024-04-21T20:54:52.526" v="764" actId="478"/>
          <ac:grpSpMkLst>
            <pc:docMk/>
            <pc:sldMk cId="0" sldId="268"/>
            <ac:grpSpMk id="9" creationId="{00000000-0000-0000-0000-000000000000}"/>
          </ac:grpSpMkLst>
        </pc:grpChg>
        <pc:grpChg chg="del">
          <ac:chgData name="Iratxe Ainara Montoya Uriarte" userId="68aa3af8-6a1d-4368-9a7e-8ddf505350e9" providerId="ADAL" clId="{C54C2C76-9864-0945-8A93-F2B9C29C699D}" dt="2024-04-21T20:55:01.181" v="768" actId="478"/>
          <ac:grpSpMkLst>
            <pc:docMk/>
            <pc:sldMk cId="0" sldId="268"/>
            <ac:grpSpMk id="14" creationId="{00000000-0000-0000-0000-000000000000}"/>
          </ac:grpSpMkLst>
        </pc:grpChg>
        <pc:grpChg chg="del">
          <ac:chgData name="Iratxe Ainara Montoya Uriarte" userId="68aa3af8-6a1d-4368-9a7e-8ddf505350e9" providerId="ADAL" clId="{C54C2C76-9864-0945-8A93-F2B9C29C699D}" dt="2024-04-21T20:54:52.526" v="764" actId="478"/>
          <ac:grpSpMkLst>
            <pc:docMk/>
            <pc:sldMk cId="0" sldId="268"/>
            <ac:grpSpMk id="19" creationId="{00000000-0000-0000-0000-000000000000}"/>
          </ac:grpSpMkLst>
        </pc:grpChg>
        <pc:grpChg chg="del">
          <ac:chgData name="Iratxe Ainara Montoya Uriarte" userId="68aa3af8-6a1d-4368-9a7e-8ddf505350e9" providerId="ADAL" clId="{C54C2C76-9864-0945-8A93-F2B9C29C699D}" dt="2024-04-21T20:54:52.526" v="764" actId="478"/>
          <ac:grpSpMkLst>
            <pc:docMk/>
            <pc:sldMk cId="0" sldId="268"/>
            <ac:grpSpMk id="25" creationId="{00000000-0000-0000-0000-000000000000}"/>
          </ac:grpSpMkLst>
        </pc:grpChg>
        <pc:grpChg chg="del">
          <ac:chgData name="Iratxe Ainara Montoya Uriarte" userId="68aa3af8-6a1d-4368-9a7e-8ddf505350e9" providerId="ADAL" clId="{C54C2C76-9864-0945-8A93-F2B9C29C699D}" dt="2024-04-21T20:54:47.506" v="762" actId="478"/>
          <ac:grpSpMkLst>
            <pc:docMk/>
            <pc:sldMk cId="0" sldId="268"/>
            <ac:grpSpMk id="30" creationId="{00000000-0000-0000-0000-000000000000}"/>
          </ac:grpSpMkLst>
        </pc:grpChg>
        <pc:grpChg chg="del">
          <ac:chgData name="Iratxe Ainara Montoya Uriarte" userId="68aa3af8-6a1d-4368-9a7e-8ddf505350e9" providerId="ADAL" clId="{C54C2C76-9864-0945-8A93-F2B9C29C699D}" dt="2024-04-21T20:54:52.526" v="764" actId="478"/>
          <ac:grpSpMkLst>
            <pc:docMk/>
            <pc:sldMk cId="0" sldId="268"/>
            <ac:grpSpMk id="42" creationId="{00000000-0000-0000-0000-000000000000}"/>
          </ac:grpSpMkLst>
        </pc:grpChg>
        <pc:grpChg chg="del">
          <ac:chgData name="Iratxe Ainara Montoya Uriarte" userId="68aa3af8-6a1d-4368-9a7e-8ddf505350e9" providerId="ADAL" clId="{C54C2C76-9864-0945-8A93-F2B9C29C699D}" dt="2024-04-21T20:54:52.526" v="764" actId="478"/>
          <ac:grpSpMkLst>
            <pc:docMk/>
            <pc:sldMk cId="0" sldId="268"/>
            <ac:grpSpMk id="46" creationId="{00000000-0000-0000-0000-000000000000}"/>
          </ac:grpSpMkLst>
        </pc:grpChg>
        <pc:grpChg chg="del">
          <ac:chgData name="Iratxe Ainara Montoya Uriarte" userId="68aa3af8-6a1d-4368-9a7e-8ddf505350e9" providerId="ADAL" clId="{C54C2C76-9864-0945-8A93-F2B9C29C699D}" dt="2024-04-21T20:54:56.532" v="765" actId="478"/>
          <ac:grpSpMkLst>
            <pc:docMk/>
            <pc:sldMk cId="0" sldId="268"/>
            <ac:grpSpMk id="50" creationId="{00000000-0000-0000-0000-000000000000}"/>
          </ac:grpSpMkLst>
        </pc:grpChg>
        <pc:grpChg chg="del">
          <ac:chgData name="Iratxe Ainara Montoya Uriarte" userId="68aa3af8-6a1d-4368-9a7e-8ddf505350e9" providerId="ADAL" clId="{C54C2C76-9864-0945-8A93-F2B9C29C699D}" dt="2024-04-21T20:54:56.532" v="765" actId="478"/>
          <ac:grpSpMkLst>
            <pc:docMk/>
            <pc:sldMk cId="0" sldId="268"/>
            <ac:grpSpMk id="53" creationId="{00000000-0000-0000-0000-000000000000}"/>
          </ac:grpSpMkLst>
        </pc:grpChg>
        <pc:grpChg chg="del mod">
          <ac:chgData name="Iratxe Ainara Montoya Uriarte" userId="68aa3af8-6a1d-4368-9a7e-8ddf505350e9" providerId="ADAL" clId="{C54C2C76-9864-0945-8A93-F2B9C29C699D}" dt="2024-04-21T20:55:00.288" v="767" actId="478"/>
          <ac:grpSpMkLst>
            <pc:docMk/>
            <pc:sldMk cId="0" sldId="268"/>
            <ac:grpSpMk id="59" creationId="{00000000-0000-0000-0000-000000000000}"/>
          </ac:grpSpMkLst>
        </pc:grpChg>
        <pc:picChg chg="del">
          <ac:chgData name="Iratxe Ainara Montoya Uriarte" userId="68aa3af8-6a1d-4368-9a7e-8ddf505350e9" providerId="ADAL" clId="{C54C2C76-9864-0945-8A93-F2B9C29C699D}" dt="2024-04-21T20:54:56.532" v="765" actId="478"/>
          <ac:picMkLst>
            <pc:docMk/>
            <pc:sldMk cId="0" sldId="268"/>
            <ac:picMk id="57" creationId="{00000000-0000-0000-0000-000000000000}"/>
          </ac:picMkLst>
        </pc:picChg>
        <pc:picChg chg="del">
          <ac:chgData name="Iratxe Ainara Montoya Uriarte" userId="68aa3af8-6a1d-4368-9a7e-8ddf505350e9" providerId="ADAL" clId="{C54C2C76-9864-0945-8A93-F2B9C29C699D}" dt="2024-04-21T20:54:56.532" v="765" actId="478"/>
          <ac:picMkLst>
            <pc:docMk/>
            <pc:sldMk cId="0" sldId="268"/>
            <ac:picMk id="58" creationId="{00000000-0000-0000-0000-000000000000}"/>
          </ac:picMkLst>
        </pc:picChg>
        <pc:picChg chg="add mod">
          <ac:chgData name="Iratxe Ainara Montoya Uriarte" userId="68aa3af8-6a1d-4368-9a7e-8ddf505350e9" providerId="ADAL" clId="{C54C2C76-9864-0945-8A93-F2B9C29C699D}" dt="2024-04-21T20:55:12.701" v="775" actId="14100"/>
          <ac:picMkLst>
            <pc:docMk/>
            <pc:sldMk cId="0" sldId="268"/>
            <ac:picMk id="69" creationId="{151E5494-C3CB-6128-1E38-A7158FF7AB5A}"/>
          </ac:picMkLst>
        </pc:picChg>
      </pc:sldChg>
      <pc:sldChg chg="del">
        <pc:chgData name="Iratxe Ainara Montoya Uriarte" userId="68aa3af8-6a1d-4368-9a7e-8ddf505350e9" providerId="ADAL" clId="{C54C2C76-9864-0945-8A93-F2B9C29C699D}" dt="2024-04-21T19:08:57.388" v="27" actId="2696"/>
        <pc:sldMkLst>
          <pc:docMk/>
          <pc:sldMk cId="1876416887" sldId="268"/>
        </pc:sldMkLst>
      </pc:sldChg>
      <pc:sldChg chg="modSp add mod modClrScheme chgLayout">
        <pc:chgData name="Iratxe Ainara Montoya Uriarte" userId="68aa3af8-6a1d-4368-9a7e-8ddf505350e9" providerId="ADAL" clId="{C54C2C76-9864-0945-8A93-F2B9C29C699D}" dt="2024-04-21T20:03:24.278" v="134" actId="14100"/>
        <pc:sldMkLst>
          <pc:docMk/>
          <pc:sldMk cId="0" sldId="269"/>
        </pc:sldMkLst>
        <pc:spChg chg="mod ord">
          <ac:chgData name="Iratxe Ainara Montoya Uriarte" userId="68aa3af8-6a1d-4368-9a7e-8ddf505350e9" providerId="ADAL" clId="{C54C2C76-9864-0945-8A93-F2B9C29C699D}" dt="2024-04-21T20:03:24.278" v="134" actId="14100"/>
          <ac:spMkLst>
            <pc:docMk/>
            <pc:sldMk cId="0" sldId="269"/>
            <ac:spMk id="2" creationId="{00000000-0000-0000-0000-000000000000}"/>
          </ac:spMkLst>
        </pc:spChg>
        <pc:spChg chg="mod">
          <ac:chgData name="Iratxe Ainara Montoya Uriarte" userId="68aa3af8-6a1d-4368-9a7e-8ddf505350e9" providerId="ADAL" clId="{C54C2C76-9864-0945-8A93-F2B9C29C699D}" dt="2024-04-21T20:03:16.948" v="132" actId="1076"/>
          <ac:spMkLst>
            <pc:docMk/>
            <pc:sldMk cId="0" sldId="269"/>
            <ac:spMk id="3" creationId="{00000000-0000-0000-0000-000000000000}"/>
          </ac:spMkLst>
        </pc:spChg>
      </pc:sldChg>
      <pc:sldChg chg="del">
        <pc:chgData name="Iratxe Ainara Montoya Uriarte" userId="68aa3af8-6a1d-4368-9a7e-8ddf505350e9" providerId="ADAL" clId="{C54C2C76-9864-0945-8A93-F2B9C29C699D}" dt="2024-04-21T19:08:57.388" v="27" actId="2696"/>
        <pc:sldMkLst>
          <pc:docMk/>
          <pc:sldMk cId="3302060169" sldId="269"/>
        </pc:sldMkLst>
      </pc:sldChg>
      <pc:sldChg chg="addSp delSp modSp add mod modClrScheme chgLayout">
        <pc:chgData name="Iratxe Ainara Montoya Uriarte" userId="68aa3af8-6a1d-4368-9a7e-8ddf505350e9" providerId="ADAL" clId="{C54C2C76-9864-0945-8A93-F2B9C29C699D}" dt="2024-04-21T20:35:57.739" v="414" actId="790"/>
        <pc:sldMkLst>
          <pc:docMk/>
          <pc:sldMk cId="0" sldId="270"/>
        </pc:sldMkLst>
        <pc:spChg chg="mod ord">
          <ac:chgData name="Iratxe Ainara Montoya Uriarte" userId="68aa3af8-6a1d-4368-9a7e-8ddf505350e9" providerId="ADAL" clId="{C54C2C76-9864-0945-8A93-F2B9C29C699D}" dt="2024-04-21T20:05:35.363" v="139" actId="1076"/>
          <ac:spMkLst>
            <pc:docMk/>
            <pc:sldMk cId="0" sldId="270"/>
            <ac:spMk id="3" creationId="{00000000-0000-0000-0000-000000000000}"/>
          </ac:spMkLst>
        </pc:spChg>
        <pc:spChg chg="del mod">
          <ac:chgData name="Iratxe Ainara Montoya Uriarte" userId="68aa3af8-6a1d-4368-9a7e-8ddf505350e9" providerId="ADAL" clId="{C54C2C76-9864-0945-8A93-F2B9C29C699D}" dt="2024-04-21T20:22:21.328" v="161" actId="478"/>
          <ac:spMkLst>
            <pc:docMk/>
            <pc:sldMk cId="0" sldId="270"/>
            <ac:spMk id="4" creationId="{00000000-0000-0000-0000-000000000000}"/>
          </ac:spMkLst>
        </pc:spChg>
        <pc:spChg chg="del">
          <ac:chgData name="Iratxe Ainara Montoya Uriarte" userId="68aa3af8-6a1d-4368-9a7e-8ddf505350e9" providerId="ADAL" clId="{C54C2C76-9864-0945-8A93-F2B9C29C699D}" dt="2024-04-21T20:22:23.280" v="162" actId="478"/>
          <ac:spMkLst>
            <pc:docMk/>
            <pc:sldMk cId="0" sldId="270"/>
            <ac:spMk id="5" creationId="{00000000-0000-0000-0000-000000000000}"/>
          </ac:spMkLst>
        </pc:spChg>
        <pc:spChg chg="del mod">
          <ac:chgData name="Iratxe Ainara Montoya Uriarte" userId="68aa3af8-6a1d-4368-9a7e-8ddf505350e9" providerId="ADAL" clId="{C54C2C76-9864-0945-8A93-F2B9C29C699D}" dt="2024-04-21T20:22:17.169" v="159" actId="478"/>
          <ac:spMkLst>
            <pc:docMk/>
            <pc:sldMk cId="0" sldId="270"/>
            <ac:spMk id="6" creationId="{00000000-0000-0000-0000-000000000000}"/>
          </ac:spMkLst>
        </pc:spChg>
        <pc:spChg chg="del mod">
          <ac:chgData name="Iratxe Ainara Montoya Uriarte" userId="68aa3af8-6a1d-4368-9a7e-8ddf505350e9" providerId="ADAL" clId="{C54C2C76-9864-0945-8A93-F2B9C29C699D}" dt="2024-04-21T20:22:46.931" v="170" actId="478"/>
          <ac:spMkLst>
            <pc:docMk/>
            <pc:sldMk cId="0" sldId="270"/>
            <ac:spMk id="7" creationId="{00000000-0000-0000-0000-000000000000}"/>
          </ac:spMkLst>
        </pc:spChg>
        <pc:spChg chg="del">
          <ac:chgData name="Iratxe Ainara Montoya Uriarte" userId="68aa3af8-6a1d-4368-9a7e-8ddf505350e9" providerId="ADAL" clId="{C54C2C76-9864-0945-8A93-F2B9C29C699D}" dt="2024-04-21T20:22:54.461" v="172" actId="478"/>
          <ac:spMkLst>
            <pc:docMk/>
            <pc:sldMk cId="0" sldId="270"/>
            <ac:spMk id="8" creationId="{00000000-0000-0000-0000-000000000000}"/>
          </ac:spMkLst>
        </pc:spChg>
        <pc:spChg chg="del mod">
          <ac:chgData name="Iratxe Ainara Montoya Uriarte" userId="68aa3af8-6a1d-4368-9a7e-8ddf505350e9" providerId="ADAL" clId="{C54C2C76-9864-0945-8A93-F2B9C29C699D}" dt="2024-04-21T20:22:52.550" v="171" actId="478"/>
          <ac:spMkLst>
            <pc:docMk/>
            <pc:sldMk cId="0" sldId="270"/>
            <ac:spMk id="9" creationId="{00000000-0000-0000-0000-000000000000}"/>
          </ac:spMkLst>
        </pc:spChg>
        <pc:spChg chg="del">
          <ac:chgData name="Iratxe Ainara Montoya Uriarte" userId="68aa3af8-6a1d-4368-9a7e-8ddf505350e9" providerId="ADAL" clId="{C54C2C76-9864-0945-8A93-F2B9C29C699D}" dt="2024-04-21T20:22:35.509" v="165" actId="478"/>
          <ac:spMkLst>
            <pc:docMk/>
            <pc:sldMk cId="0" sldId="270"/>
            <ac:spMk id="10" creationId="{00000000-0000-0000-0000-000000000000}"/>
          </ac:spMkLst>
        </pc:spChg>
        <pc:spChg chg="del mod">
          <ac:chgData name="Iratxe Ainara Montoya Uriarte" userId="68aa3af8-6a1d-4368-9a7e-8ddf505350e9" providerId="ADAL" clId="{C54C2C76-9864-0945-8A93-F2B9C29C699D}" dt="2024-04-21T20:22:41.260" v="168" actId="478"/>
          <ac:spMkLst>
            <pc:docMk/>
            <pc:sldMk cId="0" sldId="270"/>
            <ac:spMk id="11" creationId="{00000000-0000-0000-0000-000000000000}"/>
          </ac:spMkLst>
        </pc:spChg>
        <pc:spChg chg="del">
          <ac:chgData name="Iratxe Ainara Montoya Uriarte" userId="68aa3af8-6a1d-4368-9a7e-8ddf505350e9" providerId="ADAL" clId="{C54C2C76-9864-0945-8A93-F2B9C29C699D}" dt="2024-04-21T20:22:24.815" v="163" actId="478"/>
          <ac:spMkLst>
            <pc:docMk/>
            <pc:sldMk cId="0" sldId="270"/>
            <ac:spMk id="12" creationId="{00000000-0000-0000-0000-000000000000}"/>
          </ac:spMkLst>
        </pc:spChg>
        <pc:spChg chg="del mod">
          <ac:chgData name="Iratxe Ainara Montoya Uriarte" userId="68aa3af8-6a1d-4368-9a7e-8ddf505350e9" providerId="ADAL" clId="{C54C2C76-9864-0945-8A93-F2B9C29C699D}" dt="2024-04-21T20:30:51.507" v="255" actId="478"/>
          <ac:spMkLst>
            <pc:docMk/>
            <pc:sldMk cId="0" sldId="270"/>
            <ac:spMk id="13" creationId="{00000000-0000-0000-0000-000000000000}"/>
          </ac:spMkLst>
        </pc:spChg>
        <pc:spChg chg="del mod">
          <ac:chgData name="Iratxe Ainara Montoya Uriarte" userId="68aa3af8-6a1d-4368-9a7e-8ddf505350e9" providerId="ADAL" clId="{C54C2C76-9864-0945-8A93-F2B9C29C699D}" dt="2024-04-21T20:30:31.619" v="250" actId="478"/>
          <ac:spMkLst>
            <pc:docMk/>
            <pc:sldMk cId="0" sldId="270"/>
            <ac:spMk id="14" creationId="{00000000-0000-0000-0000-000000000000}"/>
          </ac:spMkLst>
        </pc:spChg>
        <pc:spChg chg="mod">
          <ac:chgData name="Iratxe Ainara Montoya Uriarte" userId="68aa3af8-6a1d-4368-9a7e-8ddf505350e9" providerId="ADAL" clId="{C54C2C76-9864-0945-8A93-F2B9C29C699D}" dt="2024-04-21T20:31:13.389" v="263" actId="1076"/>
          <ac:spMkLst>
            <pc:docMk/>
            <pc:sldMk cId="0" sldId="270"/>
            <ac:spMk id="15" creationId="{00000000-0000-0000-0000-000000000000}"/>
          </ac:spMkLst>
        </pc:spChg>
        <pc:spChg chg="mod">
          <ac:chgData name="Iratxe Ainara Montoya Uriarte" userId="68aa3af8-6a1d-4368-9a7e-8ddf505350e9" providerId="ADAL" clId="{C54C2C76-9864-0945-8A93-F2B9C29C699D}" dt="2024-04-21T20:29:06.760" v="222" actId="1076"/>
          <ac:spMkLst>
            <pc:docMk/>
            <pc:sldMk cId="0" sldId="270"/>
            <ac:spMk id="16" creationId="{00000000-0000-0000-0000-000000000000}"/>
          </ac:spMkLst>
        </pc:spChg>
        <pc:spChg chg="del mod">
          <ac:chgData name="Iratxe Ainara Montoya Uriarte" userId="68aa3af8-6a1d-4368-9a7e-8ddf505350e9" providerId="ADAL" clId="{C54C2C76-9864-0945-8A93-F2B9C29C699D}" dt="2024-04-21T20:28:47.451" v="215" actId="478"/>
          <ac:spMkLst>
            <pc:docMk/>
            <pc:sldMk cId="0" sldId="270"/>
            <ac:spMk id="17" creationId="{00000000-0000-0000-0000-000000000000}"/>
          </ac:spMkLst>
        </pc:spChg>
        <pc:spChg chg="del mod">
          <ac:chgData name="Iratxe Ainara Montoya Uriarte" userId="68aa3af8-6a1d-4368-9a7e-8ddf505350e9" providerId="ADAL" clId="{C54C2C76-9864-0945-8A93-F2B9C29C699D}" dt="2024-04-21T20:28:52.174" v="218" actId="478"/>
          <ac:spMkLst>
            <pc:docMk/>
            <pc:sldMk cId="0" sldId="270"/>
            <ac:spMk id="18" creationId="{00000000-0000-0000-0000-000000000000}"/>
          </ac:spMkLst>
        </pc:spChg>
        <pc:spChg chg="del mod">
          <ac:chgData name="Iratxe Ainara Montoya Uriarte" userId="68aa3af8-6a1d-4368-9a7e-8ddf505350e9" providerId="ADAL" clId="{C54C2C76-9864-0945-8A93-F2B9C29C699D}" dt="2024-04-21T20:33:39.154" v="395" actId="478"/>
          <ac:spMkLst>
            <pc:docMk/>
            <pc:sldMk cId="0" sldId="270"/>
            <ac:spMk id="19" creationId="{00000000-0000-0000-0000-000000000000}"/>
          </ac:spMkLst>
        </pc:spChg>
        <pc:spChg chg="del">
          <ac:chgData name="Iratxe Ainara Montoya Uriarte" userId="68aa3af8-6a1d-4368-9a7e-8ddf505350e9" providerId="ADAL" clId="{C54C2C76-9864-0945-8A93-F2B9C29C699D}" dt="2024-04-21T20:33:43.541" v="397" actId="478"/>
          <ac:spMkLst>
            <pc:docMk/>
            <pc:sldMk cId="0" sldId="270"/>
            <ac:spMk id="20" creationId="{00000000-0000-0000-0000-000000000000}"/>
          </ac:spMkLst>
        </pc:spChg>
        <pc:spChg chg="del">
          <ac:chgData name="Iratxe Ainara Montoya Uriarte" userId="68aa3af8-6a1d-4368-9a7e-8ddf505350e9" providerId="ADAL" clId="{C54C2C76-9864-0945-8A93-F2B9C29C699D}" dt="2024-04-21T20:33:41.497" v="396" actId="478"/>
          <ac:spMkLst>
            <pc:docMk/>
            <pc:sldMk cId="0" sldId="270"/>
            <ac:spMk id="21" creationId="{00000000-0000-0000-0000-000000000000}"/>
          </ac:spMkLst>
        </pc:spChg>
        <pc:spChg chg="del mod">
          <ac:chgData name="Iratxe Ainara Montoya Uriarte" userId="68aa3af8-6a1d-4368-9a7e-8ddf505350e9" providerId="ADAL" clId="{C54C2C76-9864-0945-8A93-F2B9C29C699D}" dt="2024-04-21T20:33:36.246" v="393" actId="478"/>
          <ac:spMkLst>
            <pc:docMk/>
            <pc:sldMk cId="0" sldId="270"/>
            <ac:spMk id="22" creationId="{00000000-0000-0000-0000-000000000000}"/>
          </ac:spMkLst>
        </pc:spChg>
        <pc:spChg chg="del mod">
          <ac:chgData name="Iratxe Ainara Montoya Uriarte" userId="68aa3af8-6a1d-4368-9a7e-8ddf505350e9" providerId="ADAL" clId="{C54C2C76-9864-0945-8A93-F2B9C29C699D}" dt="2024-04-21T20:33:11.828" v="387" actId="478"/>
          <ac:spMkLst>
            <pc:docMk/>
            <pc:sldMk cId="0" sldId="270"/>
            <ac:spMk id="23" creationId="{00000000-0000-0000-0000-000000000000}"/>
          </ac:spMkLst>
        </pc:spChg>
        <pc:spChg chg="mod">
          <ac:chgData name="Iratxe Ainara Montoya Uriarte" userId="68aa3af8-6a1d-4368-9a7e-8ddf505350e9" providerId="ADAL" clId="{C54C2C76-9864-0945-8A93-F2B9C29C699D}" dt="2024-04-21T20:35:57.739" v="414" actId="790"/>
          <ac:spMkLst>
            <pc:docMk/>
            <pc:sldMk cId="0" sldId="270"/>
            <ac:spMk id="24" creationId="{00000000-0000-0000-0000-000000000000}"/>
          </ac:spMkLst>
        </pc:spChg>
        <pc:spChg chg="add mod">
          <ac:chgData name="Iratxe Ainara Montoya Uriarte" userId="68aa3af8-6a1d-4368-9a7e-8ddf505350e9" providerId="ADAL" clId="{C54C2C76-9864-0945-8A93-F2B9C29C699D}" dt="2024-04-21T20:27:44.285" v="213" actId="20577"/>
          <ac:spMkLst>
            <pc:docMk/>
            <pc:sldMk cId="0" sldId="270"/>
            <ac:spMk id="28" creationId="{DE2C955D-5778-30A1-3F76-A13927F45BE9}"/>
          </ac:spMkLst>
        </pc:spChg>
      </pc:sldChg>
      <pc:sldChg chg="del">
        <pc:chgData name="Iratxe Ainara Montoya Uriarte" userId="68aa3af8-6a1d-4368-9a7e-8ddf505350e9" providerId="ADAL" clId="{C54C2C76-9864-0945-8A93-F2B9C29C699D}" dt="2024-04-21T19:08:57.388" v="27" actId="2696"/>
        <pc:sldMkLst>
          <pc:docMk/>
          <pc:sldMk cId="3651514541" sldId="270"/>
        </pc:sldMkLst>
      </pc:sldChg>
      <pc:sldChg chg="delSp modSp add mod modClrScheme chgLayout">
        <pc:chgData name="Iratxe Ainara Montoya Uriarte" userId="68aa3af8-6a1d-4368-9a7e-8ddf505350e9" providerId="ADAL" clId="{C54C2C76-9864-0945-8A93-F2B9C29C699D}" dt="2024-04-21T20:47:27.430" v="633" actId="20577"/>
        <pc:sldMkLst>
          <pc:docMk/>
          <pc:sldMk cId="0" sldId="271"/>
        </pc:sldMkLst>
        <pc:spChg chg="mod ord">
          <ac:chgData name="Iratxe Ainara Montoya Uriarte" userId="68aa3af8-6a1d-4368-9a7e-8ddf505350e9" providerId="ADAL" clId="{C54C2C76-9864-0945-8A93-F2B9C29C699D}" dt="2024-04-21T20:36:35.116" v="418" actId="1076"/>
          <ac:spMkLst>
            <pc:docMk/>
            <pc:sldMk cId="0" sldId="271"/>
            <ac:spMk id="2" creationId="{00000000-0000-0000-0000-000000000000}"/>
          </ac:spMkLst>
        </pc:spChg>
        <pc:spChg chg="mod">
          <ac:chgData name="Iratxe Ainara Montoya Uriarte" userId="68aa3af8-6a1d-4368-9a7e-8ddf505350e9" providerId="ADAL" clId="{C54C2C76-9864-0945-8A93-F2B9C29C699D}" dt="2024-04-21T20:47:27.430" v="633" actId="20577"/>
          <ac:spMkLst>
            <pc:docMk/>
            <pc:sldMk cId="0" sldId="271"/>
            <ac:spMk id="3" creationId="{00000000-0000-0000-0000-000000000000}"/>
          </ac:spMkLst>
        </pc:spChg>
        <pc:spChg chg="del mod">
          <ac:chgData name="Iratxe Ainara Montoya Uriarte" userId="68aa3af8-6a1d-4368-9a7e-8ddf505350e9" providerId="ADAL" clId="{C54C2C76-9864-0945-8A93-F2B9C29C699D}" dt="2024-04-21T20:45:46.218" v="602" actId="478"/>
          <ac:spMkLst>
            <pc:docMk/>
            <pc:sldMk cId="0" sldId="271"/>
            <ac:spMk id="4" creationId="{00000000-0000-0000-0000-000000000000}"/>
          </ac:spMkLst>
        </pc:spChg>
        <pc:spChg chg="del">
          <ac:chgData name="Iratxe Ainara Montoya Uriarte" userId="68aa3af8-6a1d-4368-9a7e-8ddf505350e9" providerId="ADAL" clId="{C54C2C76-9864-0945-8A93-F2B9C29C699D}" dt="2024-04-21T20:46:12.571" v="610" actId="478"/>
          <ac:spMkLst>
            <pc:docMk/>
            <pc:sldMk cId="0" sldId="271"/>
            <ac:spMk id="5" creationId="{00000000-0000-0000-0000-000000000000}"/>
          </ac:spMkLst>
        </pc:spChg>
        <pc:spChg chg="del mod">
          <ac:chgData name="Iratxe Ainara Montoya Uriarte" userId="68aa3af8-6a1d-4368-9a7e-8ddf505350e9" providerId="ADAL" clId="{C54C2C76-9864-0945-8A93-F2B9C29C699D}" dt="2024-04-21T20:45:38.771" v="600" actId="478"/>
          <ac:spMkLst>
            <pc:docMk/>
            <pc:sldMk cId="0" sldId="271"/>
            <ac:spMk id="6" creationId="{00000000-0000-0000-0000-000000000000}"/>
          </ac:spMkLst>
        </pc:spChg>
        <pc:spChg chg="del">
          <ac:chgData name="Iratxe Ainara Montoya Uriarte" userId="68aa3af8-6a1d-4368-9a7e-8ddf505350e9" providerId="ADAL" clId="{C54C2C76-9864-0945-8A93-F2B9C29C699D}" dt="2024-04-21T20:45:32.719" v="598" actId="478"/>
          <ac:spMkLst>
            <pc:docMk/>
            <pc:sldMk cId="0" sldId="271"/>
            <ac:spMk id="7" creationId="{00000000-0000-0000-0000-000000000000}"/>
          </ac:spMkLst>
        </pc:spChg>
        <pc:spChg chg="del">
          <ac:chgData name="Iratxe Ainara Montoya Uriarte" userId="68aa3af8-6a1d-4368-9a7e-8ddf505350e9" providerId="ADAL" clId="{C54C2C76-9864-0945-8A93-F2B9C29C699D}" dt="2024-04-21T20:45:21.592" v="595" actId="478"/>
          <ac:spMkLst>
            <pc:docMk/>
            <pc:sldMk cId="0" sldId="271"/>
            <ac:spMk id="8" creationId="{00000000-0000-0000-0000-000000000000}"/>
          </ac:spMkLst>
        </pc:spChg>
      </pc:sldChg>
      <pc:sldChg chg="addSp delSp modSp add mod modClrScheme chgLayout">
        <pc:chgData name="Iratxe Ainara Montoya Uriarte" userId="68aa3af8-6a1d-4368-9a7e-8ddf505350e9" providerId="ADAL" clId="{C54C2C76-9864-0945-8A93-F2B9C29C699D}" dt="2024-04-21T20:52:21.411" v="718" actId="1038"/>
        <pc:sldMkLst>
          <pc:docMk/>
          <pc:sldMk cId="0" sldId="272"/>
        </pc:sldMkLst>
        <pc:spChg chg="mod">
          <ac:chgData name="Iratxe Ainara Montoya Uriarte" userId="68aa3af8-6a1d-4368-9a7e-8ddf505350e9" providerId="ADAL" clId="{C54C2C76-9864-0945-8A93-F2B9C29C699D}" dt="2024-04-21T20:52:21.411" v="718" actId="1038"/>
          <ac:spMkLst>
            <pc:docMk/>
            <pc:sldMk cId="0" sldId="272"/>
            <ac:spMk id="2" creationId="{00000000-0000-0000-0000-000000000000}"/>
          </ac:spMkLst>
        </pc:spChg>
        <pc:spChg chg="mod ord">
          <ac:chgData name="Iratxe Ainara Montoya Uriarte" userId="68aa3af8-6a1d-4368-9a7e-8ddf505350e9" providerId="ADAL" clId="{C54C2C76-9864-0945-8A93-F2B9C29C699D}" dt="2024-04-21T20:48:05.980" v="637" actId="1076"/>
          <ac:spMkLst>
            <pc:docMk/>
            <pc:sldMk cId="0" sldId="272"/>
            <ac:spMk id="3" creationId="{00000000-0000-0000-0000-000000000000}"/>
          </ac:spMkLst>
        </pc:spChg>
        <pc:spChg chg="mod">
          <ac:chgData name="Iratxe Ainara Montoya Uriarte" userId="68aa3af8-6a1d-4368-9a7e-8ddf505350e9" providerId="ADAL" clId="{C54C2C76-9864-0945-8A93-F2B9C29C699D}" dt="2024-04-21T20:50:43.035" v="666" actId="20577"/>
          <ac:spMkLst>
            <pc:docMk/>
            <pc:sldMk cId="0" sldId="272"/>
            <ac:spMk id="6" creationId="{00000000-0000-0000-0000-000000000000}"/>
          </ac:spMkLst>
        </pc:spChg>
        <pc:spChg chg="del">
          <ac:chgData name="Iratxe Ainara Montoya Uriarte" userId="68aa3af8-6a1d-4368-9a7e-8ddf505350e9" providerId="ADAL" clId="{C54C2C76-9864-0945-8A93-F2B9C29C699D}" dt="2024-04-21T20:50:02.254" v="650" actId="478"/>
          <ac:spMkLst>
            <pc:docMk/>
            <pc:sldMk cId="0" sldId="272"/>
            <ac:spMk id="24" creationId="{00000000-0000-0000-0000-000000000000}"/>
          </ac:spMkLst>
        </pc:spChg>
        <pc:spChg chg="del mod">
          <ac:chgData name="Iratxe Ainara Montoya Uriarte" userId="68aa3af8-6a1d-4368-9a7e-8ddf505350e9" providerId="ADAL" clId="{C54C2C76-9864-0945-8A93-F2B9C29C699D}" dt="2024-04-21T20:49:58.597" v="648" actId="478"/>
          <ac:spMkLst>
            <pc:docMk/>
            <pc:sldMk cId="0" sldId="272"/>
            <ac:spMk id="25" creationId="{00000000-0000-0000-0000-000000000000}"/>
          </ac:spMkLst>
        </pc:spChg>
        <pc:spChg chg="del mod">
          <ac:chgData name="Iratxe Ainara Montoya Uriarte" userId="68aa3af8-6a1d-4368-9a7e-8ddf505350e9" providerId="ADAL" clId="{C54C2C76-9864-0945-8A93-F2B9C29C699D}" dt="2024-04-21T20:49:48.780" v="643"/>
          <ac:spMkLst>
            <pc:docMk/>
            <pc:sldMk cId="0" sldId="272"/>
            <ac:spMk id="44" creationId="{00000000-0000-0000-0000-000000000000}"/>
          </ac:spMkLst>
        </pc:spChg>
        <pc:spChg chg="del">
          <ac:chgData name="Iratxe Ainara Montoya Uriarte" userId="68aa3af8-6a1d-4368-9a7e-8ddf505350e9" providerId="ADAL" clId="{C54C2C76-9864-0945-8A93-F2B9C29C699D}" dt="2024-04-21T20:49:48.517" v="641" actId="478"/>
          <ac:spMkLst>
            <pc:docMk/>
            <pc:sldMk cId="0" sldId="272"/>
            <ac:spMk id="45" creationId="{00000000-0000-0000-0000-000000000000}"/>
          </ac:spMkLst>
        </pc:spChg>
        <pc:spChg chg="del">
          <ac:chgData name="Iratxe Ainara Montoya Uriarte" userId="68aa3af8-6a1d-4368-9a7e-8ddf505350e9" providerId="ADAL" clId="{C54C2C76-9864-0945-8A93-F2B9C29C699D}" dt="2024-04-21T20:49:43.733" v="638" actId="478"/>
          <ac:spMkLst>
            <pc:docMk/>
            <pc:sldMk cId="0" sldId="272"/>
            <ac:spMk id="46" creationId="{00000000-0000-0000-0000-000000000000}"/>
          </ac:spMkLst>
        </pc:spChg>
        <pc:spChg chg="mod">
          <ac:chgData name="Iratxe Ainara Montoya Uriarte" userId="68aa3af8-6a1d-4368-9a7e-8ddf505350e9" providerId="ADAL" clId="{C54C2C76-9864-0945-8A93-F2B9C29C699D}" dt="2024-04-21T20:52:21.411" v="718" actId="1038"/>
          <ac:spMkLst>
            <pc:docMk/>
            <pc:sldMk cId="0" sldId="272"/>
            <ac:spMk id="52" creationId="{00000000-0000-0000-0000-000000000000}"/>
          </ac:spMkLst>
        </pc:spChg>
        <pc:spChg chg="mod">
          <ac:chgData name="Iratxe Ainara Montoya Uriarte" userId="68aa3af8-6a1d-4368-9a7e-8ddf505350e9" providerId="ADAL" clId="{C54C2C76-9864-0945-8A93-F2B9C29C699D}" dt="2024-04-21T20:52:21.411" v="718" actId="1038"/>
          <ac:spMkLst>
            <pc:docMk/>
            <pc:sldMk cId="0" sldId="272"/>
            <ac:spMk id="53" creationId="{00000000-0000-0000-0000-000000000000}"/>
          </ac:spMkLst>
        </pc:spChg>
        <pc:spChg chg="del mod">
          <ac:chgData name="Iratxe Ainara Montoya Uriarte" userId="68aa3af8-6a1d-4368-9a7e-8ddf505350e9" providerId="ADAL" clId="{C54C2C76-9864-0945-8A93-F2B9C29C699D}" dt="2024-04-21T20:49:51.744" v="645" actId="478"/>
          <ac:spMkLst>
            <pc:docMk/>
            <pc:sldMk cId="0" sldId="272"/>
            <ac:spMk id="55" creationId="{00000000-0000-0000-0000-000000000000}"/>
          </ac:spMkLst>
        </pc:spChg>
        <pc:spChg chg="add del mod">
          <ac:chgData name="Iratxe Ainara Montoya Uriarte" userId="68aa3af8-6a1d-4368-9a7e-8ddf505350e9" providerId="ADAL" clId="{C54C2C76-9864-0945-8A93-F2B9C29C699D}" dt="2024-04-21T20:50:12.594" v="657"/>
          <ac:spMkLst>
            <pc:docMk/>
            <pc:sldMk cId="0" sldId="272"/>
            <ac:spMk id="57" creationId="{F98FA487-4F60-7655-AF8D-C6C8A02E67AD}"/>
          </ac:spMkLst>
        </pc:spChg>
        <pc:grpChg chg="del">
          <ac:chgData name="Iratxe Ainara Montoya Uriarte" userId="68aa3af8-6a1d-4368-9a7e-8ddf505350e9" providerId="ADAL" clId="{C54C2C76-9864-0945-8A93-F2B9C29C699D}" dt="2024-04-21T20:49:55.038" v="646" actId="478"/>
          <ac:grpSpMkLst>
            <pc:docMk/>
            <pc:sldMk cId="0" sldId="272"/>
            <ac:grpSpMk id="8" creationId="{00000000-0000-0000-0000-000000000000}"/>
          </ac:grpSpMkLst>
        </pc:grpChg>
        <pc:grpChg chg="del">
          <ac:chgData name="Iratxe Ainara Montoya Uriarte" userId="68aa3af8-6a1d-4368-9a7e-8ddf505350e9" providerId="ADAL" clId="{C54C2C76-9864-0945-8A93-F2B9C29C699D}" dt="2024-04-21T20:49:59.615" v="649" actId="478"/>
          <ac:grpSpMkLst>
            <pc:docMk/>
            <pc:sldMk cId="0" sldId="272"/>
            <ac:grpSpMk id="26" creationId="{00000000-0000-0000-0000-000000000000}"/>
          </ac:grpSpMkLst>
        </pc:grpChg>
        <pc:grpChg chg="del">
          <ac:chgData name="Iratxe Ainara Montoya Uriarte" userId="68aa3af8-6a1d-4368-9a7e-8ddf505350e9" providerId="ADAL" clId="{C54C2C76-9864-0945-8A93-F2B9C29C699D}" dt="2024-04-21T20:49:44.416" v="639" actId="478"/>
          <ac:grpSpMkLst>
            <pc:docMk/>
            <pc:sldMk cId="0" sldId="272"/>
            <ac:grpSpMk id="29" creationId="{00000000-0000-0000-0000-000000000000}"/>
          </ac:grpSpMkLst>
        </pc:grpChg>
        <pc:picChg chg="mod">
          <ac:chgData name="Iratxe Ainara Montoya Uriarte" userId="68aa3af8-6a1d-4368-9a7e-8ddf505350e9" providerId="ADAL" clId="{C54C2C76-9864-0945-8A93-F2B9C29C699D}" dt="2024-04-21T20:52:21.411" v="718" actId="1038"/>
          <ac:picMkLst>
            <pc:docMk/>
            <pc:sldMk cId="0" sldId="272"/>
            <ac:picMk id="54" creationId="{00000000-0000-0000-0000-000000000000}"/>
          </ac:picMkLst>
        </pc:picChg>
        <pc:picChg chg="add mod">
          <ac:chgData name="Iratxe Ainara Montoya Uriarte" userId="68aa3af8-6a1d-4368-9a7e-8ddf505350e9" providerId="ADAL" clId="{C54C2C76-9864-0945-8A93-F2B9C29C699D}" dt="2024-04-21T20:50:11.942" v="655" actId="14100"/>
          <ac:picMkLst>
            <pc:docMk/>
            <pc:sldMk cId="0" sldId="272"/>
            <ac:picMk id="58" creationId="{FD1394AC-A2ED-C24B-1AD6-6420188C6652}"/>
          </ac:picMkLst>
        </pc:picChg>
      </pc:sldChg>
      <pc:sldChg chg="del">
        <pc:chgData name="Iratxe Ainara Montoya Uriarte" userId="68aa3af8-6a1d-4368-9a7e-8ddf505350e9" providerId="ADAL" clId="{C54C2C76-9864-0945-8A93-F2B9C29C699D}" dt="2024-04-21T19:08:57.388" v="27" actId="2696"/>
        <pc:sldMkLst>
          <pc:docMk/>
          <pc:sldMk cId="152675036" sldId="272"/>
        </pc:sldMkLst>
      </pc:sldChg>
      <pc:sldChg chg="modSp add mod modClrScheme chgLayout">
        <pc:chgData name="Iratxe Ainara Montoya Uriarte" userId="68aa3af8-6a1d-4368-9a7e-8ddf505350e9" providerId="ADAL" clId="{C54C2C76-9864-0945-8A93-F2B9C29C699D}" dt="2024-04-21T20:54:08.606" v="759" actId="1076"/>
        <pc:sldMkLst>
          <pc:docMk/>
          <pc:sldMk cId="0" sldId="273"/>
        </pc:sldMkLst>
        <pc:spChg chg="mod ord">
          <ac:chgData name="Iratxe Ainara Montoya Uriarte" userId="68aa3af8-6a1d-4368-9a7e-8ddf505350e9" providerId="ADAL" clId="{C54C2C76-9864-0945-8A93-F2B9C29C699D}" dt="2024-04-21T20:52:44.396" v="722" actId="1076"/>
          <ac:spMkLst>
            <pc:docMk/>
            <pc:sldMk cId="0" sldId="273"/>
            <ac:spMk id="2" creationId="{00000000-0000-0000-0000-000000000000}"/>
          </ac:spMkLst>
        </pc:spChg>
        <pc:spChg chg="mod">
          <ac:chgData name="Iratxe Ainara Montoya Uriarte" userId="68aa3af8-6a1d-4368-9a7e-8ddf505350e9" providerId="ADAL" clId="{C54C2C76-9864-0945-8A93-F2B9C29C699D}" dt="2024-04-21T20:54:08.606" v="759" actId="1076"/>
          <ac:spMkLst>
            <pc:docMk/>
            <pc:sldMk cId="0" sldId="273"/>
            <ac:spMk id="3" creationId="{00000000-0000-0000-0000-000000000000}"/>
          </ac:spMkLst>
        </pc:spChg>
      </pc:sldChg>
      <pc:sldChg chg="del">
        <pc:chgData name="Iratxe Ainara Montoya Uriarte" userId="68aa3af8-6a1d-4368-9a7e-8ddf505350e9" providerId="ADAL" clId="{C54C2C76-9864-0945-8A93-F2B9C29C699D}" dt="2024-04-21T19:10:21.668" v="29" actId="2696"/>
        <pc:sldMkLst>
          <pc:docMk/>
          <pc:sldMk cId="4080057485" sldId="285"/>
        </pc:sldMkLst>
      </pc:sldChg>
      <pc:sldChg chg="del">
        <pc:chgData name="Iratxe Ainara Montoya Uriarte" userId="68aa3af8-6a1d-4368-9a7e-8ddf505350e9" providerId="ADAL" clId="{C54C2C76-9864-0945-8A93-F2B9C29C699D}" dt="2024-04-21T19:08:57.388" v="27" actId="2696"/>
        <pc:sldMkLst>
          <pc:docMk/>
          <pc:sldMk cId="36279615" sldId="292"/>
        </pc:sldMkLst>
      </pc:sldChg>
      <pc:sldChg chg="del">
        <pc:chgData name="Iratxe Ainara Montoya Uriarte" userId="68aa3af8-6a1d-4368-9a7e-8ddf505350e9" providerId="ADAL" clId="{C54C2C76-9864-0945-8A93-F2B9C29C699D}" dt="2024-04-21T19:08:57.388" v="27" actId="2696"/>
        <pc:sldMkLst>
          <pc:docMk/>
          <pc:sldMk cId="1583255295" sldId="293"/>
        </pc:sldMkLst>
      </pc:sldChg>
      <pc:sldChg chg="del">
        <pc:chgData name="Iratxe Ainara Montoya Uriarte" userId="68aa3af8-6a1d-4368-9a7e-8ddf505350e9" providerId="ADAL" clId="{C54C2C76-9864-0945-8A93-F2B9C29C699D}" dt="2024-04-21T19:08:57.388" v="27" actId="2696"/>
        <pc:sldMkLst>
          <pc:docMk/>
          <pc:sldMk cId="1282676387" sldId="295"/>
        </pc:sldMkLst>
      </pc:sldChg>
      <pc:sldChg chg="del">
        <pc:chgData name="Iratxe Ainara Montoya Uriarte" userId="68aa3af8-6a1d-4368-9a7e-8ddf505350e9" providerId="ADAL" clId="{C54C2C76-9864-0945-8A93-F2B9C29C699D}" dt="2024-04-21T19:08:57.388" v="27" actId="2696"/>
        <pc:sldMkLst>
          <pc:docMk/>
          <pc:sldMk cId="3960572657" sldId="296"/>
        </pc:sldMkLst>
      </pc:sldChg>
      <pc:sldChg chg="del">
        <pc:chgData name="Iratxe Ainara Montoya Uriarte" userId="68aa3af8-6a1d-4368-9a7e-8ddf505350e9" providerId="ADAL" clId="{C54C2C76-9864-0945-8A93-F2B9C29C699D}" dt="2024-04-21T19:08:57.388" v="27" actId="2696"/>
        <pc:sldMkLst>
          <pc:docMk/>
          <pc:sldMk cId="3467132940" sldId="297"/>
        </pc:sldMkLst>
      </pc:sldChg>
      <pc:sldChg chg="del">
        <pc:chgData name="Iratxe Ainara Montoya Uriarte" userId="68aa3af8-6a1d-4368-9a7e-8ddf505350e9" providerId="ADAL" clId="{C54C2C76-9864-0945-8A93-F2B9C29C699D}" dt="2024-04-21T19:08:57.388" v="27" actId="2696"/>
        <pc:sldMkLst>
          <pc:docMk/>
          <pc:sldMk cId="4268996739" sldId="298"/>
        </pc:sldMkLst>
      </pc:sldChg>
      <pc:sldChg chg="del">
        <pc:chgData name="Iratxe Ainara Montoya Uriarte" userId="68aa3af8-6a1d-4368-9a7e-8ddf505350e9" providerId="ADAL" clId="{C54C2C76-9864-0945-8A93-F2B9C29C699D}" dt="2024-04-21T19:08:57.388" v="27" actId="2696"/>
        <pc:sldMkLst>
          <pc:docMk/>
          <pc:sldMk cId="562766163" sldId="299"/>
        </pc:sldMkLst>
      </pc:sldChg>
      <pc:sldChg chg="del">
        <pc:chgData name="Iratxe Ainara Montoya Uriarte" userId="68aa3af8-6a1d-4368-9a7e-8ddf505350e9" providerId="ADAL" clId="{C54C2C76-9864-0945-8A93-F2B9C29C699D}" dt="2024-04-21T19:08:57.388" v="27" actId="2696"/>
        <pc:sldMkLst>
          <pc:docMk/>
          <pc:sldMk cId="3783566254" sldId="300"/>
        </pc:sldMkLst>
      </pc:sldChg>
      <pc:sldChg chg="del">
        <pc:chgData name="Iratxe Ainara Montoya Uriarte" userId="68aa3af8-6a1d-4368-9a7e-8ddf505350e9" providerId="ADAL" clId="{C54C2C76-9864-0945-8A93-F2B9C29C699D}" dt="2024-04-21T19:08:57.388" v="27" actId="2696"/>
        <pc:sldMkLst>
          <pc:docMk/>
          <pc:sldMk cId="2019285732" sldId="301"/>
        </pc:sldMkLst>
      </pc:sldChg>
      <pc:sldChg chg="addSp delSp modSp mod delDesignElem">
        <pc:chgData name="Iratxe Ainara Montoya Uriarte" userId="68aa3af8-6a1d-4368-9a7e-8ddf505350e9" providerId="ADAL" clId="{C54C2C76-9864-0945-8A93-F2B9C29C699D}" dt="2024-04-21T19:24:53.588" v="58" actId="26606"/>
        <pc:sldMkLst>
          <pc:docMk/>
          <pc:sldMk cId="2143390498" sldId="304"/>
        </pc:sldMkLst>
        <pc:spChg chg="mod">
          <ac:chgData name="Iratxe Ainara Montoya Uriarte" userId="68aa3af8-6a1d-4368-9a7e-8ddf505350e9" providerId="ADAL" clId="{C54C2C76-9864-0945-8A93-F2B9C29C699D}" dt="2024-04-21T19:24:53.588" v="58" actId="26606"/>
          <ac:spMkLst>
            <pc:docMk/>
            <pc:sldMk cId="2143390498" sldId="304"/>
            <ac:spMk id="2" creationId="{5398DE9E-64A5-890A-BF0B-A315E87403E1}"/>
          </ac:spMkLst>
        </pc:spChg>
        <pc:spChg chg="add del mod">
          <ac:chgData name="Iratxe Ainara Montoya Uriarte" userId="68aa3af8-6a1d-4368-9a7e-8ddf505350e9" providerId="ADAL" clId="{C54C2C76-9864-0945-8A93-F2B9C29C699D}" dt="2024-04-21T19:23:58.473" v="48" actId="478"/>
          <ac:spMkLst>
            <pc:docMk/>
            <pc:sldMk cId="2143390498" sldId="304"/>
            <ac:spMk id="22534" creationId="{BAA9E2D3-D3C9-ABD5-E8AF-7C81F6EF1277}"/>
          </ac:spMkLst>
        </pc:spChg>
        <pc:spChg chg="add del">
          <ac:chgData name="Iratxe Ainara Montoya Uriarte" userId="68aa3af8-6a1d-4368-9a7e-8ddf505350e9" providerId="ADAL" clId="{C54C2C76-9864-0945-8A93-F2B9C29C699D}" dt="2024-04-21T19:24:53.588" v="58" actId="26606"/>
          <ac:spMkLst>
            <pc:docMk/>
            <pc:sldMk cId="2143390498" sldId="304"/>
            <ac:spMk id="22537" creationId="{4FAE1107-CEC3-4041-8BAA-CDB6F6759B35}"/>
          </ac:spMkLst>
        </pc:spChg>
        <pc:spChg chg="add del">
          <ac:chgData name="Iratxe Ainara Montoya Uriarte" userId="68aa3af8-6a1d-4368-9a7e-8ddf505350e9" providerId="ADAL" clId="{C54C2C76-9864-0945-8A93-F2B9C29C699D}" dt="2024-04-21T19:24:46.693" v="55" actId="26606"/>
          <ac:spMkLst>
            <pc:docMk/>
            <pc:sldMk cId="2143390498" sldId="304"/>
            <ac:spMk id="22541" creationId="{3A8EC506-B1DA-46A1-B44D-774E68468E13}"/>
          </ac:spMkLst>
        </pc:spChg>
        <pc:spChg chg="add del">
          <ac:chgData name="Iratxe Ainara Montoya Uriarte" userId="68aa3af8-6a1d-4368-9a7e-8ddf505350e9" providerId="ADAL" clId="{C54C2C76-9864-0945-8A93-F2B9C29C699D}" dt="2024-04-21T19:24:46.693" v="55" actId="26606"/>
          <ac:spMkLst>
            <pc:docMk/>
            <pc:sldMk cId="2143390498" sldId="304"/>
            <ac:spMk id="22542" creationId="{BFF30785-305E-45D7-984F-5AA93D3CA561}"/>
          </ac:spMkLst>
        </pc:spChg>
        <pc:spChg chg="del">
          <ac:chgData name="Iratxe Ainara Montoya Uriarte" userId="68aa3af8-6a1d-4368-9a7e-8ddf505350e9" providerId="ADAL" clId="{C54C2C76-9864-0945-8A93-F2B9C29C699D}" dt="2024-04-21T19:22:43.033" v="40"/>
          <ac:spMkLst>
            <pc:docMk/>
            <pc:sldMk cId="2143390498" sldId="304"/>
            <ac:spMk id="22543" creationId="{DB8424AB-D56B-4256-866A-5B54DE93C20F}"/>
          </ac:spMkLst>
        </pc:spChg>
        <pc:spChg chg="del">
          <ac:chgData name="Iratxe Ainara Montoya Uriarte" userId="68aa3af8-6a1d-4368-9a7e-8ddf505350e9" providerId="ADAL" clId="{C54C2C76-9864-0945-8A93-F2B9C29C699D}" dt="2024-04-21T19:22:43.033" v="40"/>
          <ac:spMkLst>
            <pc:docMk/>
            <pc:sldMk cId="2143390498" sldId="304"/>
            <ac:spMk id="22544" creationId="{FC999C28-AD33-4EB7-A5F1-C06D10A5FDF7}"/>
          </ac:spMkLst>
        </pc:spChg>
        <pc:spChg chg="del">
          <ac:chgData name="Iratxe Ainara Montoya Uriarte" userId="68aa3af8-6a1d-4368-9a7e-8ddf505350e9" providerId="ADAL" clId="{C54C2C76-9864-0945-8A93-F2B9C29C699D}" dt="2024-04-21T19:22:43.033" v="40"/>
          <ac:spMkLst>
            <pc:docMk/>
            <pc:sldMk cId="2143390498" sldId="304"/>
            <ac:spMk id="22545" creationId="{9203ABB4-7E2A-4248-9FE7-4A419AFF2F17}"/>
          </ac:spMkLst>
        </pc:spChg>
        <pc:spChg chg="del">
          <ac:chgData name="Iratxe Ainara Montoya Uriarte" userId="68aa3af8-6a1d-4368-9a7e-8ddf505350e9" providerId="ADAL" clId="{C54C2C76-9864-0945-8A93-F2B9C29C699D}" dt="2024-04-21T19:22:43.033" v="40"/>
          <ac:spMkLst>
            <pc:docMk/>
            <pc:sldMk cId="2143390498" sldId="304"/>
            <ac:spMk id="22546" creationId="{3126970D-C1E5-4FB1-84E8-86CB9CED1C80}"/>
          </ac:spMkLst>
        </pc:spChg>
        <pc:spChg chg="add">
          <ac:chgData name="Iratxe Ainara Montoya Uriarte" userId="68aa3af8-6a1d-4368-9a7e-8ddf505350e9" providerId="ADAL" clId="{C54C2C76-9864-0945-8A93-F2B9C29C699D}" dt="2024-04-21T19:24:53.588" v="58" actId="26606"/>
          <ac:spMkLst>
            <pc:docMk/>
            <pc:sldMk cId="2143390498" sldId="304"/>
            <ac:spMk id="22547" creationId="{3A8EC506-B1DA-46A1-B44D-774E68468E13}"/>
          </ac:spMkLst>
        </pc:spChg>
        <pc:spChg chg="add">
          <ac:chgData name="Iratxe Ainara Montoya Uriarte" userId="68aa3af8-6a1d-4368-9a7e-8ddf505350e9" providerId="ADAL" clId="{C54C2C76-9864-0945-8A93-F2B9C29C699D}" dt="2024-04-21T19:24:53.588" v="58" actId="26606"/>
          <ac:spMkLst>
            <pc:docMk/>
            <pc:sldMk cId="2143390498" sldId="304"/>
            <ac:spMk id="22549" creationId="{BFF30785-305E-45D7-984F-5AA93D3CA561}"/>
          </ac:spMkLst>
        </pc:spChg>
        <pc:spChg chg="add del">
          <ac:chgData name="Iratxe Ainara Montoya Uriarte" userId="68aa3af8-6a1d-4368-9a7e-8ddf505350e9" providerId="ADAL" clId="{C54C2C76-9864-0945-8A93-F2B9C29C699D}" dt="2024-04-21T19:24:46.693" v="55" actId="26606"/>
          <ac:spMkLst>
            <pc:docMk/>
            <pc:sldMk cId="2143390498" sldId="304"/>
            <ac:spMk id="22550" creationId="{C411DB08-1669-426B-BBEB-FAD285EF80FE}"/>
          </ac:spMkLst>
        </pc:spChg>
        <pc:spChg chg="add del">
          <ac:chgData name="Iratxe Ainara Montoya Uriarte" userId="68aa3af8-6a1d-4368-9a7e-8ddf505350e9" providerId="ADAL" clId="{C54C2C76-9864-0945-8A93-F2B9C29C699D}" dt="2024-04-21T19:24:46.693" v="55" actId="26606"/>
          <ac:spMkLst>
            <pc:docMk/>
            <pc:sldMk cId="2143390498" sldId="304"/>
            <ac:spMk id="22552" creationId="{029E4219-121F-4CD1-AA58-24746CD2923C}"/>
          </ac:spMkLst>
        </pc:spChg>
        <pc:spChg chg="add">
          <ac:chgData name="Iratxe Ainara Montoya Uriarte" userId="68aa3af8-6a1d-4368-9a7e-8ddf505350e9" providerId="ADAL" clId="{C54C2C76-9864-0945-8A93-F2B9C29C699D}" dt="2024-04-21T19:24:53.588" v="58" actId="26606"/>
          <ac:spMkLst>
            <pc:docMk/>
            <pc:sldMk cId="2143390498" sldId="304"/>
            <ac:spMk id="22553" creationId="{C411DB08-1669-426B-BBEB-FAD285EF80FE}"/>
          </ac:spMkLst>
        </pc:spChg>
        <pc:spChg chg="add">
          <ac:chgData name="Iratxe Ainara Montoya Uriarte" userId="68aa3af8-6a1d-4368-9a7e-8ddf505350e9" providerId="ADAL" clId="{C54C2C76-9864-0945-8A93-F2B9C29C699D}" dt="2024-04-21T19:24:53.588" v="58" actId="26606"/>
          <ac:spMkLst>
            <pc:docMk/>
            <pc:sldMk cId="2143390498" sldId="304"/>
            <ac:spMk id="22555" creationId="{029E4219-121F-4CD1-AA58-24746CD2923C}"/>
          </ac:spMkLst>
        </pc:spChg>
        <pc:picChg chg="mod">
          <ac:chgData name="Iratxe Ainara Montoya Uriarte" userId="68aa3af8-6a1d-4368-9a7e-8ddf505350e9" providerId="ADAL" clId="{C54C2C76-9864-0945-8A93-F2B9C29C699D}" dt="2024-04-21T19:24:53.588" v="58" actId="26606"/>
          <ac:picMkLst>
            <pc:docMk/>
            <pc:sldMk cId="2143390498" sldId="304"/>
            <ac:picMk id="22530" creationId="{D442916F-75BE-CE5D-454C-AD696849E074}"/>
          </ac:picMkLst>
        </pc:picChg>
        <pc:cxnChg chg="add del">
          <ac:chgData name="Iratxe Ainara Montoya Uriarte" userId="68aa3af8-6a1d-4368-9a7e-8ddf505350e9" providerId="ADAL" clId="{C54C2C76-9864-0945-8A93-F2B9C29C699D}" dt="2024-04-21T19:24:53.588" v="58" actId="26606"/>
          <ac:cxnSpMkLst>
            <pc:docMk/>
            <pc:sldMk cId="2143390498" sldId="304"/>
            <ac:cxnSpMk id="22539" creationId="{1AEA88FB-F5DD-45CE-AAE1-7B33D0ABDD25}"/>
          </ac:cxnSpMkLst>
        </pc:cxnChg>
        <pc:cxnChg chg="add del">
          <ac:chgData name="Iratxe Ainara Montoya Uriarte" userId="68aa3af8-6a1d-4368-9a7e-8ddf505350e9" providerId="ADAL" clId="{C54C2C76-9864-0945-8A93-F2B9C29C699D}" dt="2024-04-21T19:24:46.693" v="55" actId="26606"/>
          <ac:cxnSpMkLst>
            <pc:docMk/>
            <pc:sldMk cId="2143390498" sldId="304"/>
            <ac:cxnSpMk id="22548" creationId="{15E01FA5-D766-43CA-A83D-E7CF3F04E96F}"/>
          </ac:cxnSpMkLst>
        </pc:cxnChg>
        <pc:cxnChg chg="add">
          <ac:chgData name="Iratxe Ainara Montoya Uriarte" userId="68aa3af8-6a1d-4368-9a7e-8ddf505350e9" providerId="ADAL" clId="{C54C2C76-9864-0945-8A93-F2B9C29C699D}" dt="2024-04-21T19:24:53.588" v="58" actId="26606"/>
          <ac:cxnSpMkLst>
            <pc:docMk/>
            <pc:sldMk cId="2143390498" sldId="304"/>
            <ac:cxnSpMk id="22551" creationId="{15E01FA5-D766-43CA-A83D-E7CF3F04E96F}"/>
          </ac:cxnSpMkLst>
        </pc:cxnChg>
        <pc:cxnChg chg="add del">
          <ac:chgData name="Iratxe Ainara Montoya Uriarte" userId="68aa3af8-6a1d-4368-9a7e-8ddf505350e9" providerId="ADAL" clId="{C54C2C76-9864-0945-8A93-F2B9C29C699D}" dt="2024-04-21T19:24:46.693" v="55" actId="26606"/>
          <ac:cxnSpMkLst>
            <pc:docMk/>
            <pc:sldMk cId="2143390498" sldId="304"/>
            <ac:cxnSpMk id="22554" creationId="{52F50912-06FD-4216-BAD3-21050F59564A}"/>
          </ac:cxnSpMkLst>
        </pc:cxnChg>
        <pc:cxnChg chg="add">
          <ac:chgData name="Iratxe Ainara Montoya Uriarte" userId="68aa3af8-6a1d-4368-9a7e-8ddf505350e9" providerId="ADAL" clId="{C54C2C76-9864-0945-8A93-F2B9C29C699D}" dt="2024-04-21T19:24:53.588" v="58" actId="26606"/>
          <ac:cxnSpMkLst>
            <pc:docMk/>
            <pc:sldMk cId="2143390498" sldId="304"/>
            <ac:cxnSpMk id="22556" creationId="{52F50912-06FD-4216-BAD3-21050F59564A}"/>
          </ac:cxnSpMkLst>
        </pc:cxnChg>
      </pc:sldChg>
      <pc:sldChg chg="addSp modSp mod">
        <pc:chgData name="Iratxe Ainara Montoya Uriarte" userId="68aa3af8-6a1d-4368-9a7e-8ddf505350e9" providerId="ADAL" clId="{C54C2C76-9864-0945-8A93-F2B9C29C699D}" dt="2024-04-21T19:26:30.038" v="69" actId="20577"/>
        <pc:sldMkLst>
          <pc:docMk/>
          <pc:sldMk cId="1830045822" sldId="305"/>
        </pc:sldMkLst>
        <pc:spChg chg="mod">
          <ac:chgData name="Iratxe Ainara Montoya Uriarte" userId="68aa3af8-6a1d-4368-9a7e-8ddf505350e9" providerId="ADAL" clId="{C54C2C76-9864-0945-8A93-F2B9C29C699D}" dt="2024-04-21T19:26:08.507" v="65" actId="26606"/>
          <ac:spMkLst>
            <pc:docMk/>
            <pc:sldMk cId="1830045822" sldId="305"/>
            <ac:spMk id="2" creationId="{5398DE9E-64A5-890A-BF0B-A315E87403E1}"/>
          </ac:spMkLst>
        </pc:spChg>
        <pc:spChg chg="mod">
          <ac:chgData name="Iratxe Ainara Montoya Uriarte" userId="68aa3af8-6a1d-4368-9a7e-8ddf505350e9" providerId="ADAL" clId="{C54C2C76-9864-0945-8A93-F2B9C29C699D}" dt="2024-04-21T19:26:30.038" v="69" actId="20577"/>
          <ac:spMkLst>
            <pc:docMk/>
            <pc:sldMk cId="1830045822" sldId="305"/>
            <ac:spMk id="3" creationId="{50808DF7-74CB-2BC9-6EA4-010D580AB02B}"/>
          </ac:spMkLst>
        </pc:spChg>
        <pc:spChg chg="add">
          <ac:chgData name="Iratxe Ainara Montoya Uriarte" userId="68aa3af8-6a1d-4368-9a7e-8ddf505350e9" providerId="ADAL" clId="{C54C2C76-9864-0945-8A93-F2B9C29C699D}" dt="2024-04-21T19:26:08.507" v="65" actId="26606"/>
          <ac:spMkLst>
            <pc:docMk/>
            <pc:sldMk cId="1830045822" sldId="305"/>
            <ac:spMk id="8" creationId="{39E4C68A-A4A9-48A4-9FF2-D2896B1EA01F}"/>
          </ac:spMkLst>
        </pc:spChg>
        <pc:spChg chg="add">
          <ac:chgData name="Iratxe Ainara Montoya Uriarte" userId="68aa3af8-6a1d-4368-9a7e-8ddf505350e9" providerId="ADAL" clId="{C54C2C76-9864-0945-8A93-F2B9C29C699D}" dt="2024-04-21T19:26:08.507" v="65" actId="26606"/>
          <ac:spMkLst>
            <pc:docMk/>
            <pc:sldMk cId="1830045822" sldId="305"/>
            <ac:spMk id="10" creationId="{E2B9AEA5-52CB-49A6-AF8A-33502F291B91}"/>
          </ac:spMkLst>
        </pc:spChg>
      </pc:sldChg>
      <pc:sldChg chg="addSp modSp mod">
        <pc:chgData name="Iratxe Ainara Montoya Uriarte" userId="68aa3af8-6a1d-4368-9a7e-8ddf505350e9" providerId="ADAL" clId="{C54C2C76-9864-0945-8A93-F2B9C29C699D}" dt="2024-04-21T19:26:13.125" v="66" actId="26606"/>
        <pc:sldMkLst>
          <pc:docMk/>
          <pc:sldMk cId="1474051101" sldId="306"/>
        </pc:sldMkLst>
        <pc:spChg chg="mod">
          <ac:chgData name="Iratxe Ainara Montoya Uriarte" userId="68aa3af8-6a1d-4368-9a7e-8ddf505350e9" providerId="ADAL" clId="{C54C2C76-9864-0945-8A93-F2B9C29C699D}" dt="2024-04-21T19:26:13.125" v="66" actId="26606"/>
          <ac:spMkLst>
            <pc:docMk/>
            <pc:sldMk cId="1474051101" sldId="306"/>
            <ac:spMk id="2" creationId="{5398DE9E-64A5-890A-BF0B-A315E87403E1}"/>
          </ac:spMkLst>
        </pc:spChg>
        <pc:spChg chg="mod">
          <ac:chgData name="Iratxe Ainara Montoya Uriarte" userId="68aa3af8-6a1d-4368-9a7e-8ddf505350e9" providerId="ADAL" clId="{C54C2C76-9864-0945-8A93-F2B9C29C699D}" dt="2024-04-21T19:26:13.125" v="66" actId="26606"/>
          <ac:spMkLst>
            <pc:docMk/>
            <pc:sldMk cId="1474051101" sldId="306"/>
            <ac:spMk id="3" creationId="{50808DF7-74CB-2BC9-6EA4-010D580AB02B}"/>
          </ac:spMkLst>
        </pc:spChg>
        <pc:spChg chg="add">
          <ac:chgData name="Iratxe Ainara Montoya Uriarte" userId="68aa3af8-6a1d-4368-9a7e-8ddf505350e9" providerId="ADAL" clId="{C54C2C76-9864-0945-8A93-F2B9C29C699D}" dt="2024-04-21T19:26:13.125" v="66" actId="26606"/>
          <ac:spMkLst>
            <pc:docMk/>
            <pc:sldMk cId="1474051101" sldId="306"/>
            <ac:spMk id="8" creationId="{39E4C68A-A4A9-48A4-9FF2-D2896B1EA01F}"/>
          </ac:spMkLst>
        </pc:spChg>
        <pc:spChg chg="add">
          <ac:chgData name="Iratxe Ainara Montoya Uriarte" userId="68aa3af8-6a1d-4368-9a7e-8ddf505350e9" providerId="ADAL" clId="{C54C2C76-9864-0945-8A93-F2B9C29C699D}" dt="2024-04-21T19:26:13.125" v="66" actId="26606"/>
          <ac:spMkLst>
            <pc:docMk/>
            <pc:sldMk cId="1474051101" sldId="306"/>
            <ac:spMk id="10" creationId="{E2B9AEA5-52CB-49A6-AF8A-33502F291B91}"/>
          </ac:spMkLst>
        </pc:spChg>
      </pc:sldChg>
      <pc:sldChg chg="modSp mod modClrScheme chgLayout">
        <pc:chgData name="Iratxe Ainara Montoya Uriarte" userId="68aa3af8-6a1d-4368-9a7e-8ddf505350e9" providerId="ADAL" clId="{C54C2C76-9864-0945-8A93-F2B9C29C699D}" dt="2024-04-21T19:24:45.656" v="54" actId="700"/>
        <pc:sldMkLst>
          <pc:docMk/>
          <pc:sldMk cId="0" sldId="307"/>
        </pc:sldMkLst>
        <pc:spChg chg="mod ord">
          <ac:chgData name="Iratxe Ainara Montoya Uriarte" userId="68aa3af8-6a1d-4368-9a7e-8ddf505350e9" providerId="ADAL" clId="{C54C2C76-9864-0945-8A93-F2B9C29C699D}" dt="2024-04-21T19:24:45.656" v="54" actId="700"/>
          <ac:spMkLst>
            <pc:docMk/>
            <pc:sldMk cId="0" sldId="307"/>
            <ac:spMk id="4" creationId="{00000000-0000-0000-0000-000000000000}"/>
          </ac:spMkLst>
        </pc:spChg>
      </pc:sldChg>
      <pc:sldChg chg="addSp delSp modSp new mod setBg modClrScheme setClrOvrMap chgLayout">
        <pc:chgData name="Iratxe Ainara Montoya Uriarte" userId="68aa3af8-6a1d-4368-9a7e-8ddf505350e9" providerId="ADAL" clId="{C54C2C76-9864-0945-8A93-F2B9C29C699D}" dt="2024-04-22T10:51:52.008" v="955" actId="20577"/>
        <pc:sldMkLst>
          <pc:docMk/>
          <pc:sldMk cId="1703891864" sldId="308"/>
        </pc:sldMkLst>
        <pc:spChg chg="add mod">
          <ac:chgData name="Iratxe Ainara Montoya Uriarte" userId="68aa3af8-6a1d-4368-9a7e-8ddf505350e9" providerId="ADAL" clId="{C54C2C76-9864-0945-8A93-F2B9C29C699D}" dt="2024-04-22T10:48:41.177" v="873" actId="26606"/>
          <ac:spMkLst>
            <pc:docMk/>
            <pc:sldMk cId="1703891864" sldId="308"/>
            <ac:spMk id="2" creationId="{644C5678-5752-C757-AE6D-2A6A9AA3F5FA}"/>
          </ac:spMkLst>
        </pc:spChg>
        <pc:spChg chg="add del mod">
          <ac:chgData name="Iratxe Ainara Montoya Uriarte" userId="68aa3af8-6a1d-4368-9a7e-8ddf505350e9" providerId="ADAL" clId="{C54C2C76-9864-0945-8A93-F2B9C29C699D}" dt="2024-04-22T10:48:41.177" v="873" actId="26606"/>
          <ac:spMkLst>
            <pc:docMk/>
            <pc:sldMk cId="1703891864" sldId="308"/>
            <ac:spMk id="4" creationId="{97CC34A1-F6B0-807B-E177-7833FD356A2C}"/>
          </ac:spMkLst>
        </pc:spChg>
        <pc:spChg chg="add del">
          <ac:chgData name="Iratxe Ainara Montoya Uriarte" userId="68aa3af8-6a1d-4368-9a7e-8ddf505350e9" providerId="ADAL" clId="{C54C2C76-9864-0945-8A93-F2B9C29C699D}" dt="2024-04-22T10:48:17.398" v="864" actId="26606"/>
          <ac:spMkLst>
            <pc:docMk/>
            <pc:sldMk cId="1703891864" sldId="308"/>
            <ac:spMk id="11" creationId="{A10C41F2-1746-4431-9B52-B9F147A896B8}"/>
          </ac:spMkLst>
        </pc:spChg>
        <pc:spChg chg="add del">
          <ac:chgData name="Iratxe Ainara Montoya Uriarte" userId="68aa3af8-6a1d-4368-9a7e-8ddf505350e9" providerId="ADAL" clId="{C54C2C76-9864-0945-8A93-F2B9C29C699D}" dt="2024-04-22T10:48:26.013" v="866" actId="26606"/>
          <ac:spMkLst>
            <pc:docMk/>
            <pc:sldMk cId="1703891864" sldId="308"/>
            <ac:spMk id="12" creationId="{B32DC26D-8B9B-4CC1-B3CC-D3EA0FB162CD}"/>
          </ac:spMkLst>
        </pc:spChg>
        <pc:spChg chg="add del">
          <ac:chgData name="Iratxe Ainara Montoya Uriarte" userId="68aa3af8-6a1d-4368-9a7e-8ddf505350e9" providerId="ADAL" clId="{C54C2C76-9864-0945-8A93-F2B9C29C699D}" dt="2024-04-22T10:48:17.398" v="864" actId="26606"/>
          <ac:spMkLst>
            <pc:docMk/>
            <pc:sldMk cId="1703891864" sldId="308"/>
            <ac:spMk id="13" creationId="{7984928E-D694-4849-BBAD-D7C7DC405478}"/>
          </ac:spMkLst>
        </pc:spChg>
        <pc:spChg chg="add del">
          <ac:chgData name="Iratxe Ainara Montoya Uriarte" userId="68aa3af8-6a1d-4368-9a7e-8ddf505350e9" providerId="ADAL" clId="{C54C2C76-9864-0945-8A93-F2B9C29C699D}" dt="2024-04-22T10:48:17.398" v="864" actId="26606"/>
          <ac:spMkLst>
            <pc:docMk/>
            <pc:sldMk cId="1703891864" sldId="308"/>
            <ac:spMk id="15" creationId="{A24A153C-9BEC-46E7-9AA4-DFC65A2B1A87}"/>
          </ac:spMkLst>
        </pc:spChg>
        <pc:spChg chg="add del">
          <ac:chgData name="Iratxe Ainara Montoya Uriarte" userId="68aa3af8-6a1d-4368-9a7e-8ddf505350e9" providerId="ADAL" clId="{C54C2C76-9864-0945-8A93-F2B9C29C699D}" dt="2024-04-22T10:48:33.947" v="870" actId="26606"/>
          <ac:spMkLst>
            <pc:docMk/>
            <pc:sldMk cId="1703891864" sldId="308"/>
            <ac:spMk id="21" creationId="{39E4C68A-A4A9-48A4-9FF2-D2896B1EA01F}"/>
          </ac:spMkLst>
        </pc:spChg>
        <pc:spChg chg="add del">
          <ac:chgData name="Iratxe Ainara Montoya Uriarte" userId="68aa3af8-6a1d-4368-9a7e-8ddf505350e9" providerId="ADAL" clId="{C54C2C76-9864-0945-8A93-F2B9C29C699D}" dt="2024-04-22T10:48:33.947" v="870" actId="26606"/>
          <ac:spMkLst>
            <pc:docMk/>
            <pc:sldMk cId="1703891864" sldId="308"/>
            <ac:spMk id="22" creationId="{E2B9AEA5-52CB-49A6-AF8A-33502F291B91}"/>
          </ac:spMkLst>
        </pc:spChg>
        <pc:spChg chg="add del">
          <ac:chgData name="Iratxe Ainara Montoya Uriarte" userId="68aa3af8-6a1d-4368-9a7e-8ddf505350e9" providerId="ADAL" clId="{C54C2C76-9864-0945-8A93-F2B9C29C699D}" dt="2024-04-22T10:48:33.947" v="870" actId="26606"/>
          <ac:spMkLst>
            <pc:docMk/>
            <pc:sldMk cId="1703891864" sldId="308"/>
            <ac:spMk id="23" creationId="{97CC34A1-F6B0-807B-E177-7833FD356A2C}"/>
          </ac:spMkLst>
        </pc:spChg>
        <pc:spChg chg="add">
          <ac:chgData name="Iratxe Ainara Montoya Uriarte" userId="68aa3af8-6a1d-4368-9a7e-8ddf505350e9" providerId="ADAL" clId="{C54C2C76-9864-0945-8A93-F2B9C29C699D}" dt="2024-04-22T10:48:41.177" v="873" actId="26606"/>
          <ac:spMkLst>
            <pc:docMk/>
            <pc:sldMk cId="1703891864" sldId="308"/>
            <ac:spMk id="28" creationId="{39E4C68A-A4A9-48A4-9FF2-D2896B1EA01F}"/>
          </ac:spMkLst>
        </pc:spChg>
        <pc:spChg chg="add">
          <ac:chgData name="Iratxe Ainara Montoya Uriarte" userId="68aa3af8-6a1d-4368-9a7e-8ddf505350e9" providerId="ADAL" clId="{C54C2C76-9864-0945-8A93-F2B9C29C699D}" dt="2024-04-22T10:48:41.177" v="873" actId="26606"/>
          <ac:spMkLst>
            <pc:docMk/>
            <pc:sldMk cId="1703891864" sldId="308"/>
            <ac:spMk id="29" creationId="{E2B9AEA5-52CB-49A6-AF8A-33502F291B91}"/>
          </ac:spMkLst>
        </pc:spChg>
        <pc:spChg chg="add mod">
          <ac:chgData name="Iratxe Ainara Montoya Uriarte" userId="68aa3af8-6a1d-4368-9a7e-8ddf505350e9" providerId="ADAL" clId="{C54C2C76-9864-0945-8A93-F2B9C29C699D}" dt="2024-04-22T10:51:52.008" v="955" actId="20577"/>
          <ac:spMkLst>
            <pc:docMk/>
            <pc:sldMk cId="1703891864" sldId="308"/>
            <ac:spMk id="30" creationId="{97CC34A1-F6B0-807B-E177-7833FD356A2C}"/>
          </ac:spMkLst>
        </pc:spChg>
        <pc:graphicFrameChg chg="add del">
          <ac:chgData name="Iratxe Ainara Montoya Uriarte" userId="68aa3af8-6a1d-4368-9a7e-8ddf505350e9" providerId="ADAL" clId="{C54C2C76-9864-0945-8A93-F2B9C29C699D}" dt="2024-04-22T10:48:29.672" v="868" actId="26606"/>
          <ac:graphicFrameMkLst>
            <pc:docMk/>
            <pc:sldMk cId="1703891864" sldId="308"/>
            <ac:graphicFrameMk id="18" creationId="{89A410D4-5EFA-DD22-62D9-7F1AFE5A486A}"/>
          </ac:graphicFrameMkLst>
        </pc:graphicFrameChg>
        <pc:graphicFrameChg chg="add del">
          <ac:chgData name="Iratxe Ainara Montoya Uriarte" userId="68aa3af8-6a1d-4368-9a7e-8ddf505350e9" providerId="ADAL" clId="{C54C2C76-9864-0945-8A93-F2B9C29C699D}" dt="2024-04-22T10:48:41.148" v="872" actId="26606"/>
          <ac:graphicFrameMkLst>
            <pc:docMk/>
            <pc:sldMk cId="1703891864" sldId="308"/>
            <ac:graphicFrameMk id="25" creationId="{627008E8-67E7-170B-793F-DCB4AE074C5F}"/>
          </ac:graphicFrameMkLst>
        </pc:graphicFrameChg>
        <pc:picChg chg="add del">
          <ac:chgData name="Iratxe Ainara Montoya Uriarte" userId="68aa3af8-6a1d-4368-9a7e-8ddf505350e9" providerId="ADAL" clId="{C54C2C76-9864-0945-8A93-F2B9C29C699D}" dt="2024-04-22T10:48:26.013" v="866" actId="26606"/>
          <ac:picMkLst>
            <pc:docMk/>
            <pc:sldMk cId="1703891864" sldId="308"/>
            <ac:picMk id="6" creationId="{9DEE8EC4-8CB1-5664-E404-40B9990CBB92}"/>
          </ac:picMkLst>
        </pc:picChg>
        <pc:cxnChg chg="add del">
          <ac:chgData name="Iratxe Ainara Montoya Uriarte" userId="68aa3af8-6a1d-4368-9a7e-8ddf505350e9" providerId="ADAL" clId="{C54C2C76-9864-0945-8A93-F2B9C29C699D}" dt="2024-04-22T10:48:17.398" v="864" actId="26606"/>
          <ac:cxnSpMkLst>
            <pc:docMk/>
            <pc:sldMk cId="1703891864" sldId="308"/>
            <ac:cxnSpMk id="9" creationId="{B821C225-5C4D-4168-90AF-3D263D72CBA2}"/>
          </ac:cxnSpMkLst>
        </pc:cxnChg>
        <pc:cxnChg chg="add del">
          <ac:chgData name="Iratxe Ainara Montoya Uriarte" userId="68aa3af8-6a1d-4368-9a7e-8ddf505350e9" providerId="ADAL" clId="{C54C2C76-9864-0945-8A93-F2B9C29C699D}" dt="2024-04-22T10:48:26.013" v="866" actId="26606"/>
          <ac:cxnSpMkLst>
            <pc:docMk/>
            <pc:sldMk cId="1703891864" sldId="308"/>
            <ac:cxnSpMk id="10" creationId="{15F1CC53-719A-4763-BF30-5E25A63CEF3C}"/>
          </ac:cxnSpMkLst>
        </pc:cxnChg>
        <pc:cxnChg chg="add del">
          <ac:chgData name="Iratxe Ainara Montoya Uriarte" userId="68aa3af8-6a1d-4368-9a7e-8ddf505350e9" providerId="ADAL" clId="{C54C2C76-9864-0945-8A93-F2B9C29C699D}" dt="2024-04-22T10:48:26.013" v="866" actId="26606"/>
          <ac:cxnSpMkLst>
            <pc:docMk/>
            <pc:sldMk cId="1703891864" sldId="308"/>
            <ac:cxnSpMk id="14" creationId="{FBB7ADC3-53A0-44F2-914A-78CADAF33411}"/>
          </ac:cxnSpMkLst>
        </pc:cxnChg>
        <pc:cxnChg chg="add del">
          <ac:chgData name="Iratxe Ainara Montoya Uriarte" userId="68aa3af8-6a1d-4368-9a7e-8ddf505350e9" providerId="ADAL" clId="{C54C2C76-9864-0945-8A93-F2B9C29C699D}" dt="2024-04-22T10:48:29.672" v="868" actId="26606"/>
          <ac:cxnSpMkLst>
            <pc:docMk/>
            <pc:sldMk cId="1703891864" sldId="308"/>
            <ac:cxnSpMk id="16" creationId="{22953FD7-F17A-4D8D-8237-93E8D567166C}"/>
          </ac:cxnSpMkLst>
        </pc:cxnChg>
        <pc:cxnChg chg="add del">
          <ac:chgData name="Iratxe Ainara Montoya Uriarte" userId="68aa3af8-6a1d-4368-9a7e-8ddf505350e9" providerId="ADAL" clId="{C54C2C76-9864-0945-8A93-F2B9C29C699D}" dt="2024-04-22T10:48:17.398" v="864" actId="26606"/>
          <ac:cxnSpMkLst>
            <pc:docMk/>
            <pc:sldMk cId="1703891864" sldId="308"/>
            <ac:cxnSpMk id="17" creationId="{99237721-19CF-41B1-AA0A-E1E1A8282D52}"/>
          </ac:cxnSpMkLst>
        </pc:cxnChg>
        <pc:cxnChg chg="add del">
          <ac:chgData name="Iratxe Ainara Montoya Uriarte" userId="68aa3af8-6a1d-4368-9a7e-8ddf505350e9" providerId="ADAL" clId="{C54C2C76-9864-0945-8A93-F2B9C29C699D}" dt="2024-04-22T10:48:33.947" v="870" actId="26606"/>
          <ac:cxnSpMkLst>
            <pc:docMk/>
            <pc:sldMk cId="1703891864" sldId="308"/>
            <ac:cxnSpMk id="20" creationId="{B821C225-5C4D-4168-90AF-3D263D72CBA2}"/>
          </ac:cxnSpMkLst>
        </pc:cxnChg>
        <pc:cxnChg chg="add">
          <ac:chgData name="Iratxe Ainara Montoya Uriarte" userId="68aa3af8-6a1d-4368-9a7e-8ddf505350e9" providerId="ADAL" clId="{C54C2C76-9864-0945-8A93-F2B9C29C699D}" dt="2024-04-22T10:48:41.177" v="873" actId="26606"/>
          <ac:cxnSpMkLst>
            <pc:docMk/>
            <pc:sldMk cId="1703891864" sldId="308"/>
            <ac:cxnSpMk id="27" creationId="{B821C225-5C4D-4168-90AF-3D263D72CBA2}"/>
          </ac:cxnSpMkLst>
        </pc:cxnChg>
      </pc:sldChg>
      <pc:sldChg chg="addSp modSp new mod ord modClrScheme chgLayout">
        <pc:chgData name="Iratxe Ainara Montoya Uriarte" userId="68aa3af8-6a1d-4368-9a7e-8ddf505350e9" providerId="ADAL" clId="{C54C2C76-9864-0945-8A93-F2B9C29C699D}" dt="2024-04-22T10:56:39.558" v="1423" actId="20577"/>
        <pc:sldMkLst>
          <pc:docMk/>
          <pc:sldMk cId="3587581756" sldId="309"/>
        </pc:sldMkLst>
        <pc:spChg chg="add mod">
          <ac:chgData name="Iratxe Ainara Montoya Uriarte" userId="68aa3af8-6a1d-4368-9a7e-8ddf505350e9" providerId="ADAL" clId="{C54C2C76-9864-0945-8A93-F2B9C29C699D}" dt="2024-04-22T10:53:26.140" v="984" actId="20577"/>
          <ac:spMkLst>
            <pc:docMk/>
            <pc:sldMk cId="3587581756" sldId="309"/>
            <ac:spMk id="2" creationId="{519CAAA0-EAFA-FD52-C835-41B4B0C9C41E}"/>
          </ac:spMkLst>
        </pc:spChg>
        <pc:spChg chg="add mod">
          <ac:chgData name="Iratxe Ainara Montoya Uriarte" userId="68aa3af8-6a1d-4368-9a7e-8ddf505350e9" providerId="ADAL" clId="{C54C2C76-9864-0945-8A93-F2B9C29C699D}" dt="2024-04-22T10:56:39.558" v="1423" actId="20577"/>
          <ac:spMkLst>
            <pc:docMk/>
            <pc:sldMk cId="3587581756" sldId="309"/>
            <ac:spMk id="3" creationId="{F2066552-FC9E-8FD9-73F1-70BD70B94A20}"/>
          </ac:spMkLst>
        </pc:spChg>
      </pc:sldChg>
      <pc:sldChg chg="addSp delSp modSp new mod">
        <pc:chgData name="Iratxe Ainara Montoya Uriarte" userId="68aa3af8-6a1d-4368-9a7e-8ddf505350e9" providerId="ADAL" clId="{C54C2C76-9864-0945-8A93-F2B9C29C699D}" dt="2024-04-22T11:20:13.117" v="1443"/>
        <pc:sldMkLst>
          <pc:docMk/>
          <pc:sldMk cId="2876841043" sldId="310"/>
        </pc:sldMkLst>
        <pc:spChg chg="mod">
          <ac:chgData name="Iratxe Ainara Montoya Uriarte" userId="68aa3af8-6a1d-4368-9a7e-8ddf505350e9" providerId="ADAL" clId="{C54C2C76-9864-0945-8A93-F2B9C29C699D}" dt="2024-04-22T10:57:05.533" v="1442" actId="20577"/>
          <ac:spMkLst>
            <pc:docMk/>
            <pc:sldMk cId="2876841043" sldId="310"/>
            <ac:spMk id="2" creationId="{2F42E242-0A93-FB21-9C2F-2B16477B7C8A}"/>
          </ac:spMkLst>
        </pc:spChg>
        <pc:spChg chg="del">
          <ac:chgData name="Iratxe Ainara Montoya Uriarte" userId="68aa3af8-6a1d-4368-9a7e-8ddf505350e9" providerId="ADAL" clId="{C54C2C76-9864-0945-8A93-F2B9C29C699D}" dt="2024-04-22T11:20:13.117" v="1443"/>
          <ac:spMkLst>
            <pc:docMk/>
            <pc:sldMk cId="2876841043" sldId="310"/>
            <ac:spMk id="3" creationId="{6C3333F1-9D2A-E367-0F0F-E15EE414B847}"/>
          </ac:spMkLst>
        </pc:spChg>
        <pc:picChg chg="add mod">
          <ac:chgData name="Iratxe Ainara Montoya Uriarte" userId="68aa3af8-6a1d-4368-9a7e-8ddf505350e9" providerId="ADAL" clId="{C54C2C76-9864-0945-8A93-F2B9C29C699D}" dt="2024-04-22T11:20:13.117" v="1443"/>
          <ac:picMkLst>
            <pc:docMk/>
            <pc:sldMk cId="2876841043" sldId="310"/>
            <ac:picMk id="4" creationId="{D7C490ED-A675-57EB-2194-16C00A5F6F28}"/>
          </ac:picMkLst>
        </pc:picChg>
      </pc:sldChg>
      <pc:sldChg chg="modSp new mod">
        <pc:chgData name="Iratxe Ainara Montoya Uriarte" userId="68aa3af8-6a1d-4368-9a7e-8ddf505350e9" providerId="ADAL" clId="{C54C2C76-9864-0945-8A93-F2B9C29C699D}" dt="2024-04-22T11:27:09.593" v="2366" actId="113"/>
        <pc:sldMkLst>
          <pc:docMk/>
          <pc:sldMk cId="3962727325" sldId="311"/>
        </pc:sldMkLst>
        <pc:spChg chg="mod">
          <ac:chgData name="Iratxe Ainara Montoya Uriarte" userId="68aa3af8-6a1d-4368-9a7e-8ddf505350e9" providerId="ADAL" clId="{C54C2C76-9864-0945-8A93-F2B9C29C699D}" dt="2024-04-22T11:21:09.063" v="1469" actId="20577"/>
          <ac:spMkLst>
            <pc:docMk/>
            <pc:sldMk cId="3962727325" sldId="311"/>
            <ac:spMk id="2" creationId="{89CA272A-452D-0FBC-D0CE-67F47FDA1728}"/>
          </ac:spMkLst>
        </pc:spChg>
        <pc:spChg chg="mod">
          <ac:chgData name="Iratxe Ainara Montoya Uriarte" userId="68aa3af8-6a1d-4368-9a7e-8ddf505350e9" providerId="ADAL" clId="{C54C2C76-9864-0945-8A93-F2B9C29C699D}" dt="2024-04-22T11:27:09.593" v="2366" actId="113"/>
          <ac:spMkLst>
            <pc:docMk/>
            <pc:sldMk cId="3962727325" sldId="311"/>
            <ac:spMk id="3" creationId="{036E5FDF-A9BB-68A0-653B-03622AB35D09}"/>
          </ac:spMkLst>
        </pc:spChg>
      </pc:sldChg>
      <pc:sldChg chg="addSp delSp modSp new mod setBg">
        <pc:chgData name="Iratxe Ainara Montoya Uriarte" userId="68aa3af8-6a1d-4368-9a7e-8ddf505350e9" providerId="ADAL" clId="{C54C2C76-9864-0945-8A93-F2B9C29C699D}" dt="2024-04-22T11:55:45.868" v="2424" actId="20577"/>
        <pc:sldMkLst>
          <pc:docMk/>
          <pc:sldMk cId="306786147" sldId="312"/>
        </pc:sldMkLst>
        <pc:spChg chg="mod">
          <ac:chgData name="Iratxe Ainara Montoya Uriarte" userId="68aa3af8-6a1d-4368-9a7e-8ddf505350e9" providerId="ADAL" clId="{C54C2C76-9864-0945-8A93-F2B9C29C699D}" dt="2024-04-22T11:30:39.506" v="2392" actId="26606"/>
          <ac:spMkLst>
            <pc:docMk/>
            <pc:sldMk cId="306786147" sldId="312"/>
            <ac:spMk id="2" creationId="{FA7BAAF2-A256-66EF-6F5D-9BC1AEC9B544}"/>
          </ac:spMkLst>
        </pc:spChg>
        <pc:spChg chg="del">
          <ac:chgData name="Iratxe Ainara Montoya Uriarte" userId="68aa3af8-6a1d-4368-9a7e-8ddf505350e9" providerId="ADAL" clId="{C54C2C76-9864-0945-8A93-F2B9C29C699D}" dt="2024-04-22T11:30:17.329" v="2388"/>
          <ac:spMkLst>
            <pc:docMk/>
            <pc:sldMk cId="306786147" sldId="312"/>
            <ac:spMk id="3" creationId="{4300CF53-6703-BE76-10B0-CDB95D803868}"/>
          </ac:spMkLst>
        </pc:spChg>
        <pc:spChg chg="add mod">
          <ac:chgData name="Iratxe Ainara Montoya Uriarte" userId="68aa3af8-6a1d-4368-9a7e-8ddf505350e9" providerId="ADAL" clId="{C54C2C76-9864-0945-8A93-F2B9C29C699D}" dt="2024-04-22T11:55:45.868" v="2424" actId="20577"/>
          <ac:spMkLst>
            <pc:docMk/>
            <pc:sldMk cId="306786147" sldId="312"/>
            <ac:spMk id="1030" creationId="{03CF0C32-DF21-C9F8-ADF7-3049BE5E0775}"/>
          </ac:spMkLst>
        </pc:spChg>
        <pc:spChg chg="add">
          <ac:chgData name="Iratxe Ainara Montoya Uriarte" userId="68aa3af8-6a1d-4368-9a7e-8ddf505350e9" providerId="ADAL" clId="{C54C2C76-9864-0945-8A93-F2B9C29C699D}" dt="2024-04-22T11:30:39.506" v="2392" actId="26606"/>
          <ac:spMkLst>
            <pc:docMk/>
            <pc:sldMk cId="306786147" sldId="312"/>
            <ac:spMk id="1033" creationId="{4FAE1107-CEC3-4041-8BAA-CDB6F6759B35}"/>
          </ac:spMkLst>
        </pc:spChg>
        <pc:picChg chg="add mod">
          <ac:chgData name="Iratxe Ainara Montoya Uriarte" userId="68aa3af8-6a1d-4368-9a7e-8ddf505350e9" providerId="ADAL" clId="{C54C2C76-9864-0945-8A93-F2B9C29C699D}" dt="2024-04-22T11:54:58.667" v="2395" actId="27614"/>
          <ac:picMkLst>
            <pc:docMk/>
            <pc:sldMk cId="306786147" sldId="312"/>
            <ac:picMk id="1026" creationId="{114AB45C-7E7E-204B-DA15-7771F5475834}"/>
          </ac:picMkLst>
        </pc:picChg>
        <pc:cxnChg chg="add">
          <ac:chgData name="Iratxe Ainara Montoya Uriarte" userId="68aa3af8-6a1d-4368-9a7e-8ddf505350e9" providerId="ADAL" clId="{C54C2C76-9864-0945-8A93-F2B9C29C699D}" dt="2024-04-22T11:30:39.506" v="2392" actId="26606"/>
          <ac:cxnSpMkLst>
            <pc:docMk/>
            <pc:sldMk cId="306786147" sldId="312"/>
            <ac:cxnSpMk id="1035" creationId="{1AEA88FB-F5DD-45CE-AAE1-7B33D0ABDD25}"/>
          </ac:cxnSpMkLst>
        </pc:cxnChg>
      </pc:sldChg>
      <pc:sldChg chg="addSp delSp modSp add del mod">
        <pc:chgData name="Iratxe Ainara Montoya Uriarte" userId="68aa3af8-6a1d-4368-9a7e-8ddf505350e9" providerId="ADAL" clId="{C54C2C76-9864-0945-8A93-F2B9C29C699D}" dt="2024-04-22T12:49:45.959" v="2687" actId="2696"/>
        <pc:sldMkLst>
          <pc:docMk/>
          <pc:sldMk cId="2877283574" sldId="313"/>
        </pc:sldMkLst>
        <pc:spChg chg="del">
          <ac:chgData name="Iratxe Ainara Montoya Uriarte" userId="68aa3af8-6a1d-4368-9a7e-8ddf505350e9" providerId="ADAL" clId="{C54C2C76-9864-0945-8A93-F2B9C29C699D}" dt="2024-04-22T12:16:12.464" v="2674" actId="478"/>
          <ac:spMkLst>
            <pc:docMk/>
            <pc:sldMk cId="2877283574" sldId="313"/>
            <ac:spMk id="3" creationId="{00000000-0000-0000-0000-000000000000}"/>
          </ac:spMkLst>
        </pc:spChg>
        <pc:spChg chg="add del mod">
          <ac:chgData name="Iratxe Ainara Montoya Uriarte" userId="68aa3af8-6a1d-4368-9a7e-8ddf505350e9" providerId="ADAL" clId="{C54C2C76-9864-0945-8A93-F2B9C29C699D}" dt="2024-04-22T12:16:17.250" v="2676" actId="478"/>
          <ac:spMkLst>
            <pc:docMk/>
            <pc:sldMk cId="2877283574" sldId="313"/>
            <ac:spMk id="5" creationId="{2C889710-3DB0-6642-A9CE-47D16DEEE396}"/>
          </ac:spMkLst>
        </pc:spChg>
        <pc:spChg chg="del">
          <ac:chgData name="Iratxe Ainara Montoya Uriarte" userId="68aa3af8-6a1d-4368-9a7e-8ddf505350e9" providerId="ADAL" clId="{C54C2C76-9864-0945-8A93-F2B9C29C699D}" dt="2024-04-22T12:16:15.024" v="2675" actId="478"/>
          <ac:spMkLst>
            <pc:docMk/>
            <pc:sldMk cId="2877283574" sldId="313"/>
            <ac:spMk id="50" creationId="{E96C8276-9353-06DB-2078-3F71F2DDBD63}"/>
          </ac:spMkLst>
        </pc:spChg>
        <pc:graphicFrameChg chg="mod">
          <ac:chgData name="Iratxe Ainara Montoya Uriarte" userId="68aa3af8-6a1d-4368-9a7e-8ddf505350e9" providerId="ADAL" clId="{C54C2C76-9864-0945-8A93-F2B9C29C699D}" dt="2024-04-22T12:18:25.590" v="2686" actId="13782"/>
          <ac:graphicFrameMkLst>
            <pc:docMk/>
            <pc:sldMk cId="2877283574" sldId="313"/>
            <ac:graphicFrameMk id="2" creationId="{10C19E63-A651-D579-B43D-6C92BE5BFCD8}"/>
          </ac:graphicFrameMkLst>
        </pc:graphicFrameChg>
        <pc:picChg chg="del">
          <ac:chgData name="Iratxe Ainara Montoya Uriarte" userId="68aa3af8-6a1d-4368-9a7e-8ddf505350e9" providerId="ADAL" clId="{C54C2C76-9864-0945-8A93-F2B9C29C699D}" dt="2024-04-22T12:16:09.782" v="2673" actId="478"/>
          <ac:picMkLst>
            <pc:docMk/>
            <pc:sldMk cId="2877283574" sldId="313"/>
            <ac:picMk id="51" creationId="{46F97179-AE49-41A4-5A51-ACB8F984E018}"/>
          </ac:picMkLst>
        </pc:picChg>
      </pc:sldChg>
    </pc:docChg>
  </pc:docChgLst>
  <pc:docChgLst>
    <pc:chgData name="Iratxe Ainara Montoya Uriarte" userId="68aa3af8-6a1d-4368-9a7e-8ddf505350e9" providerId="ADAL" clId="{232C3B4D-7624-6849-9510-39F024C42B08}"/>
    <pc:docChg chg="custSel delSld modSld">
      <pc:chgData name="Iratxe Ainara Montoya Uriarte" userId="68aa3af8-6a1d-4368-9a7e-8ddf505350e9" providerId="ADAL" clId="{232C3B4D-7624-6849-9510-39F024C42B08}" dt="2024-10-06T14:52:44.440" v="147" actId="2696"/>
      <pc:docMkLst>
        <pc:docMk/>
      </pc:docMkLst>
      <pc:sldChg chg="del">
        <pc:chgData name="Iratxe Ainara Montoya Uriarte" userId="68aa3af8-6a1d-4368-9a7e-8ddf505350e9" providerId="ADAL" clId="{232C3B4D-7624-6849-9510-39F024C42B08}" dt="2024-10-06T14:52:44.440" v="147" actId="2696"/>
        <pc:sldMkLst>
          <pc:docMk/>
          <pc:sldMk cId="2143390498" sldId="304"/>
        </pc:sldMkLst>
      </pc:sldChg>
      <pc:sldChg chg="delSp modSp mod">
        <pc:chgData name="Iratxe Ainara Montoya Uriarte" userId="68aa3af8-6a1d-4368-9a7e-8ddf505350e9" providerId="ADAL" clId="{232C3B4D-7624-6849-9510-39F024C42B08}" dt="2024-10-06T14:51:56.652" v="146" actId="1037"/>
        <pc:sldMkLst>
          <pc:docMk/>
          <pc:sldMk cId="0" sldId="307"/>
        </pc:sldMkLst>
        <pc:spChg chg="mod">
          <ac:chgData name="Iratxe Ainara Montoya Uriarte" userId="68aa3af8-6a1d-4368-9a7e-8ddf505350e9" providerId="ADAL" clId="{232C3B4D-7624-6849-9510-39F024C42B08}" dt="2024-10-06T14:49:37.346" v="0" actId="20577"/>
          <ac:spMkLst>
            <pc:docMk/>
            <pc:sldMk cId="0" sldId="307"/>
            <ac:spMk id="2" creationId="{00000000-0000-0000-0000-000000000000}"/>
          </ac:spMkLst>
        </pc:spChg>
        <pc:spChg chg="mod">
          <ac:chgData name="Iratxe Ainara Montoya Uriarte" userId="68aa3af8-6a1d-4368-9a7e-8ddf505350e9" providerId="ADAL" clId="{232C3B4D-7624-6849-9510-39F024C42B08}" dt="2024-10-06T14:51:04.566" v="76" actId="1035"/>
          <ac:spMkLst>
            <pc:docMk/>
            <pc:sldMk cId="0" sldId="307"/>
            <ac:spMk id="3" creationId="{00000000-0000-0000-0000-000000000000}"/>
          </ac:spMkLst>
        </pc:spChg>
        <pc:spChg chg="mod">
          <ac:chgData name="Iratxe Ainara Montoya Uriarte" userId="68aa3af8-6a1d-4368-9a7e-8ddf505350e9" providerId="ADAL" clId="{232C3B4D-7624-6849-9510-39F024C42B08}" dt="2024-10-06T14:51:35.699" v="104" actId="1035"/>
          <ac:spMkLst>
            <pc:docMk/>
            <pc:sldMk cId="0" sldId="307"/>
            <ac:spMk id="5" creationId="{00000000-0000-0000-0000-000000000000}"/>
          </ac:spMkLst>
        </pc:spChg>
        <pc:spChg chg="mod">
          <ac:chgData name="Iratxe Ainara Montoya Uriarte" userId="68aa3af8-6a1d-4368-9a7e-8ddf505350e9" providerId="ADAL" clId="{232C3B4D-7624-6849-9510-39F024C42B08}" dt="2024-10-06T14:49:58.065" v="28" actId="1035"/>
          <ac:spMkLst>
            <pc:docMk/>
            <pc:sldMk cId="0" sldId="307"/>
            <ac:spMk id="6" creationId="{00000000-0000-0000-0000-000000000000}"/>
          </ac:spMkLst>
        </pc:spChg>
        <pc:spChg chg="mod">
          <ac:chgData name="Iratxe Ainara Montoya Uriarte" userId="68aa3af8-6a1d-4368-9a7e-8ddf505350e9" providerId="ADAL" clId="{232C3B4D-7624-6849-9510-39F024C42B08}" dt="2024-10-06T14:49:58.065" v="28" actId="1035"/>
          <ac:spMkLst>
            <pc:docMk/>
            <pc:sldMk cId="0" sldId="307"/>
            <ac:spMk id="10" creationId="{00000000-0000-0000-0000-000000000000}"/>
          </ac:spMkLst>
        </pc:spChg>
        <pc:spChg chg="mod">
          <ac:chgData name="Iratxe Ainara Montoya Uriarte" userId="68aa3af8-6a1d-4368-9a7e-8ddf505350e9" providerId="ADAL" clId="{232C3B4D-7624-6849-9510-39F024C42B08}" dt="2024-10-06T14:49:58.065" v="28" actId="1035"/>
          <ac:spMkLst>
            <pc:docMk/>
            <pc:sldMk cId="0" sldId="307"/>
            <ac:spMk id="11" creationId="{00000000-0000-0000-0000-000000000000}"/>
          </ac:spMkLst>
        </pc:spChg>
        <pc:spChg chg="mod">
          <ac:chgData name="Iratxe Ainara Montoya Uriarte" userId="68aa3af8-6a1d-4368-9a7e-8ddf505350e9" providerId="ADAL" clId="{232C3B4D-7624-6849-9510-39F024C42B08}" dt="2024-10-06T14:49:58.065" v="28" actId="1035"/>
          <ac:spMkLst>
            <pc:docMk/>
            <pc:sldMk cId="0" sldId="307"/>
            <ac:spMk id="12" creationId="{00000000-0000-0000-0000-000000000000}"/>
          </ac:spMkLst>
        </pc:spChg>
        <pc:spChg chg="mod">
          <ac:chgData name="Iratxe Ainara Montoya Uriarte" userId="68aa3af8-6a1d-4368-9a7e-8ddf505350e9" providerId="ADAL" clId="{232C3B4D-7624-6849-9510-39F024C42B08}" dt="2024-10-06T14:50:05.500" v="29" actId="1076"/>
          <ac:spMkLst>
            <pc:docMk/>
            <pc:sldMk cId="0" sldId="307"/>
            <ac:spMk id="13" creationId="{00000000-0000-0000-0000-000000000000}"/>
          </ac:spMkLst>
        </pc:spChg>
        <pc:spChg chg="mod">
          <ac:chgData name="Iratxe Ainara Montoya Uriarte" userId="68aa3af8-6a1d-4368-9a7e-8ddf505350e9" providerId="ADAL" clId="{232C3B4D-7624-6849-9510-39F024C42B08}" dt="2024-10-06T14:50:43.918" v="59" actId="1038"/>
          <ac:spMkLst>
            <pc:docMk/>
            <pc:sldMk cId="0" sldId="307"/>
            <ac:spMk id="14" creationId="{00000000-0000-0000-0000-000000000000}"/>
          </ac:spMkLst>
        </pc:spChg>
        <pc:spChg chg="mod">
          <ac:chgData name="Iratxe Ainara Montoya Uriarte" userId="68aa3af8-6a1d-4368-9a7e-8ddf505350e9" providerId="ADAL" clId="{232C3B4D-7624-6849-9510-39F024C42B08}" dt="2024-10-06T14:49:58.065" v="28" actId="1035"/>
          <ac:spMkLst>
            <pc:docMk/>
            <pc:sldMk cId="0" sldId="307"/>
            <ac:spMk id="19" creationId="{00000000-0000-0000-0000-000000000000}"/>
          </ac:spMkLst>
        </pc:spChg>
        <pc:spChg chg="mod">
          <ac:chgData name="Iratxe Ainara Montoya Uriarte" userId="68aa3af8-6a1d-4368-9a7e-8ddf505350e9" providerId="ADAL" clId="{232C3B4D-7624-6849-9510-39F024C42B08}" dt="2024-10-06T14:51:35.699" v="104" actId="1035"/>
          <ac:spMkLst>
            <pc:docMk/>
            <pc:sldMk cId="0" sldId="307"/>
            <ac:spMk id="27" creationId="{00000000-0000-0000-0000-000000000000}"/>
          </ac:spMkLst>
        </pc:spChg>
        <pc:spChg chg="mod">
          <ac:chgData name="Iratxe Ainara Montoya Uriarte" userId="68aa3af8-6a1d-4368-9a7e-8ddf505350e9" providerId="ADAL" clId="{232C3B4D-7624-6849-9510-39F024C42B08}" dt="2024-10-06T14:51:15.711" v="88" actId="1035"/>
          <ac:spMkLst>
            <pc:docMk/>
            <pc:sldMk cId="0" sldId="307"/>
            <ac:spMk id="28" creationId="{00000000-0000-0000-0000-000000000000}"/>
          </ac:spMkLst>
        </pc:spChg>
        <pc:grpChg chg="mod">
          <ac:chgData name="Iratxe Ainara Montoya Uriarte" userId="68aa3af8-6a1d-4368-9a7e-8ddf505350e9" providerId="ADAL" clId="{232C3B4D-7624-6849-9510-39F024C42B08}" dt="2024-10-06T14:51:56.652" v="146" actId="1037"/>
          <ac:grpSpMkLst>
            <pc:docMk/>
            <pc:sldMk cId="0" sldId="307"/>
            <ac:grpSpMk id="15" creationId="{00000000-0000-0000-0000-000000000000}"/>
          </ac:grpSpMkLst>
        </pc:grpChg>
        <pc:grpChg chg="mod">
          <ac:chgData name="Iratxe Ainara Montoya Uriarte" userId="68aa3af8-6a1d-4368-9a7e-8ddf505350e9" providerId="ADAL" clId="{232C3B4D-7624-6849-9510-39F024C42B08}" dt="2024-10-06T14:50:19.971" v="31" actId="1076"/>
          <ac:grpSpMkLst>
            <pc:docMk/>
            <pc:sldMk cId="0" sldId="307"/>
            <ac:grpSpMk id="21" creationId="{00000000-0000-0000-0000-000000000000}"/>
          </ac:grpSpMkLst>
        </pc:grpChg>
        <pc:grpChg chg="mod">
          <ac:chgData name="Iratxe Ainara Montoya Uriarte" userId="68aa3af8-6a1d-4368-9a7e-8ddf505350e9" providerId="ADAL" clId="{232C3B4D-7624-6849-9510-39F024C42B08}" dt="2024-10-06T14:49:58.065" v="28" actId="1035"/>
          <ac:grpSpMkLst>
            <pc:docMk/>
            <pc:sldMk cId="0" sldId="307"/>
            <ac:grpSpMk id="24" creationId="{00000000-0000-0000-0000-000000000000}"/>
          </ac:grpSpMkLst>
        </pc:grpChg>
        <pc:graphicFrameChg chg="mod">
          <ac:chgData name="Iratxe Ainara Montoya Uriarte" userId="68aa3af8-6a1d-4368-9a7e-8ddf505350e9" providerId="ADAL" clId="{232C3B4D-7624-6849-9510-39F024C42B08}" dt="2024-10-06T14:49:58.065" v="28" actId="1035"/>
          <ac:graphicFrameMkLst>
            <pc:docMk/>
            <pc:sldMk cId="0" sldId="307"/>
            <ac:graphicFrameMk id="7" creationId="{00000000-0000-0000-0000-000000000000}"/>
          </ac:graphicFrameMkLst>
        </pc:graphicFrameChg>
        <pc:graphicFrameChg chg="mod">
          <ac:chgData name="Iratxe Ainara Montoya Uriarte" userId="68aa3af8-6a1d-4368-9a7e-8ddf505350e9" providerId="ADAL" clId="{232C3B4D-7624-6849-9510-39F024C42B08}" dt="2024-10-06T14:49:58.065" v="28" actId="1035"/>
          <ac:graphicFrameMkLst>
            <pc:docMk/>
            <pc:sldMk cId="0" sldId="307"/>
            <ac:graphicFrameMk id="8" creationId="{00000000-0000-0000-0000-000000000000}"/>
          </ac:graphicFrameMkLst>
        </pc:graphicFrameChg>
        <pc:picChg chg="mod">
          <ac:chgData name="Iratxe Ainara Montoya Uriarte" userId="68aa3af8-6a1d-4368-9a7e-8ddf505350e9" providerId="ADAL" clId="{232C3B4D-7624-6849-9510-39F024C42B08}" dt="2024-10-06T14:49:58.065" v="28" actId="1035"/>
          <ac:picMkLst>
            <pc:docMk/>
            <pc:sldMk cId="0" sldId="307"/>
            <ac:picMk id="9" creationId="{00000000-0000-0000-0000-000000000000}"/>
          </ac:picMkLst>
        </pc:picChg>
        <pc:picChg chg="del mod">
          <ac:chgData name="Iratxe Ainara Montoya Uriarte" userId="68aa3af8-6a1d-4368-9a7e-8ddf505350e9" providerId="ADAL" clId="{232C3B4D-7624-6849-9510-39F024C42B08}" dt="2024-10-06T14:50:16.941" v="30" actId="478"/>
          <ac:picMkLst>
            <pc:docMk/>
            <pc:sldMk cId="0" sldId="307"/>
            <ac:picMk id="20" creationId="{00000000-0000-0000-0000-000000000000}"/>
          </ac:picMkLst>
        </pc:picChg>
      </pc:sldChg>
    </pc:docChg>
  </pc:docChgLst>
  <pc:docChgLst>
    <pc:chgData name="Iratxe Ainara Montoya Uriarte" userId="68aa3af8-6a1d-4368-9a7e-8ddf505350e9" providerId="ADAL" clId="{C887DF26-DD07-B144-9D0A-E4AB7E2C74B0}"/>
    <pc:docChg chg="custSel addSld delSld modSld sldOrd">
      <pc:chgData name="Iratxe Ainara Montoya Uriarte" userId="68aa3af8-6a1d-4368-9a7e-8ddf505350e9" providerId="ADAL" clId="{C887DF26-DD07-B144-9D0A-E4AB7E2C74B0}" dt="2024-04-21T19:06:12.119" v="43" actId="20578"/>
      <pc:docMkLst>
        <pc:docMk/>
      </pc:docMkLst>
      <pc:sldChg chg="modSp mod">
        <pc:chgData name="Iratxe Ainara Montoya Uriarte" userId="68aa3af8-6a1d-4368-9a7e-8ddf505350e9" providerId="ADAL" clId="{C887DF26-DD07-B144-9D0A-E4AB7E2C74B0}" dt="2024-04-21T16:30:14.045" v="17" actId="20577"/>
        <pc:sldMkLst>
          <pc:docMk/>
          <pc:sldMk cId="2969610104" sldId="256"/>
        </pc:sldMkLst>
        <pc:spChg chg="mod">
          <ac:chgData name="Iratxe Ainara Montoya Uriarte" userId="68aa3af8-6a1d-4368-9a7e-8ddf505350e9" providerId="ADAL" clId="{C887DF26-DD07-B144-9D0A-E4AB7E2C74B0}" dt="2024-04-21T16:30:14.045" v="17" actId="20577"/>
          <ac:spMkLst>
            <pc:docMk/>
            <pc:sldMk cId="2969610104" sldId="256"/>
            <ac:spMk id="2" creationId="{3E40DF0F-592A-AA43-92E6-DFAC4E3C1018}"/>
          </ac:spMkLst>
        </pc:spChg>
      </pc:sldChg>
      <pc:sldChg chg="del">
        <pc:chgData name="Iratxe Ainara Montoya Uriarte" userId="68aa3af8-6a1d-4368-9a7e-8ddf505350e9" providerId="ADAL" clId="{C887DF26-DD07-B144-9D0A-E4AB7E2C74B0}" dt="2024-04-21T16:30:34.536" v="18" actId="2696"/>
        <pc:sldMkLst>
          <pc:docMk/>
          <pc:sldMk cId="2489940729" sldId="257"/>
        </pc:sldMkLst>
      </pc:sldChg>
      <pc:sldChg chg="del">
        <pc:chgData name="Iratxe Ainara Montoya Uriarte" userId="68aa3af8-6a1d-4368-9a7e-8ddf505350e9" providerId="ADAL" clId="{C887DF26-DD07-B144-9D0A-E4AB7E2C74B0}" dt="2024-04-21T16:30:34.536" v="18" actId="2696"/>
        <pc:sldMkLst>
          <pc:docMk/>
          <pc:sldMk cId="4026546538" sldId="258"/>
        </pc:sldMkLst>
      </pc:sldChg>
      <pc:sldChg chg="del">
        <pc:chgData name="Iratxe Ainara Montoya Uriarte" userId="68aa3af8-6a1d-4368-9a7e-8ddf505350e9" providerId="ADAL" clId="{C887DF26-DD07-B144-9D0A-E4AB7E2C74B0}" dt="2024-04-21T16:30:34.536" v="18" actId="2696"/>
        <pc:sldMkLst>
          <pc:docMk/>
          <pc:sldMk cId="414690480" sldId="259"/>
        </pc:sldMkLst>
      </pc:sldChg>
      <pc:sldChg chg="del">
        <pc:chgData name="Iratxe Ainara Montoya Uriarte" userId="68aa3af8-6a1d-4368-9a7e-8ddf505350e9" providerId="ADAL" clId="{C887DF26-DD07-B144-9D0A-E4AB7E2C74B0}" dt="2024-04-21T16:30:34.536" v="18" actId="2696"/>
        <pc:sldMkLst>
          <pc:docMk/>
          <pc:sldMk cId="3275060995" sldId="260"/>
        </pc:sldMkLst>
      </pc:sldChg>
      <pc:sldChg chg="del">
        <pc:chgData name="Iratxe Ainara Montoya Uriarte" userId="68aa3af8-6a1d-4368-9a7e-8ddf505350e9" providerId="ADAL" clId="{C887DF26-DD07-B144-9D0A-E4AB7E2C74B0}" dt="2024-04-21T16:30:34.536" v="18" actId="2696"/>
        <pc:sldMkLst>
          <pc:docMk/>
          <pc:sldMk cId="2021045610" sldId="261"/>
        </pc:sldMkLst>
      </pc:sldChg>
      <pc:sldChg chg="del">
        <pc:chgData name="Iratxe Ainara Montoya Uriarte" userId="68aa3af8-6a1d-4368-9a7e-8ddf505350e9" providerId="ADAL" clId="{C887DF26-DD07-B144-9D0A-E4AB7E2C74B0}" dt="2024-04-21T16:30:34.536" v="18" actId="2696"/>
        <pc:sldMkLst>
          <pc:docMk/>
          <pc:sldMk cId="4112072733" sldId="262"/>
        </pc:sldMkLst>
      </pc:sldChg>
      <pc:sldChg chg="del">
        <pc:chgData name="Iratxe Ainara Montoya Uriarte" userId="68aa3af8-6a1d-4368-9a7e-8ddf505350e9" providerId="ADAL" clId="{C887DF26-DD07-B144-9D0A-E4AB7E2C74B0}" dt="2024-04-21T16:30:34.536" v="18" actId="2696"/>
        <pc:sldMkLst>
          <pc:docMk/>
          <pc:sldMk cId="2919181847" sldId="263"/>
        </pc:sldMkLst>
      </pc:sldChg>
      <pc:sldChg chg="del">
        <pc:chgData name="Iratxe Ainara Montoya Uriarte" userId="68aa3af8-6a1d-4368-9a7e-8ddf505350e9" providerId="ADAL" clId="{C887DF26-DD07-B144-9D0A-E4AB7E2C74B0}" dt="2024-04-21T16:30:34.536" v="18" actId="2696"/>
        <pc:sldMkLst>
          <pc:docMk/>
          <pc:sldMk cId="192501494" sldId="265"/>
        </pc:sldMkLst>
      </pc:sldChg>
      <pc:sldChg chg="del">
        <pc:chgData name="Iratxe Ainara Montoya Uriarte" userId="68aa3af8-6a1d-4368-9a7e-8ddf505350e9" providerId="ADAL" clId="{C887DF26-DD07-B144-9D0A-E4AB7E2C74B0}" dt="2024-04-21T16:30:34.536" v="18" actId="2696"/>
        <pc:sldMkLst>
          <pc:docMk/>
          <pc:sldMk cId="4140432797" sldId="266"/>
        </pc:sldMkLst>
      </pc:sldChg>
      <pc:sldChg chg="del">
        <pc:chgData name="Iratxe Ainara Montoya Uriarte" userId="68aa3af8-6a1d-4368-9a7e-8ddf505350e9" providerId="ADAL" clId="{C887DF26-DD07-B144-9D0A-E4AB7E2C74B0}" dt="2024-04-21T18:55:23.064" v="21" actId="2696"/>
        <pc:sldMkLst>
          <pc:docMk/>
          <pc:sldMk cId="1196021364" sldId="273"/>
        </pc:sldMkLst>
      </pc:sldChg>
      <pc:sldChg chg="del">
        <pc:chgData name="Iratxe Ainara Montoya Uriarte" userId="68aa3af8-6a1d-4368-9a7e-8ddf505350e9" providerId="ADAL" clId="{C887DF26-DD07-B144-9D0A-E4AB7E2C74B0}" dt="2024-04-21T18:55:28.204" v="22" actId="2696"/>
        <pc:sldMkLst>
          <pc:docMk/>
          <pc:sldMk cId="2547887341" sldId="274"/>
        </pc:sldMkLst>
      </pc:sldChg>
      <pc:sldChg chg="modSp del">
        <pc:chgData name="Iratxe Ainara Montoya Uriarte" userId="68aa3af8-6a1d-4368-9a7e-8ddf505350e9" providerId="ADAL" clId="{C887DF26-DD07-B144-9D0A-E4AB7E2C74B0}" dt="2024-04-21T18:56:16.092" v="28" actId="2696"/>
        <pc:sldMkLst>
          <pc:docMk/>
          <pc:sldMk cId="1955630369" sldId="278"/>
        </pc:sldMkLst>
        <pc:graphicFrameChg chg="mod">
          <ac:chgData name="Iratxe Ainara Montoya Uriarte" userId="68aa3af8-6a1d-4368-9a7e-8ddf505350e9" providerId="ADAL" clId="{C887DF26-DD07-B144-9D0A-E4AB7E2C74B0}" dt="2024-04-21T18:55:58.341" v="27" actId="20577"/>
          <ac:graphicFrameMkLst>
            <pc:docMk/>
            <pc:sldMk cId="1955630369" sldId="278"/>
            <ac:graphicFrameMk id="5" creationId="{D8A3980F-6356-9A68-AE32-51EA197AFEA5}"/>
          </ac:graphicFrameMkLst>
        </pc:graphicFrameChg>
      </pc:sldChg>
      <pc:sldChg chg="ord">
        <pc:chgData name="Iratxe Ainara Montoya Uriarte" userId="68aa3af8-6a1d-4368-9a7e-8ddf505350e9" providerId="ADAL" clId="{C887DF26-DD07-B144-9D0A-E4AB7E2C74B0}" dt="2024-04-21T19:06:12.119" v="43" actId="20578"/>
        <pc:sldMkLst>
          <pc:docMk/>
          <pc:sldMk cId="4080057485" sldId="285"/>
        </pc:sldMkLst>
      </pc:sldChg>
      <pc:sldChg chg="del">
        <pc:chgData name="Iratxe Ainara Montoya Uriarte" userId="68aa3af8-6a1d-4368-9a7e-8ddf505350e9" providerId="ADAL" clId="{C887DF26-DD07-B144-9D0A-E4AB7E2C74B0}" dt="2024-04-21T18:56:42.008" v="31" actId="2696"/>
        <pc:sldMkLst>
          <pc:docMk/>
          <pc:sldMk cId="831142423" sldId="286"/>
        </pc:sldMkLst>
      </pc:sldChg>
      <pc:sldChg chg="del">
        <pc:chgData name="Iratxe Ainara Montoya Uriarte" userId="68aa3af8-6a1d-4368-9a7e-8ddf505350e9" providerId="ADAL" clId="{C887DF26-DD07-B144-9D0A-E4AB7E2C74B0}" dt="2024-04-21T18:56:33.584" v="29" actId="2696"/>
        <pc:sldMkLst>
          <pc:docMk/>
          <pc:sldMk cId="910833474" sldId="287"/>
        </pc:sldMkLst>
      </pc:sldChg>
      <pc:sldChg chg="del">
        <pc:chgData name="Iratxe Ainara Montoya Uriarte" userId="68aa3af8-6a1d-4368-9a7e-8ddf505350e9" providerId="ADAL" clId="{C887DF26-DD07-B144-9D0A-E4AB7E2C74B0}" dt="2024-04-21T18:56:37.188" v="30" actId="2696"/>
        <pc:sldMkLst>
          <pc:docMk/>
          <pc:sldMk cId="3382931180" sldId="288"/>
        </pc:sldMkLst>
      </pc:sldChg>
      <pc:sldChg chg="del">
        <pc:chgData name="Iratxe Ainara Montoya Uriarte" userId="68aa3af8-6a1d-4368-9a7e-8ddf505350e9" providerId="ADAL" clId="{C887DF26-DD07-B144-9D0A-E4AB7E2C74B0}" dt="2024-04-21T16:30:34.536" v="18" actId="2696"/>
        <pc:sldMkLst>
          <pc:docMk/>
          <pc:sldMk cId="1774313708" sldId="289"/>
        </pc:sldMkLst>
      </pc:sldChg>
      <pc:sldChg chg="del">
        <pc:chgData name="Iratxe Ainara Montoya Uriarte" userId="68aa3af8-6a1d-4368-9a7e-8ddf505350e9" providerId="ADAL" clId="{C887DF26-DD07-B144-9D0A-E4AB7E2C74B0}" dt="2024-04-21T18:53:02.815" v="19" actId="2696"/>
        <pc:sldMkLst>
          <pc:docMk/>
          <pc:sldMk cId="749867661" sldId="291"/>
        </pc:sldMkLst>
      </pc:sldChg>
      <pc:sldChg chg="del">
        <pc:chgData name="Iratxe Ainara Montoya Uriarte" userId="68aa3af8-6a1d-4368-9a7e-8ddf505350e9" providerId="ADAL" clId="{C887DF26-DD07-B144-9D0A-E4AB7E2C74B0}" dt="2024-04-21T18:53:26.612" v="20" actId="2696"/>
        <pc:sldMkLst>
          <pc:docMk/>
          <pc:sldMk cId="1876041442" sldId="294"/>
        </pc:sldMkLst>
      </pc:sldChg>
      <pc:sldChg chg="del">
        <pc:chgData name="Iratxe Ainara Montoya Uriarte" userId="68aa3af8-6a1d-4368-9a7e-8ddf505350e9" providerId="ADAL" clId="{C887DF26-DD07-B144-9D0A-E4AB7E2C74B0}" dt="2024-04-21T18:55:34.777" v="24" actId="2696"/>
        <pc:sldMkLst>
          <pc:docMk/>
          <pc:sldMk cId="1495962347" sldId="302"/>
        </pc:sldMkLst>
      </pc:sldChg>
      <pc:sldChg chg="del">
        <pc:chgData name="Iratxe Ainara Montoya Uriarte" userId="68aa3af8-6a1d-4368-9a7e-8ddf505350e9" providerId="ADAL" clId="{C887DF26-DD07-B144-9D0A-E4AB7E2C74B0}" dt="2024-04-21T18:55:31.846" v="23" actId="2696"/>
        <pc:sldMkLst>
          <pc:docMk/>
          <pc:sldMk cId="4099140818" sldId="303"/>
        </pc:sldMkLst>
      </pc:sldChg>
      <pc:sldChg chg="modSp add mod modClrScheme chgLayout">
        <pc:chgData name="Iratxe Ainara Montoya Uriarte" userId="68aa3af8-6a1d-4368-9a7e-8ddf505350e9" providerId="ADAL" clId="{C887DF26-DD07-B144-9D0A-E4AB7E2C74B0}" dt="2024-04-21T19:06:05.157" v="42" actId="1076"/>
        <pc:sldMkLst>
          <pc:docMk/>
          <pc:sldMk cId="0" sldId="307"/>
        </pc:sldMkLst>
        <pc:spChg chg="mod ord">
          <ac:chgData name="Iratxe Ainara Montoya Uriarte" userId="68aa3af8-6a1d-4368-9a7e-8ddf505350e9" providerId="ADAL" clId="{C887DF26-DD07-B144-9D0A-E4AB7E2C74B0}" dt="2024-04-21T19:05:01.030" v="40"/>
          <ac:spMkLst>
            <pc:docMk/>
            <pc:sldMk cId="0" sldId="307"/>
            <ac:spMk id="4" creationId="{00000000-0000-0000-0000-000000000000}"/>
          </ac:spMkLst>
        </pc:spChg>
        <pc:spChg chg="mod">
          <ac:chgData name="Iratxe Ainara Montoya Uriarte" userId="68aa3af8-6a1d-4368-9a7e-8ddf505350e9" providerId="ADAL" clId="{C887DF26-DD07-B144-9D0A-E4AB7E2C74B0}" dt="2024-04-21T19:05:54.076" v="41" actId="108"/>
          <ac:spMkLst>
            <pc:docMk/>
            <pc:sldMk cId="0" sldId="307"/>
            <ac:spMk id="28" creationId="{00000000-0000-0000-0000-000000000000}"/>
          </ac:spMkLst>
        </pc:spChg>
        <pc:grpChg chg="mod">
          <ac:chgData name="Iratxe Ainara Montoya Uriarte" userId="68aa3af8-6a1d-4368-9a7e-8ddf505350e9" providerId="ADAL" clId="{C887DF26-DD07-B144-9D0A-E4AB7E2C74B0}" dt="2024-04-21T19:06:05.157" v="42" actId="1076"/>
          <ac:grpSpMkLst>
            <pc:docMk/>
            <pc:sldMk cId="0" sldId="307"/>
            <ac:grpSpMk id="15"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CD82401-74A4-CF47-8E40-6B2E06629B11}" type="datetimeFigureOut">
              <a:rPr lang="es-ES" smtClean="0"/>
              <a:t>6/10/24</a:t>
            </a:fld>
            <a:endParaRPr lang="es-ES"/>
          </a:p>
        </p:txBody>
      </p:sp>
      <p:sp>
        <p:nvSpPr>
          <p:cNvPr id="4" name="Marcador de imagen de diapositiva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BDC2071-9411-8F41-BBD8-3900290B6102}" type="slidenum">
              <a:rPr lang="es-ES" smtClean="0"/>
              <a:t>‹Nº›</a:t>
            </a:fld>
            <a:endParaRPr lang="es-ES"/>
          </a:p>
        </p:txBody>
      </p:sp>
    </p:spTree>
    <p:extLst>
      <p:ext uri="{BB962C8B-B14F-4D97-AF65-F5344CB8AC3E}">
        <p14:creationId xmlns:p14="http://schemas.microsoft.com/office/powerpoint/2010/main" val="109998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8BDC2071-9411-8F41-BBD8-3900290B6102}" type="slidenum">
              <a:rPr lang="es-ES" smtClean="0"/>
              <a:t>3</a:t>
            </a:fld>
            <a:endParaRPr lang="es-ES"/>
          </a:p>
        </p:txBody>
      </p:sp>
    </p:spTree>
    <p:extLst>
      <p:ext uri="{BB962C8B-B14F-4D97-AF65-F5344CB8AC3E}">
        <p14:creationId xmlns:p14="http://schemas.microsoft.com/office/powerpoint/2010/main" val="560269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D5DBED0A-906B-6948-8629-43D93007CAAE}" type="datetimeFigureOut">
              <a:rPr lang="es-ES" smtClean="0"/>
              <a:t>6/10/24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D27ECD5-24E8-0141-85CC-3AE1C01B6129}"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82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DBED0A-906B-6948-8629-43D93007CAAE}" type="datetimeFigureOut">
              <a:rPr lang="es-ES" smtClean="0"/>
              <a:t>6/10/24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D27ECD5-24E8-0141-85CC-3AE1C01B6129}" type="slidenum">
              <a:rPr lang="es-ES" smtClean="0"/>
              <a:t>‹Nº›</a:t>
            </a:fld>
            <a:endParaRPr lang="es-ES"/>
          </a:p>
        </p:txBody>
      </p:sp>
    </p:spTree>
    <p:extLst>
      <p:ext uri="{BB962C8B-B14F-4D97-AF65-F5344CB8AC3E}">
        <p14:creationId xmlns:p14="http://schemas.microsoft.com/office/powerpoint/2010/main" val="84983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DBED0A-906B-6948-8629-43D93007CAAE}" type="datetimeFigureOut">
              <a:rPr lang="es-ES" smtClean="0"/>
              <a:t>6/10/24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D27ECD5-24E8-0141-85CC-3AE1C01B6129}" type="slidenum">
              <a:rPr lang="es-ES" smtClean="0"/>
              <a:t>‹Nº›</a:t>
            </a:fld>
            <a:endParaRPr lang="es-E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79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5DBED0A-906B-6948-8629-43D93007CAAE}" type="datetimeFigureOut">
              <a:rPr lang="es-ES" smtClean="0"/>
              <a:t>6/10/24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D27ECD5-24E8-0141-85CC-3AE1C01B6129}" type="slidenum">
              <a:rPr lang="es-ES" smtClean="0"/>
              <a:t>‹Nº›</a:t>
            </a:fld>
            <a:endParaRPr lang="es-ES"/>
          </a:p>
        </p:txBody>
      </p:sp>
    </p:spTree>
    <p:extLst>
      <p:ext uri="{BB962C8B-B14F-4D97-AF65-F5344CB8AC3E}">
        <p14:creationId xmlns:p14="http://schemas.microsoft.com/office/powerpoint/2010/main" val="3418390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5DBED0A-906B-6948-8629-43D93007CAAE}" type="datetimeFigureOut">
              <a:rPr lang="es-ES" smtClean="0"/>
              <a:t>6/10/24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D27ECD5-24E8-0141-85CC-3AE1C01B6129}"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66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5DBED0A-906B-6948-8629-43D93007CAAE}" type="datetimeFigureOut">
              <a:rPr lang="es-ES" smtClean="0"/>
              <a:t>6/10/24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D27ECD5-24E8-0141-85CC-3AE1C01B6129}" type="slidenum">
              <a:rPr lang="es-ES" smtClean="0"/>
              <a:t>‹Nº›</a:t>
            </a:fld>
            <a:endParaRPr lang="es-ES"/>
          </a:p>
        </p:txBody>
      </p:sp>
    </p:spTree>
    <p:extLst>
      <p:ext uri="{BB962C8B-B14F-4D97-AF65-F5344CB8AC3E}">
        <p14:creationId xmlns:p14="http://schemas.microsoft.com/office/powerpoint/2010/main" val="98099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5DBED0A-906B-6948-8629-43D93007CAAE}" type="datetimeFigureOut">
              <a:rPr lang="es-ES" smtClean="0"/>
              <a:t>6/10/24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D27ECD5-24E8-0141-85CC-3AE1C01B6129}" type="slidenum">
              <a:rPr lang="es-ES" smtClean="0"/>
              <a:t>‹Nº›</a:t>
            </a:fld>
            <a:endParaRPr lang="es-ES"/>
          </a:p>
        </p:txBody>
      </p:sp>
    </p:spTree>
    <p:extLst>
      <p:ext uri="{BB962C8B-B14F-4D97-AF65-F5344CB8AC3E}">
        <p14:creationId xmlns:p14="http://schemas.microsoft.com/office/powerpoint/2010/main" val="426706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5DBED0A-906B-6948-8629-43D93007CAAE}" type="datetimeFigureOut">
              <a:rPr lang="es-ES" smtClean="0"/>
              <a:t>6/10/24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D27ECD5-24E8-0141-85CC-3AE1C01B6129}" type="slidenum">
              <a:rPr lang="es-ES" smtClean="0"/>
              <a:t>‹Nº›</a:t>
            </a:fld>
            <a:endParaRPr lang="es-ES"/>
          </a:p>
        </p:txBody>
      </p:sp>
    </p:spTree>
    <p:extLst>
      <p:ext uri="{BB962C8B-B14F-4D97-AF65-F5344CB8AC3E}">
        <p14:creationId xmlns:p14="http://schemas.microsoft.com/office/powerpoint/2010/main" val="336943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BED0A-906B-6948-8629-43D93007CAAE}" type="datetimeFigureOut">
              <a:rPr lang="es-ES" smtClean="0"/>
              <a:t>6/10/24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D27ECD5-24E8-0141-85CC-3AE1C01B6129}" type="slidenum">
              <a:rPr lang="es-ES" smtClean="0"/>
              <a:t>‹Nº›</a:t>
            </a:fld>
            <a:endParaRPr lang="es-ES"/>
          </a:p>
        </p:txBody>
      </p:sp>
    </p:spTree>
    <p:extLst>
      <p:ext uri="{BB962C8B-B14F-4D97-AF65-F5344CB8AC3E}">
        <p14:creationId xmlns:p14="http://schemas.microsoft.com/office/powerpoint/2010/main" val="272529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DBED0A-906B-6948-8629-43D93007CAAE}" type="datetimeFigureOut">
              <a:rPr lang="es-ES" smtClean="0"/>
              <a:t>6/10/24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D27ECD5-24E8-0141-85CC-3AE1C01B6129}" type="slidenum">
              <a:rPr lang="es-ES" smtClean="0"/>
              <a:t>‹Nº›</a:t>
            </a:fld>
            <a:endParaRPr lang="es-ES"/>
          </a:p>
        </p:txBody>
      </p:sp>
    </p:spTree>
    <p:extLst>
      <p:ext uri="{BB962C8B-B14F-4D97-AF65-F5344CB8AC3E}">
        <p14:creationId xmlns:p14="http://schemas.microsoft.com/office/powerpoint/2010/main" val="413367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5DBED0A-906B-6948-8629-43D93007CAAE}" type="datetimeFigureOut">
              <a:rPr lang="es-ES" smtClean="0"/>
              <a:t>6/10/24</a:t>
            </a:fld>
            <a:endParaRPr lang="es-E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7ECD5-24E8-0141-85CC-3AE1C01B6129}"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8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DBED0A-906B-6948-8629-43D93007CAAE}" type="datetimeFigureOut">
              <a:rPr lang="es-ES" smtClean="0"/>
              <a:t>6/10/24</a:t>
            </a:fld>
            <a:endParaRPr lang="es-E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E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D27ECD5-24E8-0141-85CC-3AE1C01B6129}" type="slidenum">
              <a:rPr lang="es-ES" smtClean="0"/>
              <a:t>‹Nº›</a:t>
            </a:fld>
            <a:endParaRPr lang="es-E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33392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E40DF0F-592A-AA43-92E6-DFAC4E3C1018}"/>
              </a:ext>
            </a:extLst>
          </p:cNvPr>
          <p:cNvSpPr>
            <a:spLocks noGrp="1"/>
          </p:cNvSpPr>
          <p:nvPr>
            <p:ph type="ctrTitle"/>
          </p:nvPr>
        </p:nvSpPr>
        <p:spPr>
          <a:xfrm>
            <a:off x="4713224" y="1105351"/>
            <a:ext cx="6353967" cy="3023981"/>
          </a:xfrm>
        </p:spPr>
        <p:txBody>
          <a:bodyPr anchor="b">
            <a:normAutofit/>
          </a:bodyPr>
          <a:lstStyle/>
          <a:p>
            <a:pPr algn="l"/>
            <a:r>
              <a:rPr lang="es-ES" sz="4800" b="1" kern="0" cap="all" spc="75">
                <a:solidFill>
                  <a:srgbClr val="FFFFFF"/>
                </a:solidFill>
                <a:effectLst/>
                <a:latin typeface="Calibri" panose="020F0502020204030204" pitchFamily="34" charset="0"/>
                <a:cs typeface="Calibri" panose="020F0502020204030204" pitchFamily="34" charset="0"/>
              </a:rPr>
              <a:t>APRENDIZAJE SUPERVISADO</a:t>
            </a:r>
            <a:endParaRPr lang="es-ES" sz="4800">
              <a:solidFill>
                <a:srgbClr val="FFFFFF"/>
              </a:solidFill>
            </a:endParaRPr>
          </a:p>
        </p:txBody>
      </p:sp>
      <p:sp>
        <p:nvSpPr>
          <p:cNvPr id="3" name="Subtítulo 2">
            <a:extLst>
              <a:ext uri="{FF2B5EF4-FFF2-40B4-BE49-F238E27FC236}">
                <a16:creationId xmlns:a16="http://schemas.microsoft.com/office/drawing/2014/main" id="{E8245AFB-C019-4EF7-C376-57FF17CCA0C6}"/>
              </a:ext>
            </a:extLst>
          </p:cNvPr>
          <p:cNvSpPr>
            <a:spLocks noGrp="1"/>
          </p:cNvSpPr>
          <p:nvPr>
            <p:ph type="subTitle" idx="1"/>
          </p:nvPr>
        </p:nvSpPr>
        <p:spPr>
          <a:xfrm>
            <a:off x="4713224" y="4297556"/>
            <a:ext cx="6353968" cy="1433391"/>
          </a:xfrm>
        </p:spPr>
        <p:txBody>
          <a:bodyPr anchor="t">
            <a:normAutofit/>
          </a:bodyPr>
          <a:lstStyle/>
          <a:p>
            <a:endParaRPr lang="es-ES">
              <a:solidFill>
                <a:srgbClr val="FFFFFF"/>
              </a:solidFill>
            </a:endParaRP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61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7BAAF2-A256-66EF-6F5D-9BC1AEC9B544}"/>
              </a:ext>
            </a:extLst>
          </p:cNvPr>
          <p:cNvSpPr>
            <a:spLocks noGrp="1"/>
          </p:cNvSpPr>
          <p:nvPr>
            <p:ph type="title"/>
          </p:nvPr>
        </p:nvSpPr>
        <p:spPr>
          <a:xfrm>
            <a:off x="1024129" y="585216"/>
            <a:ext cx="3779085" cy="1499616"/>
          </a:xfrm>
        </p:spPr>
        <p:txBody>
          <a:bodyPr>
            <a:normAutofit/>
          </a:bodyPr>
          <a:lstStyle/>
          <a:p>
            <a:r>
              <a:rPr lang="es-ES">
                <a:solidFill>
                  <a:srgbClr val="FFFFFF"/>
                </a:solidFill>
              </a:rPr>
              <a:t>Validación cruzada</a:t>
            </a:r>
          </a:p>
        </p:txBody>
      </p:sp>
      <p:cxnSp>
        <p:nvCxnSpPr>
          <p:cNvPr id="1035" name="Straight Connector 103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030" name="Content Placeholder 1029">
            <a:extLst>
              <a:ext uri="{FF2B5EF4-FFF2-40B4-BE49-F238E27FC236}">
                <a16:creationId xmlns:a16="http://schemas.microsoft.com/office/drawing/2014/main" id="{03CF0C32-DF21-C9F8-ADF7-3049BE5E0775}"/>
              </a:ext>
            </a:extLst>
          </p:cNvPr>
          <p:cNvSpPr>
            <a:spLocks noGrp="1"/>
          </p:cNvSpPr>
          <p:nvPr>
            <p:ph idx="1"/>
          </p:nvPr>
        </p:nvSpPr>
        <p:spPr>
          <a:xfrm>
            <a:off x="1024129" y="2286000"/>
            <a:ext cx="3791711" cy="3931920"/>
          </a:xfrm>
        </p:spPr>
        <p:txBody>
          <a:bodyPr>
            <a:normAutofit/>
          </a:bodyPr>
          <a:lstStyle/>
          <a:p>
            <a:r>
              <a:rPr lang="es-ES" dirty="0"/>
              <a:t>La validación cruzada implica dividir los datos en k </a:t>
            </a:r>
            <a:r>
              <a:rPr lang="es-ES" dirty="0" err="1"/>
              <a:t>folds</a:t>
            </a:r>
            <a:r>
              <a:rPr lang="es-ES" dirty="0"/>
              <a:t>, donde k-1 </a:t>
            </a:r>
            <a:r>
              <a:rPr lang="es-ES" dirty="0" err="1"/>
              <a:t>folds</a:t>
            </a:r>
            <a:r>
              <a:rPr lang="es-ES" dirty="0"/>
              <a:t> se utilizan para el entrenamiento y un </a:t>
            </a:r>
            <a:r>
              <a:rPr lang="es-ES" dirty="0" err="1"/>
              <a:t>fold</a:t>
            </a:r>
            <a:r>
              <a:rPr lang="es-ES" dirty="0"/>
              <a:t> se utiliza para la prueba. </a:t>
            </a:r>
          </a:p>
          <a:p>
            <a:r>
              <a:rPr lang="es-ES" dirty="0"/>
              <a:t>El proceso se repite k veces, con un </a:t>
            </a:r>
            <a:r>
              <a:rPr lang="es-ES" dirty="0" err="1"/>
              <a:t>fold</a:t>
            </a:r>
            <a:r>
              <a:rPr lang="es-ES" dirty="0"/>
              <a:t> diferente utilizado como el conjunto de prueba cada vez. El rendimiento promedio en todas las k iteraciones se utiliza para evaluar el modelo.</a:t>
            </a:r>
            <a:endParaRPr lang="en-US" dirty="0"/>
          </a:p>
        </p:txBody>
      </p:sp>
      <p:pic>
        <p:nvPicPr>
          <p:cNvPr id="1026" name="Picture 2" descr="Captura de pantalla de un celular&#10;&#10;Descripción generada automáticamente">
            <a:extLst>
              <a:ext uri="{FF2B5EF4-FFF2-40B4-BE49-F238E27FC236}">
                <a16:creationId xmlns:a16="http://schemas.microsoft.com/office/drawing/2014/main" id="{114AB45C-7E7E-204B-DA15-7771F54758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539887"/>
            <a:ext cx="5455921" cy="377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8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272796" y="97377"/>
            <a:ext cx="11583924" cy="805605"/>
          </a:xfrm>
          <a:prstGeom prst="rect">
            <a:avLst/>
          </a:prstGeom>
        </p:spPr>
        <p:txBody>
          <a:bodyPr vert="horz" wrap="square" lIns="0" tIns="127254" rIns="0" bIns="0" rtlCol="0">
            <a:spAutoFit/>
          </a:bodyPr>
          <a:lstStyle/>
          <a:p>
            <a:pPr marL="208915">
              <a:lnSpc>
                <a:spcPct val="100000"/>
              </a:lnSpc>
              <a:spcBef>
                <a:spcPts val="95"/>
              </a:spcBef>
            </a:pPr>
            <a:r>
              <a:rPr sz="4400" spc="-210" dirty="0"/>
              <a:t>Evaluación</a:t>
            </a:r>
            <a:r>
              <a:rPr sz="4400" spc="-150" dirty="0"/>
              <a:t> </a:t>
            </a:r>
            <a:r>
              <a:rPr sz="4400" spc="-105" dirty="0"/>
              <a:t>de</a:t>
            </a:r>
            <a:r>
              <a:rPr sz="4400" spc="-150" dirty="0"/>
              <a:t> </a:t>
            </a:r>
            <a:r>
              <a:rPr sz="4400" spc="-270" dirty="0"/>
              <a:t>rendimiento</a:t>
            </a:r>
            <a:r>
              <a:rPr sz="4400" spc="-150" dirty="0"/>
              <a:t> </a:t>
            </a:r>
            <a:r>
              <a:rPr sz="4400" spc="-100" dirty="0"/>
              <a:t>de</a:t>
            </a:r>
            <a:r>
              <a:rPr sz="4400" spc="-145" dirty="0"/>
              <a:t> </a:t>
            </a:r>
            <a:r>
              <a:rPr sz="4400" spc="-235" dirty="0"/>
              <a:t>modelos</a:t>
            </a:r>
            <a:r>
              <a:rPr sz="4400" spc="-110" dirty="0"/>
              <a:t> </a:t>
            </a:r>
            <a:r>
              <a:rPr sz="4400" spc="-195" dirty="0"/>
              <a:t>-</a:t>
            </a:r>
            <a:r>
              <a:rPr sz="4400" spc="-160" dirty="0"/>
              <a:t> </a:t>
            </a:r>
            <a:r>
              <a:rPr sz="4400" spc="-225" dirty="0"/>
              <a:t>Métricas</a:t>
            </a:r>
            <a:r>
              <a:rPr sz="4400" spc="-125" dirty="0"/>
              <a:t> </a:t>
            </a:r>
            <a:r>
              <a:rPr sz="4400" spc="-105" dirty="0"/>
              <a:t>de</a:t>
            </a:r>
            <a:r>
              <a:rPr sz="4400" spc="-155" dirty="0"/>
              <a:t> </a:t>
            </a:r>
            <a:r>
              <a:rPr sz="4400" spc="-145" dirty="0"/>
              <a:t>Clasificación</a:t>
            </a:r>
          </a:p>
        </p:txBody>
      </p:sp>
      <p:sp>
        <p:nvSpPr>
          <p:cNvPr id="3" name="object 3"/>
          <p:cNvSpPr txBox="1"/>
          <p:nvPr/>
        </p:nvSpPr>
        <p:spPr>
          <a:xfrm>
            <a:off x="292709" y="950721"/>
            <a:ext cx="8279130" cy="1946275"/>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sz="1800" b="1" dirty="0">
                <a:latin typeface="Carlito"/>
                <a:cs typeface="Carlito"/>
              </a:rPr>
              <a:t>Métricas</a:t>
            </a:r>
            <a:r>
              <a:rPr sz="1800" b="1" spc="-50" dirty="0">
                <a:latin typeface="Carlito"/>
                <a:cs typeface="Carlito"/>
              </a:rPr>
              <a:t> </a:t>
            </a:r>
            <a:r>
              <a:rPr sz="1800" b="1" dirty="0">
                <a:latin typeface="Carlito"/>
                <a:cs typeface="Carlito"/>
              </a:rPr>
              <a:t>de</a:t>
            </a:r>
            <a:r>
              <a:rPr sz="1800" b="1" spc="-35" dirty="0">
                <a:latin typeface="Carlito"/>
                <a:cs typeface="Carlito"/>
              </a:rPr>
              <a:t> </a:t>
            </a:r>
            <a:r>
              <a:rPr sz="1800" b="1" spc="-10" dirty="0">
                <a:latin typeface="Carlito"/>
                <a:cs typeface="Carlito"/>
              </a:rPr>
              <a:t>rendimiento</a:t>
            </a:r>
            <a:r>
              <a:rPr sz="1800" spc="-10" dirty="0">
                <a:latin typeface="Carlito"/>
                <a:cs typeface="Carlito"/>
              </a:rPr>
              <a:t>:</a:t>
            </a:r>
            <a:r>
              <a:rPr sz="1800" spc="-50" dirty="0">
                <a:latin typeface="Carlito"/>
                <a:cs typeface="Carlito"/>
              </a:rPr>
              <a:t> </a:t>
            </a:r>
            <a:r>
              <a:rPr sz="1800" dirty="0">
                <a:latin typeface="Carlito"/>
                <a:cs typeface="Carlito"/>
              </a:rPr>
              <a:t>Nos</a:t>
            </a:r>
            <a:r>
              <a:rPr sz="1800" spc="-25" dirty="0">
                <a:latin typeface="Carlito"/>
                <a:cs typeface="Carlito"/>
              </a:rPr>
              <a:t> </a:t>
            </a:r>
            <a:r>
              <a:rPr sz="1800" dirty="0">
                <a:latin typeface="Carlito"/>
                <a:cs typeface="Carlito"/>
              </a:rPr>
              <a:t>sirven</a:t>
            </a:r>
            <a:r>
              <a:rPr sz="1800" spc="-25" dirty="0">
                <a:latin typeface="Carlito"/>
                <a:cs typeface="Carlito"/>
              </a:rPr>
              <a:t> </a:t>
            </a:r>
            <a:r>
              <a:rPr sz="1800" dirty="0">
                <a:latin typeface="Carlito"/>
                <a:cs typeface="Carlito"/>
              </a:rPr>
              <a:t>para</a:t>
            </a:r>
            <a:r>
              <a:rPr sz="1800" spc="-30" dirty="0">
                <a:latin typeface="Carlito"/>
                <a:cs typeface="Carlito"/>
              </a:rPr>
              <a:t> </a:t>
            </a:r>
            <a:r>
              <a:rPr sz="1800" dirty="0">
                <a:latin typeface="Carlito"/>
                <a:cs typeface="Carlito"/>
              </a:rPr>
              <a:t>evaluar</a:t>
            </a:r>
            <a:r>
              <a:rPr sz="1800" spc="-20" dirty="0">
                <a:latin typeface="Carlito"/>
                <a:cs typeface="Carlito"/>
              </a:rPr>
              <a:t> </a:t>
            </a:r>
            <a:r>
              <a:rPr sz="1800" dirty="0">
                <a:latin typeface="Carlito"/>
                <a:cs typeface="Carlito"/>
              </a:rPr>
              <a:t>el</a:t>
            </a:r>
            <a:r>
              <a:rPr sz="1800" spc="-25" dirty="0">
                <a:latin typeface="Carlito"/>
                <a:cs typeface="Carlito"/>
              </a:rPr>
              <a:t> </a:t>
            </a:r>
            <a:r>
              <a:rPr sz="1800" spc="-10" dirty="0">
                <a:latin typeface="Carlito"/>
                <a:cs typeface="Carlito"/>
              </a:rPr>
              <a:t>comportamiento</a:t>
            </a:r>
            <a:r>
              <a:rPr sz="1800" spc="-15" dirty="0">
                <a:latin typeface="Carlito"/>
                <a:cs typeface="Carlito"/>
              </a:rPr>
              <a:t> </a:t>
            </a:r>
            <a:r>
              <a:rPr sz="1800" dirty="0">
                <a:latin typeface="Carlito"/>
                <a:cs typeface="Carlito"/>
              </a:rPr>
              <a:t>de</a:t>
            </a:r>
            <a:r>
              <a:rPr sz="1800" spc="-10" dirty="0">
                <a:latin typeface="Carlito"/>
                <a:cs typeface="Carlito"/>
              </a:rPr>
              <a:t> </a:t>
            </a:r>
            <a:r>
              <a:rPr sz="1800" dirty="0">
                <a:latin typeface="Carlito"/>
                <a:cs typeface="Carlito"/>
              </a:rPr>
              <a:t>los</a:t>
            </a:r>
            <a:r>
              <a:rPr sz="1800" spc="-30" dirty="0">
                <a:latin typeface="Carlito"/>
                <a:cs typeface="Carlito"/>
              </a:rPr>
              <a:t> </a:t>
            </a:r>
            <a:r>
              <a:rPr sz="1800" spc="-10" dirty="0">
                <a:latin typeface="Carlito"/>
                <a:cs typeface="Carlito"/>
              </a:rPr>
              <a:t>modelos.</a:t>
            </a:r>
            <a:endParaRPr sz="1800" dirty="0">
              <a:latin typeface="Carlito"/>
              <a:cs typeface="Carlito"/>
            </a:endParaRPr>
          </a:p>
          <a:p>
            <a:pPr marL="299085" indent="-286385">
              <a:lnSpc>
                <a:spcPct val="100000"/>
              </a:lnSpc>
              <a:spcBef>
                <a:spcPts val="2160"/>
              </a:spcBef>
              <a:buFont typeface="Arial"/>
              <a:buChar char="•"/>
              <a:tabLst>
                <a:tab pos="299085" algn="l"/>
              </a:tabLst>
            </a:pPr>
            <a:r>
              <a:rPr sz="1800" dirty="0">
                <a:latin typeface="Carlito"/>
                <a:cs typeface="Carlito"/>
              </a:rPr>
              <a:t>En</a:t>
            </a:r>
            <a:r>
              <a:rPr sz="1800" spc="-40" dirty="0">
                <a:latin typeface="Carlito"/>
                <a:cs typeface="Carlito"/>
              </a:rPr>
              <a:t> </a:t>
            </a:r>
            <a:r>
              <a:rPr sz="1800" dirty="0">
                <a:latin typeface="Carlito"/>
                <a:cs typeface="Carlito"/>
              </a:rPr>
              <a:t>actividades</a:t>
            </a:r>
            <a:r>
              <a:rPr sz="1800" spc="-20" dirty="0">
                <a:latin typeface="Carlito"/>
                <a:cs typeface="Carlito"/>
              </a:rPr>
              <a:t> </a:t>
            </a:r>
            <a:r>
              <a:rPr sz="1800" dirty="0">
                <a:latin typeface="Carlito"/>
                <a:cs typeface="Carlito"/>
              </a:rPr>
              <a:t>de</a:t>
            </a:r>
            <a:r>
              <a:rPr sz="1800" spc="-15" dirty="0">
                <a:latin typeface="Carlito"/>
                <a:cs typeface="Carlito"/>
              </a:rPr>
              <a:t> </a:t>
            </a:r>
            <a:r>
              <a:rPr sz="1800" b="1" dirty="0">
                <a:latin typeface="Carlito"/>
                <a:cs typeface="Carlito"/>
              </a:rPr>
              <a:t>clasificación</a:t>
            </a:r>
            <a:r>
              <a:rPr sz="1800" dirty="0">
                <a:latin typeface="Carlito"/>
                <a:cs typeface="Carlito"/>
              </a:rPr>
              <a:t>,</a:t>
            </a:r>
            <a:r>
              <a:rPr sz="1800" spc="-60" dirty="0">
                <a:latin typeface="Carlito"/>
                <a:cs typeface="Carlito"/>
              </a:rPr>
              <a:t> </a:t>
            </a:r>
            <a:r>
              <a:rPr sz="1800" dirty="0">
                <a:latin typeface="Carlito"/>
                <a:cs typeface="Carlito"/>
              </a:rPr>
              <a:t>se</a:t>
            </a:r>
            <a:r>
              <a:rPr sz="1800" spc="-40" dirty="0">
                <a:latin typeface="Carlito"/>
                <a:cs typeface="Carlito"/>
              </a:rPr>
              <a:t> </a:t>
            </a:r>
            <a:r>
              <a:rPr sz="1800" dirty="0">
                <a:latin typeface="Carlito"/>
                <a:cs typeface="Carlito"/>
              </a:rPr>
              <a:t>pueden</a:t>
            </a:r>
            <a:r>
              <a:rPr sz="1800" spc="-10" dirty="0">
                <a:latin typeface="Carlito"/>
                <a:cs typeface="Carlito"/>
              </a:rPr>
              <a:t> </a:t>
            </a:r>
            <a:r>
              <a:rPr sz="1800" dirty="0">
                <a:latin typeface="Carlito"/>
                <a:cs typeface="Carlito"/>
              </a:rPr>
              <a:t>dar</a:t>
            </a:r>
            <a:r>
              <a:rPr sz="1800" spc="-35" dirty="0">
                <a:latin typeface="Carlito"/>
                <a:cs typeface="Carlito"/>
              </a:rPr>
              <a:t> </a:t>
            </a:r>
            <a:r>
              <a:rPr sz="1800" dirty="0">
                <a:latin typeface="Carlito"/>
                <a:cs typeface="Carlito"/>
              </a:rPr>
              <a:t>2</a:t>
            </a:r>
            <a:r>
              <a:rPr sz="1800" spc="-30" dirty="0">
                <a:latin typeface="Carlito"/>
                <a:cs typeface="Carlito"/>
              </a:rPr>
              <a:t> </a:t>
            </a:r>
            <a:r>
              <a:rPr sz="1800" spc="-10" dirty="0">
                <a:latin typeface="Carlito"/>
                <a:cs typeface="Carlito"/>
              </a:rPr>
              <a:t>situaciones:</a:t>
            </a:r>
            <a:endParaRPr sz="1800" dirty="0">
              <a:latin typeface="Carlito"/>
              <a:cs typeface="Carlito"/>
            </a:endParaRPr>
          </a:p>
          <a:p>
            <a:pPr marL="756285" lvl="1" indent="-286385">
              <a:lnSpc>
                <a:spcPct val="100000"/>
              </a:lnSpc>
              <a:buFont typeface="Arial"/>
              <a:buChar char="•"/>
              <a:tabLst>
                <a:tab pos="756285" algn="l"/>
              </a:tabLst>
            </a:pPr>
            <a:r>
              <a:rPr sz="1800" dirty="0">
                <a:latin typeface="Carlito"/>
                <a:cs typeface="Carlito"/>
              </a:rPr>
              <a:t>El</a:t>
            </a:r>
            <a:r>
              <a:rPr sz="1800" spc="-50" dirty="0">
                <a:latin typeface="Carlito"/>
                <a:cs typeface="Carlito"/>
              </a:rPr>
              <a:t> </a:t>
            </a:r>
            <a:r>
              <a:rPr sz="1800" dirty="0">
                <a:latin typeface="Carlito"/>
                <a:cs typeface="Carlito"/>
              </a:rPr>
              <a:t>modelo</a:t>
            </a:r>
            <a:r>
              <a:rPr sz="1800" spc="-40" dirty="0">
                <a:latin typeface="Carlito"/>
                <a:cs typeface="Carlito"/>
              </a:rPr>
              <a:t> </a:t>
            </a:r>
            <a:r>
              <a:rPr sz="1800" spc="-10" dirty="0">
                <a:latin typeface="Carlito"/>
                <a:cs typeface="Carlito"/>
              </a:rPr>
              <a:t>realizó</a:t>
            </a:r>
            <a:r>
              <a:rPr sz="1800" spc="-40" dirty="0">
                <a:latin typeface="Carlito"/>
                <a:cs typeface="Carlito"/>
              </a:rPr>
              <a:t> </a:t>
            </a:r>
            <a:r>
              <a:rPr sz="1800" dirty="0">
                <a:latin typeface="Carlito"/>
                <a:cs typeface="Carlito"/>
              </a:rPr>
              <a:t>la</a:t>
            </a:r>
            <a:r>
              <a:rPr sz="1800" spc="-40" dirty="0">
                <a:latin typeface="Carlito"/>
                <a:cs typeface="Carlito"/>
              </a:rPr>
              <a:t> </a:t>
            </a:r>
            <a:r>
              <a:rPr sz="1800" dirty="0">
                <a:latin typeface="Carlito"/>
                <a:cs typeface="Carlito"/>
              </a:rPr>
              <a:t>predicción</a:t>
            </a:r>
            <a:r>
              <a:rPr sz="1800" spc="-10" dirty="0">
                <a:latin typeface="Carlito"/>
                <a:cs typeface="Carlito"/>
              </a:rPr>
              <a:t> </a:t>
            </a:r>
            <a:r>
              <a:rPr sz="1800" b="1" spc="-10" dirty="0">
                <a:latin typeface="Carlito"/>
                <a:cs typeface="Carlito"/>
              </a:rPr>
              <a:t>correctamente</a:t>
            </a:r>
            <a:endParaRPr sz="1800" dirty="0">
              <a:latin typeface="Carlito"/>
              <a:cs typeface="Carlito"/>
            </a:endParaRPr>
          </a:p>
          <a:p>
            <a:pPr marL="756285" lvl="1" indent="-286385">
              <a:lnSpc>
                <a:spcPct val="100000"/>
              </a:lnSpc>
              <a:buFont typeface="Arial"/>
              <a:buChar char="•"/>
              <a:tabLst>
                <a:tab pos="756285" algn="l"/>
              </a:tabLst>
            </a:pPr>
            <a:r>
              <a:rPr sz="1800" dirty="0">
                <a:latin typeface="Carlito"/>
                <a:cs typeface="Carlito"/>
              </a:rPr>
              <a:t>El</a:t>
            </a:r>
            <a:r>
              <a:rPr sz="1800" spc="-50" dirty="0">
                <a:latin typeface="Carlito"/>
                <a:cs typeface="Carlito"/>
              </a:rPr>
              <a:t> </a:t>
            </a:r>
            <a:r>
              <a:rPr sz="1800" dirty="0">
                <a:latin typeface="Carlito"/>
                <a:cs typeface="Carlito"/>
              </a:rPr>
              <a:t>modelo</a:t>
            </a:r>
            <a:r>
              <a:rPr sz="1800" spc="-40" dirty="0">
                <a:latin typeface="Carlito"/>
                <a:cs typeface="Carlito"/>
              </a:rPr>
              <a:t> </a:t>
            </a:r>
            <a:r>
              <a:rPr sz="1800" spc="-10" dirty="0">
                <a:latin typeface="Carlito"/>
                <a:cs typeface="Carlito"/>
              </a:rPr>
              <a:t>realizó</a:t>
            </a:r>
            <a:r>
              <a:rPr sz="1800" spc="-40" dirty="0">
                <a:latin typeface="Carlito"/>
                <a:cs typeface="Carlito"/>
              </a:rPr>
              <a:t> </a:t>
            </a:r>
            <a:r>
              <a:rPr sz="1800" dirty="0">
                <a:latin typeface="Carlito"/>
                <a:cs typeface="Carlito"/>
              </a:rPr>
              <a:t>la</a:t>
            </a:r>
            <a:r>
              <a:rPr sz="1800" spc="-40" dirty="0">
                <a:latin typeface="Carlito"/>
                <a:cs typeface="Carlito"/>
              </a:rPr>
              <a:t> </a:t>
            </a:r>
            <a:r>
              <a:rPr sz="1800" dirty="0">
                <a:latin typeface="Carlito"/>
                <a:cs typeface="Carlito"/>
              </a:rPr>
              <a:t>predicción</a:t>
            </a:r>
            <a:r>
              <a:rPr sz="1800" spc="-10" dirty="0">
                <a:latin typeface="Carlito"/>
                <a:cs typeface="Carlito"/>
              </a:rPr>
              <a:t> </a:t>
            </a:r>
            <a:r>
              <a:rPr sz="1800" b="1" spc="-10" dirty="0">
                <a:latin typeface="Carlito"/>
                <a:cs typeface="Carlito"/>
              </a:rPr>
              <a:t>incorrectamente</a:t>
            </a:r>
            <a:endParaRPr sz="1800" dirty="0">
              <a:latin typeface="Carlito"/>
              <a:cs typeface="Carlito"/>
            </a:endParaRPr>
          </a:p>
          <a:p>
            <a:pPr marL="299085" indent="-286385">
              <a:lnSpc>
                <a:spcPct val="100000"/>
              </a:lnSpc>
              <a:spcBef>
                <a:spcPts val="2160"/>
              </a:spcBef>
              <a:buFont typeface="Arial"/>
              <a:buChar char="•"/>
              <a:tabLst>
                <a:tab pos="299085" algn="l"/>
              </a:tabLst>
            </a:pPr>
            <a:r>
              <a:rPr sz="1800" b="1" dirty="0">
                <a:latin typeface="Carlito"/>
                <a:cs typeface="Carlito"/>
              </a:rPr>
              <a:t>Ejemplo</a:t>
            </a:r>
            <a:r>
              <a:rPr sz="1800" b="1" spc="-50" dirty="0">
                <a:latin typeface="Carlito"/>
                <a:cs typeface="Carlito"/>
              </a:rPr>
              <a:t> </a:t>
            </a:r>
            <a:r>
              <a:rPr sz="1800" b="1" dirty="0">
                <a:latin typeface="Carlito"/>
                <a:cs typeface="Carlito"/>
              </a:rPr>
              <a:t>(predicción</a:t>
            </a:r>
            <a:r>
              <a:rPr sz="1800" b="1" spc="-55" dirty="0">
                <a:latin typeface="Carlito"/>
                <a:cs typeface="Carlito"/>
              </a:rPr>
              <a:t> </a:t>
            </a:r>
            <a:r>
              <a:rPr sz="1800" b="1" dirty="0">
                <a:latin typeface="Carlito"/>
                <a:cs typeface="Carlito"/>
              </a:rPr>
              <a:t>de</a:t>
            </a:r>
            <a:r>
              <a:rPr sz="1800" b="1" spc="-40" dirty="0">
                <a:latin typeface="Carlito"/>
                <a:cs typeface="Carlito"/>
              </a:rPr>
              <a:t> </a:t>
            </a:r>
            <a:r>
              <a:rPr sz="1800" b="1" dirty="0">
                <a:latin typeface="Carlito"/>
                <a:cs typeface="Carlito"/>
              </a:rPr>
              <a:t>imágenes</a:t>
            </a:r>
            <a:r>
              <a:rPr sz="1800" b="1" spc="-55" dirty="0">
                <a:latin typeface="Carlito"/>
                <a:cs typeface="Carlito"/>
              </a:rPr>
              <a:t> </a:t>
            </a:r>
            <a:r>
              <a:rPr sz="1800" b="1" dirty="0">
                <a:latin typeface="Carlito"/>
                <a:cs typeface="Carlito"/>
              </a:rPr>
              <a:t>de</a:t>
            </a:r>
            <a:r>
              <a:rPr sz="1800" b="1" spc="-40" dirty="0">
                <a:latin typeface="Carlito"/>
                <a:cs typeface="Carlito"/>
              </a:rPr>
              <a:t> </a:t>
            </a:r>
            <a:r>
              <a:rPr sz="1800" b="1" dirty="0">
                <a:latin typeface="Carlito"/>
                <a:cs typeface="Carlito"/>
              </a:rPr>
              <a:t>perro</a:t>
            </a:r>
            <a:r>
              <a:rPr sz="1800" b="1" spc="-45" dirty="0">
                <a:latin typeface="Carlito"/>
                <a:cs typeface="Carlito"/>
              </a:rPr>
              <a:t> </a:t>
            </a:r>
            <a:r>
              <a:rPr sz="1800" b="1" dirty="0">
                <a:latin typeface="Carlito"/>
                <a:cs typeface="Carlito"/>
              </a:rPr>
              <a:t>/</a:t>
            </a:r>
            <a:r>
              <a:rPr sz="1800" b="1" spc="-20" dirty="0">
                <a:latin typeface="Carlito"/>
                <a:cs typeface="Carlito"/>
              </a:rPr>
              <a:t> </a:t>
            </a:r>
            <a:r>
              <a:rPr sz="1800" b="1" spc="-10" dirty="0">
                <a:latin typeface="Carlito"/>
                <a:cs typeface="Carlito"/>
              </a:rPr>
              <a:t>gato)</a:t>
            </a:r>
            <a:endParaRPr sz="1800" dirty="0">
              <a:latin typeface="Carlito"/>
              <a:cs typeface="Carlito"/>
            </a:endParaRPr>
          </a:p>
        </p:txBody>
      </p:sp>
      <p:pic>
        <p:nvPicPr>
          <p:cNvPr id="69" name="Imagen 68">
            <a:extLst>
              <a:ext uri="{FF2B5EF4-FFF2-40B4-BE49-F238E27FC236}">
                <a16:creationId xmlns:a16="http://schemas.microsoft.com/office/drawing/2014/main" id="{151E5494-C3CB-6128-1E38-A7158FF7AB5A}"/>
              </a:ext>
            </a:extLst>
          </p:cNvPr>
          <p:cNvPicPr>
            <a:picLocks noChangeAspect="1"/>
          </p:cNvPicPr>
          <p:nvPr/>
        </p:nvPicPr>
        <p:blipFill>
          <a:blip r:embed="rId2"/>
          <a:stretch>
            <a:fillRect/>
          </a:stretch>
        </p:blipFill>
        <p:spPr>
          <a:xfrm>
            <a:off x="656787" y="3169919"/>
            <a:ext cx="10417613" cy="33271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426720" y="107145"/>
            <a:ext cx="11430000" cy="805605"/>
          </a:xfrm>
          <a:prstGeom prst="rect">
            <a:avLst/>
          </a:prstGeom>
        </p:spPr>
        <p:txBody>
          <a:bodyPr vert="horz" wrap="square" lIns="0" tIns="127254" rIns="0" bIns="0" rtlCol="0">
            <a:spAutoFit/>
          </a:bodyPr>
          <a:lstStyle/>
          <a:p>
            <a:pPr marL="208915">
              <a:lnSpc>
                <a:spcPct val="100000"/>
              </a:lnSpc>
              <a:spcBef>
                <a:spcPts val="95"/>
              </a:spcBef>
            </a:pPr>
            <a:r>
              <a:rPr sz="4400" spc="-210" dirty="0"/>
              <a:t>Evaluación</a:t>
            </a:r>
            <a:r>
              <a:rPr sz="4400" spc="-150" dirty="0"/>
              <a:t> </a:t>
            </a:r>
            <a:r>
              <a:rPr sz="4400" spc="-105" dirty="0"/>
              <a:t>de</a:t>
            </a:r>
            <a:r>
              <a:rPr sz="4400" spc="-150" dirty="0"/>
              <a:t> </a:t>
            </a:r>
            <a:r>
              <a:rPr sz="4400" spc="-270" dirty="0"/>
              <a:t>rendimiento</a:t>
            </a:r>
            <a:r>
              <a:rPr sz="4400" spc="-150" dirty="0"/>
              <a:t> </a:t>
            </a:r>
            <a:r>
              <a:rPr sz="4400" spc="-100" dirty="0"/>
              <a:t>de</a:t>
            </a:r>
            <a:r>
              <a:rPr sz="4400" spc="-145" dirty="0"/>
              <a:t> </a:t>
            </a:r>
            <a:r>
              <a:rPr sz="4400" spc="-235" dirty="0"/>
              <a:t>modelos</a:t>
            </a:r>
            <a:r>
              <a:rPr sz="4400" spc="-110" dirty="0"/>
              <a:t> </a:t>
            </a:r>
            <a:r>
              <a:rPr sz="4400" spc="-195" dirty="0"/>
              <a:t>-</a:t>
            </a:r>
            <a:r>
              <a:rPr sz="4400" spc="-160" dirty="0"/>
              <a:t> </a:t>
            </a:r>
            <a:r>
              <a:rPr sz="4400" spc="-225" dirty="0"/>
              <a:t>Métricas</a:t>
            </a:r>
            <a:r>
              <a:rPr sz="4400" spc="-125" dirty="0"/>
              <a:t> </a:t>
            </a:r>
            <a:r>
              <a:rPr sz="4400" spc="-105" dirty="0"/>
              <a:t>de</a:t>
            </a:r>
            <a:r>
              <a:rPr sz="4400" spc="-155" dirty="0"/>
              <a:t> </a:t>
            </a:r>
            <a:r>
              <a:rPr sz="4400" spc="-145" dirty="0"/>
              <a:t>Clasificación</a:t>
            </a:r>
          </a:p>
        </p:txBody>
      </p:sp>
      <p:sp>
        <p:nvSpPr>
          <p:cNvPr id="3" name="object 3"/>
          <p:cNvSpPr txBox="1"/>
          <p:nvPr/>
        </p:nvSpPr>
        <p:spPr>
          <a:xfrm>
            <a:off x="292709" y="1013587"/>
            <a:ext cx="8591550" cy="1671955"/>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sz="1800" b="1" dirty="0">
                <a:latin typeface="Carlito"/>
                <a:cs typeface="Carlito"/>
              </a:rPr>
              <a:t>¿Qué</a:t>
            </a:r>
            <a:r>
              <a:rPr sz="1800" b="1" spc="-30" dirty="0">
                <a:latin typeface="Carlito"/>
                <a:cs typeface="Carlito"/>
              </a:rPr>
              <a:t> </a:t>
            </a:r>
            <a:r>
              <a:rPr sz="1800" b="1" dirty="0">
                <a:latin typeface="Carlito"/>
                <a:cs typeface="Carlito"/>
              </a:rPr>
              <a:t>tenemos</a:t>
            </a:r>
            <a:r>
              <a:rPr sz="1800" b="1" spc="-15" dirty="0">
                <a:latin typeface="Carlito"/>
                <a:cs typeface="Carlito"/>
              </a:rPr>
              <a:t> </a:t>
            </a:r>
            <a:r>
              <a:rPr sz="1800" b="1" dirty="0">
                <a:latin typeface="Carlito"/>
                <a:cs typeface="Carlito"/>
              </a:rPr>
              <a:t>al</a:t>
            </a:r>
            <a:r>
              <a:rPr sz="1800" b="1" spc="-30" dirty="0">
                <a:latin typeface="Carlito"/>
                <a:cs typeface="Carlito"/>
              </a:rPr>
              <a:t> </a:t>
            </a:r>
            <a:r>
              <a:rPr sz="1800" b="1" dirty="0">
                <a:latin typeface="Carlito"/>
                <a:cs typeface="Carlito"/>
              </a:rPr>
              <a:t>final</a:t>
            </a:r>
            <a:r>
              <a:rPr sz="1800" b="1" spc="-15" dirty="0">
                <a:latin typeface="Carlito"/>
                <a:cs typeface="Carlito"/>
              </a:rPr>
              <a:t> </a:t>
            </a:r>
            <a:r>
              <a:rPr sz="1800" b="1" dirty="0">
                <a:latin typeface="Carlito"/>
                <a:cs typeface="Carlito"/>
              </a:rPr>
              <a:t>del</a:t>
            </a:r>
            <a:r>
              <a:rPr sz="1800" b="1" spc="-35" dirty="0">
                <a:latin typeface="Carlito"/>
                <a:cs typeface="Carlito"/>
              </a:rPr>
              <a:t> </a:t>
            </a:r>
            <a:r>
              <a:rPr sz="1800" b="1" spc="-10" dirty="0">
                <a:latin typeface="Carlito"/>
                <a:cs typeface="Carlito"/>
              </a:rPr>
              <a:t>proceso?</a:t>
            </a:r>
            <a:endParaRPr sz="1800" dirty="0">
              <a:latin typeface="Carlito"/>
              <a:cs typeface="Carlito"/>
            </a:endParaRPr>
          </a:p>
          <a:p>
            <a:pPr marL="756285" lvl="1" indent="-286385">
              <a:lnSpc>
                <a:spcPct val="100000"/>
              </a:lnSpc>
              <a:buFont typeface="Arial"/>
              <a:buChar char="•"/>
              <a:tabLst>
                <a:tab pos="756285" algn="l"/>
              </a:tabLst>
            </a:pPr>
            <a:r>
              <a:rPr sz="1800" dirty="0">
                <a:latin typeface="Carlito"/>
                <a:cs typeface="Carlito"/>
              </a:rPr>
              <a:t>Contador</a:t>
            </a:r>
            <a:r>
              <a:rPr sz="1800" spc="-40" dirty="0">
                <a:latin typeface="Carlito"/>
                <a:cs typeface="Carlito"/>
              </a:rPr>
              <a:t> </a:t>
            </a:r>
            <a:r>
              <a:rPr sz="1800" dirty="0">
                <a:latin typeface="Carlito"/>
                <a:cs typeface="Carlito"/>
              </a:rPr>
              <a:t>de</a:t>
            </a:r>
            <a:r>
              <a:rPr sz="1800" spc="-35" dirty="0">
                <a:latin typeface="Carlito"/>
                <a:cs typeface="Carlito"/>
              </a:rPr>
              <a:t> </a:t>
            </a:r>
            <a:r>
              <a:rPr sz="1800" spc="-10" dirty="0">
                <a:latin typeface="Carlito"/>
                <a:cs typeface="Carlito"/>
              </a:rPr>
              <a:t>predicciones</a:t>
            </a:r>
            <a:r>
              <a:rPr sz="1800" spc="-25" dirty="0">
                <a:latin typeface="Carlito"/>
                <a:cs typeface="Carlito"/>
              </a:rPr>
              <a:t> </a:t>
            </a:r>
            <a:r>
              <a:rPr sz="1800" spc="-10" dirty="0">
                <a:latin typeface="Carlito"/>
                <a:cs typeface="Carlito"/>
              </a:rPr>
              <a:t>correctas</a:t>
            </a:r>
            <a:r>
              <a:rPr sz="1800" spc="-35" dirty="0">
                <a:latin typeface="Carlito"/>
                <a:cs typeface="Carlito"/>
              </a:rPr>
              <a:t> </a:t>
            </a:r>
            <a:r>
              <a:rPr sz="1800" dirty="0">
                <a:latin typeface="Carlito"/>
                <a:cs typeface="Carlito"/>
              </a:rPr>
              <a:t>/</a:t>
            </a:r>
            <a:r>
              <a:rPr sz="1800" spc="-40" dirty="0">
                <a:latin typeface="Carlito"/>
                <a:cs typeface="Carlito"/>
              </a:rPr>
              <a:t> </a:t>
            </a:r>
            <a:r>
              <a:rPr sz="1800" spc="-10" dirty="0">
                <a:latin typeface="Carlito"/>
                <a:cs typeface="Carlito"/>
              </a:rPr>
              <a:t>contador</a:t>
            </a:r>
            <a:r>
              <a:rPr sz="1800" spc="-35" dirty="0">
                <a:latin typeface="Carlito"/>
                <a:cs typeface="Carlito"/>
              </a:rPr>
              <a:t> </a:t>
            </a:r>
            <a:r>
              <a:rPr sz="1800" dirty="0">
                <a:latin typeface="Carlito"/>
                <a:cs typeface="Carlito"/>
              </a:rPr>
              <a:t>de</a:t>
            </a:r>
            <a:r>
              <a:rPr sz="1800" spc="-45" dirty="0">
                <a:latin typeface="Carlito"/>
                <a:cs typeface="Carlito"/>
              </a:rPr>
              <a:t> </a:t>
            </a:r>
            <a:r>
              <a:rPr sz="1800" dirty="0">
                <a:latin typeface="Carlito"/>
                <a:cs typeface="Carlito"/>
              </a:rPr>
              <a:t>predicciones</a:t>
            </a:r>
            <a:r>
              <a:rPr sz="1800" spc="-15" dirty="0">
                <a:latin typeface="Carlito"/>
                <a:cs typeface="Carlito"/>
              </a:rPr>
              <a:t> </a:t>
            </a:r>
            <a:r>
              <a:rPr sz="1800" spc="-10" dirty="0">
                <a:latin typeface="Carlito"/>
                <a:cs typeface="Carlito"/>
              </a:rPr>
              <a:t>incorrectas</a:t>
            </a:r>
            <a:endParaRPr sz="1800" dirty="0">
              <a:latin typeface="Carlito"/>
              <a:cs typeface="Carlito"/>
            </a:endParaRPr>
          </a:p>
          <a:p>
            <a:pPr marL="299085" indent="-286385">
              <a:lnSpc>
                <a:spcPct val="100000"/>
              </a:lnSpc>
              <a:spcBef>
                <a:spcPts val="2160"/>
              </a:spcBef>
              <a:buFont typeface="Arial"/>
              <a:buChar char="•"/>
              <a:tabLst>
                <a:tab pos="299085" algn="l"/>
              </a:tabLst>
            </a:pPr>
            <a:r>
              <a:rPr sz="1800" dirty="0">
                <a:latin typeface="Carlito"/>
                <a:cs typeface="Carlito"/>
              </a:rPr>
              <a:t>En</a:t>
            </a:r>
            <a:r>
              <a:rPr sz="1800" spc="-50" dirty="0">
                <a:latin typeface="Carlito"/>
                <a:cs typeface="Carlito"/>
              </a:rPr>
              <a:t> </a:t>
            </a:r>
            <a:r>
              <a:rPr sz="1800" dirty="0">
                <a:latin typeface="Carlito"/>
                <a:cs typeface="Carlito"/>
              </a:rPr>
              <a:t>el</a:t>
            </a:r>
            <a:r>
              <a:rPr sz="1800" spc="-35" dirty="0">
                <a:latin typeface="Carlito"/>
                <a:cs typeface="Carlito"/>
              </a:rPr>
              <a:t> </a:t>
            </a:r>
            <a:r>
              <a:rPr sz="1800" dirty="0">
                <a:latin typeface="Carlito"/>
                <a:cs typeface="Carlito"/>
              </a:rPr>
              <a:t>mundo</a:t>
            </a:r>
            <a:r>
              <a:rPr sz="1800" spc="-30" dirty="0">
                <a:latin typeface="Carlito"/>
                <a:cs typeface="Carlito"/>
              </a:rPr>
              <a:t> </a:t>
            </a:r>
            <a:r>
              <a:rPr sz="1800" dirty="0">
                <a:latin typeface="Carlito"/>
                <a:cs typeface="Carlito"/>
              </a:rPr>
              <a:t>real,</a:t>
            </a:r>
            <a:r>
              <a:rPr sz="1800" spc="-45" dirty="0">
                <a:latin typeface="Carlito"/>
                <a:cs typeface="Carlito"/>
              </a:rPr>
              <a:t> </a:t>
            </a:r>
            <a:r>
              <a:rPr sz="1800" dirty="0">
                <a:latin typeface="Carlito"/>
                <a:cs typeface="Carlito"/>
              </a:rPr>
              <a:t>no</a:t>
            </a:r>
            <a:r>
              <a:rPr sz="1800" spc="-30" dirty="0">
                <a:latin typeface="Carlito"/>
                <a:cs typeface="Carlito"/>
              </a:rPr>
              <a:t> </a:t>
            </a:r>
            <a:r>
              <a:rPr sz="1800" dirty="0">
                <a:latin typeface="Carlito"/>
                <a:cs typeface="Carlito"/>
              </a:rPr>
              <a:t>todas</a:t>
            </a:r>
            <a:r>
              <a:rPr sz="1800" spc="-50" dirty="0">
                <a:latin typeface="Carlito"/>
                <a:cs typeface="Carlito"/>
              </a:rPr>
              <a:t> </a:t>
            </a:r>
            <a:r>
              <a:rPr sz="1800" dirty="0">
                <a:latin typeface="Carlito"/>
                <a:cs typeface="Carlito"/>
              </a:rPr>
              <a:t>las</a:t>
            </a:r>
            <a:r>
              <a:rPr sz="1800" spc="-40" dirty="0">
                <a:latin typeface="Carlito"/>
                <a:cs typeface="Carlito"/>
              </a:rPr>
              <a:t> </a:t>
            </a:r>
            <a:r>
              <a:rPr sz="1800" dirty="0">
                <a:latin typeface="Carlito"/>
                <a:cs typeface="Carlito"/>
              </a:rPr>
              <a:t>predicciones</a:t>
            </a:r>
            <a:r>
              <a:rPr sz="1800" spc="-10" dirty="0">
                <a:latin typeface="Carlito"/>
                <a:cs typeface="Carlito"/>
              </a:rPr>
              <a:t> correctas</a:t>
            </a:r>
            <a:r>
              <a:rPr sz="1800" spc="-35" dirty="0">
                <a:latin typeface="Carlito"/>
                <a:cs typeface="Carlito"/>
              </a:rPr>
              <a:t> </a:t>
            </a:r>
            <a:r>
              <a:rPr sz="1800" dirty="0">
                <a:latin typeface="Carlito"/>
                <a:cs typeface="Carlito"/>
              </a:rPr>
              <a:t>o</a:t>
            </a:r>
            <a:r>
              <a:rPr sz="1800" spc="-50" dirty="0">
                <a:latin typeface="Carlito"/>
                <a:cs typeface="Carlito"/>
              </a:rPr>
              <a:t> </a:t>
            </a:r>
            <a:r>
              <a:rPr sz="1800" dirty="0">
                <a:latin typeface="Carlito"/>
                <a:cs typeface="Carlito"/>
              </a:rPr>
              <a:t>incorrectas</a:t>
            </a:r>
            <a:r>
              <a:rPr sz="1800" spc="-20" dirty="0">
                <a:latin typeface="Carlito"/>
                <a:cs typeface="Carlito"/>
              </a:rPr>
              <a:t> </a:t>
            </a:r>
            <a:r>
              <a:rPr sz="1800" dirty="0">
                <a:latin typeface="Carlito"/>
                <a:cs typeface="Carlito"/>
              </a:rPr>
              <a:t>tienen</a:t>
            </a:r>
            <a:r>
              <a:rPr sz="1800" spc="-25" dirty="0">
                <a:latin typeface="Carlito"/>
                <a:cs typeface="Carlito"/>
              </a:rPr>
              <a:t> </a:t>
            </a:r>
            <a:r>
              <a:rPr sz="1800" dirty="0">
                <a:latin typeface="Carlito"/>
                <a:cs typeface="Carlito"/>
              </a:rPr>
              <a:t>el</a:t>
            </a:r>
            <a:r>
              <a:rPr sz="1800" spc="-40" dirty="0">
                <a:latin typeface="Carlito"/>
                <a:cs typeface="Carlito"/>
              </a:rPr>
              <a:t> </a:t>
            </a:r>
            <a:r>
              <a:rPr sz="1800" dirty="0">
                <a:latin typeface="Carlito"/>
                <a:cs typeface="Carlito"/>
              </a:rPr>
              <a:t>mismo</a:t>
            </a:r>
            <a:r>
              <a:rPr sz="1800" spc="-55" dirty="0">
                <a:latin typeface="Carlito"/>
                <a:cs typeface="Carlito"/>
              </a:rPr>
              <a:t> </a:t>
            </a:r>
            <a:r>
              <a:rPr sz="1800" spc="-10" dirty="0">
                <a:latin typeface="Carlito"/>
                <a:cs typeface="Carlito"/>
              </a:rPr>
              <a:t>valor.</a:t>
            </a:r>
            <a:endParaRPr sz="1800" dirty="0">
              <a:latin typeface="Carlito"/>
              <a:cs typeface="Carlito"/>
            </a:endParaRPr>
          </a:p>
          <a:p>
            <a:pPr marL="299085" indent="-286385">
              <a:lnSpc>
                <a:spcPct val="100000"/>
              </a:lnSpc>
              <a:spcBef>
                <a:spcPts val="2160"/>
              </a:spcBef>
              <a:buFont typeface="Arial"/>
              <a:buChar char="•"/>
              <a:tabLst>
                <a:tab pos="299085" algn="l"/>
              </a:tabLst>
            </a:pPr>
            <a:r>
              <a:rPr sz="1800" b="1" dirty="0">
                <a:latin typeface="Carlito"/>
                <a:cs typeface="Carlito"/>
              </a:rPr>
              <a:t>¿Qué</a:t>
            </a:r>
            <a:r>
              <a:rPr sz="1800" b="1" spc="-35" dirty="0">
                <a:latin typeface="Carlito"/>
                <a:cs typeface="Carlito"/>
              </a:rPr>
              <a:t> </a:t>
            </a:r>
            <a:r>
              <a:rPr sz="1800" b="1" dirty="0">
                <a:latin typeface="Carlito"/>
                <a:cs typeface="Carlito"/>
              </a:rPr>
              <a:t>combinaciones</a:t>
            </a:r>
            <a:r>
              <a:rPr sz="1800" b="1" spc="-50" dirty="0">
                <a:latin typeface="Carlito"/>
                <a:cs typeface="Carlito"/>
              </a:rPr>
              <a:t> </a:t>
            </a:r>
            <a:r>
              <a:rPr sz="1800" b="1" dirty="0">
                <a:latin typeface="Carlito"/>
                <a:cs typeface="Carlito"/>
              </a:rPr>
              <a:t>se</a:t>
            </a:r>
            <a:r>
              <a:rPr sz="1800" b="1" spc="-15" dirty="0">
                <a:latin typeface="Carlito"/>
                <a:cs typeface="Carlito"/>
              </a:rPr>
              <a:t> </a:t>
            </a:r>
            <a:r>
              <a:rPr sz="1800" b="1" dirty="0">
                <a:latin typeface="Carlito"/>
                <a:cs typeface="Carlito"/>
              </a:rPr>
              <a:t>pueden</a:t>
            </a:r>
            <a:r>
              <a:rPr sz="1800" b="1" spc="-45" dirty="0">
                <a:latin typeface="Carlito"/>
                <a:cs typeface="Carlito"/>
              </a:rPr>
              <a:t> </a:t>
            </a:r>
            <a:r>
              <a:rPr sz="1800" b="1" dirty="0">
                <a:latin typeface="Carlito"/>
                <a:cs typeface="Carlito"/>
              </a:rPr>
              <a:t>dar</a:t>
            </a:r>
            <a:r>
              <a:rPr sz="1800" b="1" spc="-15" dirty="0">
                <a:latin typeface="Carlito"/>
                <a:cs typeface="Carlito"/>
              </a:rPr>
              <a:t> </a:t>
            </a:r>
            <a:r>
              <a:rPr sz="1800" b="1" dirty="0">
                <a:latin typeface="Carlito"/>
                <a:cs typeface="Carlito"/>
              </a:rPr>
              <a:t>que</a:t>
            </a:r>
            <a:r>
              <a:rPr sz="1800" b="1" spc="-30" dirty="0">
                <a:latin typeface="Carlito"/>
                <a:cs typeface="Carlito"/>
              </a:rPr>
              <a:t> </a:t>
            </a:r>
            <a:r>
              <a:rPr sz="1800" b="1" dirty="0">
                <a:latin typeface="Carlito"/>
                <a:cs typeface="Carlito"/>
              </a:rPr>
              <a:t>nos</a:t>
            </a:r>
            <a:r>
              <a:rPr sz="1800" b="1" spc="-25" dirty="0">
                <a:latin typeface="Carlito"/>
                <a:cs typeface="Carlito"/>
              </a:rPr>
              <a:t> </a:t>
            </a:r>
            <a:r>
              <a:rPr sz="1800" b="1" dirty="0">
                <a:latin typeface="Carlito"/>
                <a:cs typeface="Carlito"/>
              </a:rPr>
              <a:t>permite</a:t>
            </a:r>
            <a:r>
              <a:rPr sz="1800" b="1" spc="-40" dirty="0">
                <a:latin typeface="Carlito"/>
                <a:cs typeface="Carlito"/>
              </a:rPr>
              <a:t> </a:t>
            </a:r>
            <a:r>
              <a:rPr sz="1800" b="1" dirty="0">
                <a:latin typeface="Carlito"/>
                <a:cs typeface="Carlito"/>
              </a:rPr>
              <a:t>evaluar</a:t>
            </a:r>
            <a:r>
              <a:rPr sz="1800" b="1" spc="-35" dirty="0">
                <a:latin typeface="Carlito"/>
                <a:cs typeface="Carlito"/>
              </a:rPr>
              <a:t> </a:t>
            </a:r>
            <a:r>
              <a:rPr sz="1800" b="1" dirty="0">
                <a:latin typeface="Carlito"/>
                <a:cs typeface="Carlito"/>
              </a:rPr>
              <a:t>el</a:t>
            </a:r>
            <a:r>
              <a:rPr sz="1800" b="1" spc="-20" dirty="0">
                <a:latin typeface="Carlito"/>
                <a:cs typeface="Carlito"/>
              </a:rPr>
              <a:t> </a:t>
            </a:r>
            <a:r>
              <a:rPr sz="1800" b="1" spc="-10" dirty="0">
                <a:latin typeface="Carlito"/>
                <a:cs typeface="Carlito"/>
              </a:rPr>
              <a:t>modelo?</a:t>
            </a:r>
            <a:endParaRPr sz="1800" dirty="0">
              <a:latin typeface="Carlito"/>
              <a:cs typeface="Carlito"/>
            </a:endParaRPr>
          </a:p>
        </p:txBody>
      </p:sp>
      <p:sp>
        <p:nvSpPr>
          <p:cNvPr id="4" name="object 4"/>
          <p:cNvSpPr txBox="1"/>
          <p:nvPr/>
        </p:nvSpPr>
        <p:spPr>
          <a:xfrm>
            <a:off x="4316348" y="3391027"/>
            <a:ext cx="254127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58AAF1"/>
                </a:solidFill>
                <a:latin typeface="Carlito"/>
                <a:cs typeface="Carlito"/>
              </a:rPr>
              <a:t>Matriz</a:t>
            </a:r>
            <a:r>
              <a:rPr sz="2400" b="1" spc="-60" dirty="0">
                <a:solidFill>
                  <a:srgbClr val="58AAF1"/>
                </a:solidFill>
                <a:latin typeface="Carlito"/>
                <a:cs typeface="Carlito"/>
              </a:rPr>
              <a:t> </a:t>
            </a:r>
            <a:r>
              <a:rPr sz="2400" b="1" dirty="0">
                <a:solidFill>
                  <a:srgbClr val="58AAF1"/>
                </a:solidFill>
                <a:latin typeface="Carlito"/>
                <a:cs typeface="Carlito"/>
              </a:rPr>
              <a:t>de</a:t>
            </a:r>
            <a:r>
              <a:rPr sz="2400" b="1" spc="-60" dirty="0">
                <a:solidFill>
                  <a:srgbClr val="58AAF1"/>
                </a:solidFill>
                <a:latin typeface="Carlito"/>
                <a:cs typeface="Carlito"/>
              </a:rPr>
              <a:t> </a:t>
            </a:r>
            <a:r>
              <a:rPr sz="2400" b="1" spc="-10" dirty="0">
                <a:solidFill>
                  <a:srgbClr val="58AAF1"/>
                </a:solidFill>
                <a:latin typeface="Carlito"/>
                <a:cs typeface="Carlito"/>
              </a:rPr>
              <a:t>confusión</a:t>
            </a:r>
            <a:endParaRPr sz="2400">
              <a:latin typeface="Carlito"/>
              <a:cs typeface="Carlito"/>
            </a:endParaRPr>
          </a:p>
        </p:txBody>
      </p:sp>
      <p:graphicFrame>
        <p:nvGraphicFramePr>
          <p:cNvPr id="5" name="object 5"/>
          <p:cNvGraphicFramePr>
            <a:graphicFrameLocks noGrp="1"/>
          </p:cNvGraphicFramePr>
          <p:nvPr/>
        </p:nvGraphicFramePr>
        <p:xfrm>
          <a:off x="1122464" y="3931411"/>
          <a:ext cx="8938895" cy="2247265"/>
        </p:xfrm>
        <a:graphic>
          <a:graphicData uri="http://schemas.openxmlformats.org/drawingml/2006/table">
            <a:tbl>
              <a:tblPr firstRow="1" bandRow="1">
                <a:tableStyleId>{2D5ABB26-0587-4C30-8999-92F81FD0307C}</a:tableStyleId>
              </a:tblPr>
              <a:tblGrid>
                <a:gridCol w="1543685">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2654300">
                  <a:extLst>
                    <a:ext uri="{9D8B030D-6E8A-4147-A177-3AD203B41FA5}">
                      <a16:colId xmlns:a16="http://schemas.microsoft.com/office/drawing/2014/main" val="20002"/>
                    </a:ext>
                  </a:extLst>
                </a:gridCol>
                <a:gridCol w="3318510">
                  <a:extLst>
                    <a:ext uri="{9D8B030D-6E8A-4147-A177-3AD203B41FA5}">
                      <a16:colId xmlns:a16="http://schemas.microsoft.com/office/drawing/2014/main" val="20003"/>
                    </a:ext>
                  </a:extLst>
                </a:gridCol>
              </a:tblGrid>
              <a:tr h="654685">
                <a:tc rowSpan="2" gridSpan="2">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hMerge="1">
                  <a:txBody>
                    <a:bodyPr/>
                    <a:lstStyle/>
                    <a:p>
                      <a:endParaRPr/>
                    </a:p>
                  </a:txBody>
                  <a:tcPr marL="0" marR="0" marT="0" marB="0"/>
                </a:tc>
                <a:tc gridSpan="2">
                  <a:txBody>
                    <a:bodyPr/>
                    <a:lstStyle/>
                    <a:p>
                      <a:pPr marL="1270" algn="ctr">
                        <a:lnSpc>
                          <a:spcPct val="100000"/>
                        </a:lnSpc>
                        <a:spcBef>
                          <a:spcPts val="210"/>
                        </a:spcBef>
                      </a:pPr>
                      <a:r>
                        <a:rPr sz="2400" b="1" spc="-10" dirty="0">
                          <a:latin typeface="Carlito"/>
                          <a:cs typeface="Carlito"/>
                        </a:rPr>
                        <a:t>Predicción</a:t>
                      </a:r>
                      <a:endParaRPr sz="2400">
                        <a:latin typeface="Carlito"/>
                        <a:cs typeface="Carlito"/>
                      </a:endParaRPr>
                    </a:p>
                  </a:txBody>
                  <a:tcPr marL="0" marR="0" marT="266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530860">
                <a:tc gridSpan="2"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a:txBody>
                    <a:bodyPr/>
                    <a:lstStyle/>
                    <a:p>
                      <a:pPr algn="ctr">
                        <a:lnSpc>
                          <a:spcPct val="100000"/>
                        </a:lnSpc>
                        <a:spcBef>
                          <a:spcPts val="250"/>
                        </a:spcBef>
                      </a:pPr>
                      <a:r>
                        <a:rPr sz="1800" b="1" spc="-10" dirty="0">
                          <a:latin typeface="Carlito"/>
                          <a:cs typeface="Carlito"/>
                        </a:rPr>
                        <a:t>Positiva</a:t>
                      </a:r>
                      <a:endParaRPr sz="1800">
                        <a:latin typeface="Carlito"/>
                        <a:cs typeface="Carlito"/>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50"/>
                        </a:spcBef>
                      </a:pPr>
                      <a:r>
                        <a:rPr sz="1800" b="1" spc="-10" dirty="0">
                          <a:latin typeface="Carlito"/>
                          <a:cs typeface="Carlito"/>
                        </a:rPr>
                        <a:t>Negativa</a:t>
                      </a:r>
                      <a:endParaRPr sz="1800">
                        <a:latin typeface="Carlito"/>
                        <a:cs typeface="Carlito"/>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30860">
                <a:tc rowSpan="2">
                  <a:txBody>
                    <a:bodyPr/>
                    <a:lstStyle/>
                    <a:p>
                      <a:pPr marL="164465">
                        <a:lnSpc>
                          <a:spcPct val="100000"/>
                        </a:lnSpc>
                        <a:spcBef>
                          <a:spcPts val="2595"/>
                        </a:spcBef>
                      </a:pPr>
                      <a:r>
                        <a:rPr sz="2400" b="1" spc="-10" dirty="0">
                          <a:latin typeface="Carlito"/>
                          <a:cs typeface="Carlito"/>
                        </a:rPr>
                        <a:t>Valor</a:t>
                      </a:r>
                      <a:r>
                        <a:rPr sz="2400" b="1" spc="-125" dirty="0">
                          <a:latin typeface="Carlito"/>
                          <a:cs typeface="Carlito"/>
                        </a:rPr>
                        <a:t> </a:t>
                      </a:r>
                      <a:r>
                        <a:rPr sz="2400" b="1" spc="-20" dirty="0">
                          <a:latin typeface="Carlito"/>
                          <a:cs typeface="Carlito"/>
                        </a:rPr>
                        <a:t>real</a:t>
                      </a:r>
                      <a:endParaRPr sz="2400">
                        <a:latin typeface="Carlito"/>
                        <a:cs typeface="Carlito"/>
                      </a:endParaRPr>
                    </a:p>
                  </a:txBody>
                  <a:tcPr marL="0" marR="0" marT="3295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324485" algn="r">
                        <a:lnSpc>
                          <a:spcPct val="100000"/>
                        </a:lnSpc>
                        <a:spcBef>
                          <a:spcPts val="250"/>
                        </a:spcBef>
                      </a:pPr>
                      <a:r>
                        <a:rPr sz="1800" b="1" spc="-10" dirty="0">
                          <a:latin typeface="Carlito"/>
                          <a:cs typeface="Carlito"/>
                        </a:rPr>
                        <a:t>Positivo</a:t>
                      </a:r>
                      <a:endParaRPr sz="1800">
                        <a:latin typeface="Carlito"/>
                        <a:cs typeface="Carlito"/>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50"/>
                        </a:spcBef>
                      </a:pPr>
                      <a:r>
                        <a:rPr sz="1800" spc="-20" dirty="0">
                          <a:solidFill>
                            <a:srgbClr val="00AF50"/>
                          </a:solidFill>
                          <a:latin typeface="Carlito"/>
                          <a:cs typeface="Carlito"/>
                        </a:rPr>
                        <a:t>Verdadero</a:t>
                      </a:r>
                      <a:r>
                        <a:rPr sz="1800" spc="-65" dirty="0">
                          <a:solidFill>
                            <a:srgbClr val="00AF50"/>
                          </a:solidFill>
                          <a:latin typeface="Carlito"/>
                          <a:cs typeface="Carlito"/>
                        </a:rPr>
                        <a:t> </a:t>
                      </a:r>
                      <a:r>
                        <a:rPr sz="1800" dirty="0">
                          <a:solidFill>
                            <a:srgbClr val="00AF50"/>
                          </a:solidFill>
                          <a:latin typeface="Carlito"/>
                          <a:cs typeface="Carlito"/>
                        </a:rPr>
                        <a:t>positivo</a:t>
                      </a:r>
                      <a:r>
                        <a:rPr sz="1800" spc="-45" dirty="0">
                          <a:solidFill>
                            <a:srgbClr val="00AF50"/>
                          </a:solidFill>
                          <a:latin typeface="Carlito"/>
                          <a:cs typeface="Carlito"/>
                        </a:rPr>
                        <a:t> </a:t>
                      </a:r>
                      <a:r>
                        <a:rPr sz="1800" spc="-20" dirty="0">
                          <a:solidFill>
                            <a:srgbClr val="00AF50"/>
                          </a:solidFill>
                          <a:latin typeface="Carlito"/>
                          <a:cs typeface="Carlito"/>
                        </a:rPr>
                        <a:t>(TP)</a:t>
                      </a:r>
                      <a:endParaRPr sz="1800">
                        <a:latin typeface="Carlito"/>
                        <a:cs typeface="Carlito"/>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50"/>
                        </a:spcBef>
                      </a:pPr>
                      <a:r>
                        <a:rPr sz="1800" dirty="0">
                          <a:solidFill>
                            <a:srgbClr val="FF0000"/>
                          </a:solidFill>
                          <a:latin typeface="Carlito"/>
                          <a:cs typeface="Carlito"/>
                        </a:rPr>
                        <a:t>Falso</a:t>
                      </a:r>
                      <a:r>
                        <a:rPr sz="1800" spc="-55" dirty="0">
                          <a:solidFill>
                            <a:srgbClr val="FF0000"/>
                          </a:solidFill>
                          <a:latin typeface="Carlito"/>
                          <a:cs typeface="Carlito"/>
                        </a:rPr>
                        <a:t> </a:t>
                      </a:r>
                      <a:r>
                        <a:rPr sz="1800" spc="-10" dirty="0">
                          <a:solidFill>
                            <a:srgbClr val="FF0000"/>
                          </a:solidFill>
                          <a:latin typeface="Carlito"/>
                          <a:cs typeface="Carlito"/>
                        </a:rPr>
                        <a:t>negativo</a:t>
                      </a:r>
                      <a:r>
                        <a:rPr sz="1800" spc="-45" dirty="0">
                          <a:solidFill>
                            <a:srgbClr val="FF0000"/>
                          </a:solidFill>
                          <a:latin typeface="Carlito"/>
                          <a:cs typeface="Carlito"/>
                        </a:rPr>
                        <a:t> </a:t>
                      </a:r>
                      <a:r>
                        <a:rPr sz="1800" spc="-20" dirty="0">
                          <a:solidFill>
                            <a:srgbClr val="FF0000"/>
                          </a:solidFill>
                          <a:latin typeface="Carlito"/>
                          <a:cs typeface="Carlito"/>
                        </a:rPr>
                        <a:t>(FN)</a:t>
                      </a:r>
                      <a:endParaRPr sz="1800">
                        <a:latin typeface="Carlito"/>
                        <a:cs typeface="Carlito"/>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30860">
                <a:tc vMerge="1">
                  <a:txBody>
                    <a:bodyPr/>
                    <a:lstStyle/>
                    <a:p>
                      <a:endParaRPr/>
                    </a:p>
                  </a:txBody>
                  <a:tcPr marL="0" marR="0" marT="3295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280670" algn="r">
                        <a:lnSpc>
                          <a:spcPct val="100000"/>
                        </a:lnSpc>
                        <a:spcBef>
                          <a:spcPts val="250"/>
                        </a:spcBef>
                      </a:pPr>
                      <a:r>
                        <a:rPr sz="1800" b="1" spc="-10" dirty="0">
                          <a:latin typeface="Carlito"/>
                          <a:cs typeface="Carlito"/>
                        </a:rPr>
                        <a:t>Negativo</a:t>
                      </a:r>
                      <a:endParaRPr sz="1800">
                        <a:latin typeface="Carlito"/>
                        <a:cs typeface="Carlito"/>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50"/>
                        </a:spcBef>
                      </a:pPr>
                      <a:r>
                        <a:rPr sz="1800" dirty="0">
                          <a:solidFill>
                            <a:srgbClr val="FF0000"/>
                          </a:solidFill>
                          <a:latin typeface="Carlito"/>
                          <a:cs typeface="Carlito"/>
                        </a:rPr>
                        <a:t>Falso</a:t>
                      </a:r>
                      <a:r>
                        <a:rPr sz="1800" spc="-75" dirty="0">
                          <a:solidFill>
                            <a:srgbClr val="FF0000"/>
                          </a:solidFill>
                          <a:latin typeface="Carlito"/>
                          <a:cs typeface="Carlito"/>
                        </a:rPr>
                        <a:t> </a:t>
                      </a:r>
                      <a:r>
                        <a:rPr sz="1800" dirty="0">
                          <a:solidFill>
                            <a:srgbClr val="FF0000"/>
                          </a:solidFill>
                          <a:latin typeface="Carlito"/>
                          <a:cs typeface="Carlito"/>
                        </a:rPr>
                        <a:t>positivo</a:t>
                      </a:r>
                      <a:r>
                        <a:rPr sz="1800" spc="-70" dirty="0">
                          <a:solidFill>
                            <a:srgbClr val="FF0000"/>
                          </a:solidFill>
                          <a:latin typeface="Carlito"/>
                          <a:cs typeface="Carlito"/>
                        </a:rPr>
                        <a:t> </a:t>
                      </a:r>
                      <a:r>
                        <a:rPr sz="1800" spc="-20" dirty="0">
                          <a:solidFill>
                            <a:srgbClr val="FF0000"/>
                          </a:solidFill>
                          <a:latin typeface="Carlito"/>
                          <a:cs typeface="Carlito"/>
                        </a:rPr>
                        <a:t>(FP)</a:t>
                      </a:r>
                      <a:endParaRPr sz="1800">
                        <a:latin typeface="Carlito"/>
                        <a:cs typeface="Carlito"/>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0"/>
                        </a:spcBef>
                      </a:pPr>
                      <a:r>
                        <a:rPr sz="1800" spc="-20" dirty="0">
                          <a:solidFill>
                            <a:srgbClr val="00AF50"/>
                          </a:solidFill>
                          <a:latin typeface="Carlito"/>
                          <a:cs typeface="Carlito"/>
                        </a:rPr>
                        <a:t>Verdadero</a:t>
                      </a:r>
                      <a:r>
                        <a:rPr sz="1800" spc="-50" dirty="0">
                          <a:solidFill>
                            <a:srgbClr val="00AF50"/>
                          </a:solidFill>
                          <a:latin typeface="Carlito"/>
                          <a:cs typeface="Carlito"/>
                        </a:rPr>
                        <a:t> </a:t>
                      </a:r>
                      <a:r>
                        <a:rPr sz="1800" spc="-10" dirty="0">
                          <a:solidFill>
                            <a:srgbClr val="00AF50"/>
                          </a:solidFill>
                          <a:latin typeface="Carlito"/>
                          <a:cs typeface="Carlito"/>
                        </a:rPr>
                        <a:t>Negativo</a:t>
                      </a:r>
                      <a:r>
                        <a:rPr sz="1800" spc="-45" dirty="0">
                          <a:solidFill>
                            <a:srgbClr val="00AF50"/>
                          </a:solidFill>
                          <a:latin typeface="Carlito"/>
                          <a:cs typeface="Carlito"/>
                        </a:rPr>
                        <a:t> </a:t>
                      </a:r>
                      <a:r>
                        <a:rPr sz="1800" spc="-20" dirty="0">
                          <a:solidFill>
                            <a:srgbClr val="00AF50"/>
                          </a:solidFill>
                          <a:latin typeface="Carlito"/>
                          <a:cs typeface="Carlito"/>
                        </a:rPr>
                        <a:t>(TN)</a:t>
                      </a:r>
                      <a:endParaRPr sz="1800">
                        <a:latin typeface="Carlito"/>
                        <a:cs typeface="Carlito"/>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object 6"/>
          <p:cNvSpPr txBox="1"/>
          <p:nvPr/>
        </p:nvSpPr>
        <p:spPr>
          <a:xfrm>
            <a:off x="857503" y="2834766"/>
            <a:ext cx="2667000" cy="848360"/>
          </a:xfrm>
          <a:prstGeom prst="rect">
            <a:avLst/>
          </a:prstGeom>
        </p:spPr>
        <p:txBody>
          <a:bodyPr vert="horz" wrap="square" lIns="0" tIns="12700" rIns="0" bIns="0" rtlCol="0">
            <a:spAutoFit/>
          </a:bodyPr>
          <a:lstStyle/>
          <a:p>
            <a:pPr marL="12700" marR="5080">
              <a:lnSpc>
                <a:spcPct val="100000"/>
              </a:lnSpc>
              <a:spcBef>
                <a:spcPts val="100"/>
              </a:spcBef>
            </a:pPr>
            <a:r>
              <a:rPr sz="1800" b="1" dirty="0">
                <a:latin typeface="Carlito"/>
                <a:cs typeface="Carlito"/>
              </a:rPr>
              <a:t>Clasificación</a:t>
            </a:r>
            <a:r>
              <a:rPr sz="1800" b="1" spc="-90" dirty="0">
                <a:latin typeface="Carlito"/>
                <a:cs typeface="Carlito"/>
              </a:rPr>
              <a:t> </a:t>
            </a:r>
            <a:r>
              <a:rPr sz="1800" b="1" spc="-10" dirty="0">
                <a:latin typeface="Carlito"/>
                <a:cs typeface="Carlito"/>
              </a:rPr>
              <a:t>binaria</a:t>
            </a:r>
            <a:r>
              <a:rPr sz="1800" b="1" spc="500" dirty="0">
                <a:latin typeface="Carlito"/>
                <a:cs typeface="Carlito"/>
              </a:rPr>
              <a:t> </a:t>
            </a:r>
            <a:r>
              <a:rPr sz="1800" b="1" spc="-10" dirty="0">
                <a:latin typeface="Carlito"/>
                <a:cs typeface="Carlito"/>
              </a:rPr>
              <a:t>Positivo</a:t>
            </a:r>
            <a:r>
              <a:rPr sz="1800" b="1" spc="-60" dirty="0">
                <a:latin typeface="Carlito"/>
                <a:cs typeface="Carlito"/>
              </a:rPr>
              <a:t> </a:t>
            </a:r>
            <a:r>
              <a:rPr sz="1800" b="1" dirty="0">
                <a:latin typeface="Carlito"/>
                <a:cs typeface="Carlito"/>
              </a:rPr>
              <a:t>=</a:t>
            </a:r>
            <a:r>
              <a:rPr sz="1800" b="1" spc="-10" dirty="0">
                <a:latin typeface="Carlito"/>
                <a:cs typeface="Carlito"/>
              </a:rPr>
              <a:t> </a:t>
            </a:r>
            <a:r>
              <a:rPr sz="1800" b="1" dirty="0">
                <a:latin typeface="Carlito"/>
                <a:cs typeface="Carlito"/>
              </a:rPr>
              <a:t>ES</a:t>
            </a:r>
            <a:r>
              <a:rPr sz="1800" b="1" spc="-30" dirty="0">
                <a:latin typeface="Carlito"/>
                <a:cs typeface="Carlito"/>
              </a:rPr>
              <a:t> </a:t>
            </a:r>
            <a:r>
              <a:rPr sz="1800" b="1" dirty="0">
                <a:latin typeface="Carlito"/>
                <a:cs typeface="Carlito"/>
              </a:rPr>
              <a:t>PERRO</a:t>
            </a:r>
            <a:r>
              <a:rPr sz="1800" b="1" spc="-10" dirty="0">
                <a:latin typeface="Carlito"/>
                <a:cs typeface="Carlito"/>
              </a:rPr>
              <a:t> </a:t>
            </a:r>
            <a:r>
              <a:rPr sz="1800" b="1" spc="-25" dirty="0">
                <a:latin typeface="Carlito"/>
                <a:cs typeface="Carlito"/>
              </a:rPr>
              <a:t>(1) </a:t>
            </a:r>
            <a:r>
              <a:rPr sz="1800" b="1" spc="-10" dirty="0">
                <a:latin typeface="Carlito"/>
                <a:cs typeface="Carlito"/>
              </a:rPr>
              <a:t>Negativo</a:t>
            </a:r>
            <a:r>
              <a:rPr sz="1800" b="1" spc="-45" dirty="0">
                <a:latin typeface="Carlito"/>
                <a:cs typeface="Carlito"/>
              </a:rPr>
              <a:t> </a:t>
            </a:r>
            <a:r>
              <a:rPr sz="1800" b="1" dirty="0">
                <a:latin typeface="Carlito"/>
                <a:cs typeface="Carlito"/>
              </a:rPr>
              <a:t>= NO</a:t>
            </a:r>
            <a:r>
              <a:rPr sz="1800" b="1" spc="-15" dirty="0">
                <a:latin typeface="Carlito"/>
                <a:cs typeface="Carlito"/>
              </a:rPr>
              <a:t> </a:t>
            </a:r>
            <a:r>
              <a:rPr sz="1800" b="1" dirty="0">
                <a:latin typeface="Carlito"/>
                <a:cs typeface="Carlito"/>
              </a:rPr>
              <a:t>ES</a:t>
            </a:r>
            <a:r>
              <a:rPr sz="1800" b="1" spc="-15" dirty="0">
                <a:latin typeface="Carlito"/>
                <a:cs typeface="Carlito"/>
              </a:rPr>
              <a:t> </a:t>
            </a:r>
            <a:r>
              <a:rPr sz="1800" b="1" dirty="0">
                <a:latin typeface="Carlito"/>
                <a:cs typeface="Carlito"/>
              </a:rPr>
              <a:t>PERRO</a:t>
            </a:r>
            <a:r>
              <a:rPr sz="1800" b="1" spc="-5" dirty="0">
                <a:latin typeface="Carlito"/>
                <a:cs typeface="Carlito"/>
              </a:rPr>
              <a:t> </a:t>
            </a:r>
            <a:r>
              <a:rPr sz="1800" b="1" spc="-25" dirty="0">
                <a:latin typeface="Carlito"/>
                <a:cs typeface="Carlito"/>
              </a:rPr>
              <a:t>(0)</a:t>
            </a:r>
            <a:endParaRPr sz="1800">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0727" y="3159251"/>
            <a:ext cx="4572000" cy="3474720"/>
          </a:xfrm>
          <a:custGeom>
            <a:avLst/>
            <a:gdLst/>
            <a:ahLst/>
            <a:cxnLst/>
            <a:rect l="l" t="t" r="r" b="b"/>
            <a:pathLst>
              <a:path w="4572000" h="3474720">
                <a:moveTo>
                  <a:pt x="0" y="579120"/>
                </a:moveTo>
                <a:lnTo>
                  <a:pt x="1919" y="531630"/>
                </a:lnTo>
                <a:lnTo>
                  <a:pt x="7579" y="485196"/>
                </a:lnTo>
                <a:lnTo>
                  <a:pt x="16830" y="439968"/>
                </a:lnTo>
                <a:lnTo>
                  <a:pt x="29524" y="396093"/>
                </a:lnTo>
                <a:lnTo>
                  <a:pt x="45510" y="353722"/>
                </a:lnTo>
                <a:lnTo>
                  <a:pt x="64641" y="313004"/>
                </a:lnTo>
                <a:lnTo>
                  <a:pt x="86766" y="274087"/>
                </a:lnTo>
                <a:lnTo>
                  <a:pt x="111738" y="237122"/>
                </a:lnTo>
                <a:lnTo>
                  <a:pt x="139406" y="202256"/>
                </a:lnTo>
                <a:lnTo>
                  <a:pt x="169622" y="169640"/>
                </a:lnTo>
                <a:lnTo>
                  <a:pt x="202237" y="139422"/>
                </a:lnTo>
                <a:lnTo>
                  <a:pt x="237103" y="111751"/>
                </a:lnTo>
                <a:lnTo>
                  <a:pt x="274068" y="86778"/>
                </a:lnTo>
                <a:lnTo>
                  <a:pt x="312986" y="64650"/>
                </a:lnTo>
                <a:lnTo>
                  <a:pt x="353706" y="45517"/>
                </a:lnTo>
                <a:lnTo>
                  <a:pt x="396080" y="29529"/>
                </a:lnTo>
                <a:lnTo>
                  <a:pt x="439959" y="16833"/>
                </a:lnTo>
                <a:lnTo>
                  <a:pt x="485193" y="7581"/>
                </a:lnTo>
                <a:lnTo>
                  <a:pt x="531634" y="1920"/>
                </a:lnTo>
                <a:lnTo>
                  <a:pt x="579132" y="0"/>
                </a:lnTo>
                <a:lnTo>
                  <a:pt x="3992880" y="0"/>
                </a:lnTo>
                <a:lnTo>
                  <a:pt x="4040369" y="1920"/>
                </a:lnTo>
                <a:lnTo>
                  <a:pt x="4086803" y="7581"/>
                </a:lnTo>
                <a:lnTo>
                  <a:pt x="4132031" y="16833"/>
                </a:lnTo>
                <a:lnTo>
                  <a:pt x="4175906" y="29529"/>
                </a:lnTo>
                <a:lnTo>
                  <a:pt x="4218277" y="45517"/>
                </a:lnTo>
                <a:lnTo>
                  <a:pt x="4258995" y="64650"/>
                </a:lnTo>
                <a:lnTo>
                  <a:pt x="4297912" y="86778"/>
                </a:lnTo>
                <a:lnTo>
                  <a:pt x="4334877" y="111751"/>
                </a:lnTo>
                <a:lnTo>
                  <a:pt x="4369743" y="139422"/>
                </a:lnTo>
                <a:lnTo>
                  <a:pt x="4402359" y="169640"/>
                </a:lnTo>
                <a:lnTo>
                  <a:pt x="4432577" y="202256"/>
                </a:lnTo>
                <a:lnTo>
                  <a:pt x="4460248" y="237122"/>
                </a:lnTo>
                <a:lnTo>
                  <a:pt x="4485221" y="274087"/>
                </a:lnTo>
                <a:lnTo>
                  <a:pt x="4507349" y="313004"/>
                </a:lnTo>
                <a:lnTo>
                  <a:pt x="4526482" y="353722"/>
                </a:lnTo>
                <a:lnTo>
                  <a:pt x="4542470" y="396093"/>
                </a:lnTo>
                <a:lnTo>
                  <a:pt x="4555166" y="439968"/>
                </a:lnTo>
                <a:lnTo>
                  <a:pt x="4564418" y="485196"/>
                </a:lnTo>
                <a:lnTo>
                  <a:pt x="4570079" y="531630"/>
                </a:lnTo>
                <a:lnTo>
                  <a:pt x="4572000" y="579120"/>
                </a:lnTo>
                <a:lnTo>
                  <a:pt x="4572000" y="2895587"/>
                </a:lnTo>
                <a:lnTo>
                  <a:pt x="4570079" y="2943085"/>
                </a:lnTo>
                <a:lnTo>
                  <a:pt x="4564418" y="2989526"/>
                </a:lnTo>
                <a:lnTo>
                  <a:pt x="4555166" y="3034760"/>
                </a:lnTo>
                <a:lnTo>
                  <a:pt x="4542470" y="3078639"/>
                </a:lnTo>
                <a:lnTo>
                  <a:pt x="4526482" y="3121013"/>
                </a:lnTo>
                <a:lnTo>
                  <a:pt x="4507349" y="3161733"/>
                </a:lnTo>
                <a:lnTo>
                  <a:pt x="4485221" y="3200651"/>
                </a:lnTo>
                <a:lnTo>
                  <a:pt x="4460248" y="3237616"/>
                </a:lnTo>
                <a:lnTo>
                  <a:pt x="4432577" y="3272482"/>
                </a:lnTo>
                <a:lnTo>
                  <a:pt x="4402359" y="3305097"/>
                </a:lnTo>
                <a:lnTo>
                  <a:pt x="4369743" y="3335313"/>
                </a:lnTo>
                <a:lnTo>
                  <a:pt x="4334877" y="3362981"/>
                </a:lnTo>
                <a:lnTo>
                  <a:pt x="4297912" y="3387953"/>
                </a:lnTo>
                <a:lnTo>
                  <a:pt x="4258995" y="3410078"/>
                </a:lnTo>
                <a:lnTo>
                  <a:pt x="4218277" y="3429209"/>
                </a:lnTo>
                <a:lnTo>
                  <a:pt x="4175906" y="3445195"/>
                </a:lnTo>
                <a:lnTo>
                  <a:pt x="4132031" y="3457889"/>
                </a:lnTo>
                <a:lnTo>
                  <a:pt x="4086803" y="3467140"/>
                </a:lnTo>
                <a:lnTo>
                  <a:pt x="4040369" y="3472800"/>
                </a:lnTo>
                <a:lnTo>
                  <a:pt x="3992880" y="3474720"/>
                </a:lnTo>
                <a:lnTo>
                  <a:pt x="579132" y="3474720"/>
                </a:lnTo>
                <a:lnTo>
                  <a:pt x="531634" y="3472800"/>
                </a:lnTo>
                <a:lnTo>
                  <a:pt x="485193" y="3467140"/>
                </a:lnTo>
                <a:lnTo>
                  <a:pt x="439959" y="3457889"/>
                </a:lnTo>
                <a:lnTo>
                  <a:pt x="396080" y="3445195"/>
                </a:lnTo>
                <a:lnTo>
                  <a:pt x="353706" y="3429209"/>
                </a:lnTo>
                <a:lnTo>
                  <a:pt x="312986" y="3410078"/>
                </a:lnTo>
                <a:lnTo>
                  <a:pt x="274068" y="3387953"/>
                </a:lnTo>
                <a:lnTo>
                  <a:pt x="237103" y="3362981"/>
                </a:lnTo>
                <a:lnTo>
                  <a:pt x="202237" y="3335313"/>
                </a:lnTo>
                <a:lnTo>
                  <a:pt x="169622" y="3305097"/>
                </a:lnTo>
                <a:lnTo>
                  <a:pt x="139406" y="3272482"/>
                </a:lnTo>
                <a:lnTo>
                  <a:pt x="111738" y="3237616"/>
                </a:lnTo>
                <a:lnTo>
                  <a:pt x="86766" y="3200651"/>
                </a:lnTo>
                <a:lnTo>
                  <a:pt x="64641" y="3161733"/>
                </a:lnTo>
                <a:lnTo>
                  <a:pt x="45510" y="3121013"/>
                </a:lnTo>
                <a:lnTo>
                  <a:pt x="29524" y="3078639"/>
                </a:lnTo>
                <a:lnTo>
                  <a:pt x="16830" y="3034760"/>
                </a:lnTo>
                <a:lnTo>
                  <a:pt x="7579" y="2989526"/>
                </a:lnTo>
                <a:lnTo>
                  <a:pt x="1919" y="2943085"/>
                </a:lnTo>
                <a:lnTo>
                  <a:pt x="0" y="2895587"/>
                </a:lnTo>
                <a:lnTo>
                  <a:pt x="0" y="579120"/>
                </a:lnTo>
                <a:close/>
              </a:path>
            </a:pathLst>
          </a:custGeom>
          <a:ln w="12191">
            <a:solidFill>
              <a:srgbClr val="085091"/>
            </a:solidFill>
            <a:prstDash val="sysDash"/>
          </a:ln>
        </p:spPr>
        <p:txBody>
          <a:bodyPr wrap="square" lIns="0" tIns="0" rIns="0" bIns="0" rtlCol="0"/>
          <a:lstStyle/>
          <a:p>
            <a:endParaRPr/>
          </a:p>
        </p:txBody>
      </p:sp>
      <p:sp>
        <p:nvSpPr>
          <p:cNvPr id="3" name="object 3"/>
          <p:cNvSpPr txBox="1">
            <a:spLocks noGrp="1"/>
          </p:cNvSpPr>
          <p:nvPr>
            <p:ph type="title" idx="4294967295"/>
          </p:nvPr>
        </p:nvSpPr>
        <p:spPr>
          <a:xfrm>
            <a:off x="269978" y="83079"/>
            <a:ext cx="11032409" cy="805605"/>
          </a:xfrm>
          <a:prstGeom prst="rect">
            <a:avLst/>
          </a:prstGeom>
        </p:spPr>
        <p:txBody>
          <a:bodyPr vert="horz" wrap="square" lIns="0" tIns="127254" rIns="0" bIns="0" rtlCol="0">
            <a:spAutoFit/>
          </a:bodyPr>
          <a:lstStyle/>
          <a:p>
            <a:pPr marL="208915">
              <a:lnSpc>
                <a:spcPct val="100000"/>
              </a:lnSpc>
              <a:spcBef>
                <a:spcPts val="95"/>
              </a:spcBef>
            </a:pPr>
            <a:r>
              <a:rPr sz="4400" spc="-210" dirty="0"/>
              <a:t>Evaluación</a:t>
            </a:r>
            <a:r>
              <a:rPr sz="4400" spc="-150" dirty="0"/>
              <a:t> </a:t>
            </a:r>
            <a:r>
              <a:rPr sz="4400" spc="-105" dirty="0"/>
              <a:t>de</a:t>
            </a:r>
            <a:r>
              <a:rPr sz="4400" spc="-150" dirty="0"/>
              <a:t> </a:t>
            </a:r>
            <a:r>
              <a:rPr sz="4400" spc="-270" dirty="0"/>
              <a:t>rendimiento</a:t>
            </a:r>
            <a:r>
              <a:rPr sz="4400" spc="-150" dirty="0"/>
              <a:t> </a:t>
            </a:r>
            <a:r>
              <a:rPr sz="4400" spc="-100" dirty="0"/>
              <a:t>de</a:t>
            </a:r>
            <a:r>
              <a:rPr sz="4400" spc="-145" dirty="0"/>
              <a:t> </a:t>
            </a:r>
            <a:r>
              <a:rPr sz="4400" spc="-235" dirty="0"/>
              <a:t>modelos</a:t>
            </a:r>
            <a:r>
              <a:rPr sz="4400" spc="-110" dirty="0"/>
              <a:t> </a:t>
            </a:r>
            <a:r>
              <a:rPr sz="4400" spc="-195" dirty="0"/>
              <a:t>-</a:t>
            </a:r>
            <a:r>
              <a:rPr sz="4400" spc="-160" dirty="0"/>
              <a:t> </a:t>
            </a:r>
            <a:r>
              <a:rPr sz="4400" spc="-225" dirty="0"/>
              <a:t>Métricas</a:t>
            </a:r>
            <a:r>
              <a:rPr sz="4400" spc="-125" dirty="0"/>
              <a:t> </a:t>
            </a:r>
            <a:r>
              <a:rPr sz="4400" spc="-105" dirty="0"/>
              <a:t>de</a:t>
            </a:r>
            <a:r>
              <a:rPr sz="4400" spc="-155" dirty="0"/>
              <a:t> </a:t>
            </a:r>
            <a:r>
              <a:rPr sz="4400" spc="-145" dirty="0"/>
              <a:t>Clasificación</a:t>
            </a:r>
          </a:p>
        </p:txBody>
      </p:sp>
      <mc:AlternateContent xmlns:mc="http://schemas.openxmlformats.org/markup-compatibility/2006" xmlns:a14="http://schemas.microsoft.com/office/drawing/2010/main">
        <mc:Choice Requires="a14">
          <p:sp>
            <p:nvSpPr>
              <p:cNvPr id="15" name="object 15"/>
              <p:cNvSpPr txBox="1"/>
              <p:nvPr/>
            </p:nvSpPr>
            <p:spPr>
              <a:xfrm>
                <a:off x="5588000" y="3414973"/>
                <a:ext cx="2267457" cy="695896"/>
              </a:xfrm>
              <a:prstGeom prst="rect">
                <a:avLst/>
              </a:prstGeom>
            </p:spPr>
            <p:txBody>
              <a:bodyPr vert="horz" wrap="square" lIns="0" tIns="12700" rIns="0" bIns="0" rtlCol="0">
                <a:spAutoFit/>
              </a:bodyPr>
              <a:lstStyle/>
              <a:p>
                <a:pPr marL="12700" algn="ctr">
                  <a:lnSpc>
                    <a:spcPct val="100000"/>
                  </a:lnSpc>
                  <a:spcBef>
                    <a:spcPts val="100"/>
                  </a:spcBef>
                </a:pPr>
                <a:r>
                  <a:rPr lang="es-ES" b="1" spc="-10" dirty="0">
                    <a:latin typeface="Carlito"/>
                    <a:cs typeface="Carlito"/>
                  </a:rPr>
                  <a:t>Sensibilidad</a:t>
                </a:r>
                <a:r>
                  <a:rPr sz="1800" b="1" spc="-30" dirty="0">
                    <a:latin typeface="Carlito"/>
                    <a:cs typeface="Carlito"/>
                  </a:rPr>
                  <a:t> </a:t>
                </a:r>
                <a:r>
                  <a:rPr sz="1800" b="1" spc="-10" dirty="0">
                    <a:latin typeface="Carlito"/>
                    <a:cs typeface="Carlito"/>
                  </a:rPr>
                  <a:t>(Recall)</a:t>
                </a:r>
                <a:endParaRPr lang="es-ES" sz="1800" b="1" spc="-10" dirty="0">
                  <a:latin typeface="Carlito"/>
                  <a:cs typeface="Carlito"/>
                </a:endParaRPr>
              </a:p>
              <a:p>
                <a:pPr marL="12700" algn="ctr">
                  <a:lnSpc>
                    <a:spcPct val="100000"/>
                  </a:lnSpc>
                  <a:spcBef>
                    <a:spcPts val="100"/>
                  </a:spcBef>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𝑅</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r>
                          <a:rPr lang="es-ES" sz="1800" i="1">
                            <a:effectLst/>
                            <a:latin typeface="Cambria Math" panose="02040503050406030204" pitchFamily="18" charset="0"/>
                            <a:ea typeface="Times New Roman" panose="02020603050405020304" pitchFamily="18" charset="0"/>
                            <a:cs typeface="Calibri" panose="020F0502020204030204" pitchFamily="34" charset="0"/>
                          </a:rPr>
                          <m:t>+</m:t>
                        </m:r>
                        <m:r>
                          <a:rPr lang="es-ES" sz="1800" i="1">
                            <a:effectLst/>
                            <a:latin typeface="Cambria Math" panose="02040503050406030204" pitchFamily="18" charset="0"/>
                            <a:ea typeface="Times New Roman" panose="02020603050405020304" pitchFamily="18" charset="0"/>
                            <a:cs typeface="Calibri" panose="020F0502020204030204" pitchFamily="34" charset="0"/>
                          </a:rPr>
                          <m:t>𝐹𝑁</m:t>
                        </m:r>
                      </m:den>
                    </m:f>
                  </m:oMath>
                </a14:m>
                <a:r>
                  <a:rPr lang="es-ES" dirty="0">
                    <a:effectLst/>
                  </a:rPr>
                  <a:t> </a:t>
                </a:r>
                <a:endParaRPr sz="1800" dirty="0">
                  <a:latin typeface="Carlito"/>
                  <a:cs typeface="Carlito"/>
                </a:endParaRPr>
              </a:p>
            </p:txBody>
          </p:sp>
        </mc:Choice>
        <mc:Fallback xmlns="">
          <p:sp>
            <p:nvSpPr>
              <p:cNvPr id="15" name="object 15"/>
              <p:cNvSpPr txBox="1">
                <a:spLocks noRot="1" noChangeAspect="1" noMove="1" noResize="1" noEditPoints="1" noAdjustHandles="1" noChangeArrowheads="1" noChangeShapeType="1" noTextEdit="1"/>
              </p:cNvSpPr>
              <p:nvPr/>
            </p:nvSpPr>
            <p:spPr>
              <a:xfrm>
                <a:off x="5588000" y="3414973"/>
                <a:ext cx="2267457" cy="695896"/>
              </a:xfrm>
              <a:prstGeom prst="rect">
                <a:avLst/>
              </a:prstGeom>
              <a:blipFill>
                <a:blip r:embed="rId2"/>
                <a:stretch>
                  <a:fillRect t="-7143" b="-714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object 16"/>
              <p:cNvSpPr txBox="1"/>
              <p:nvPr/>
            </p:nvSpPr>
            <p:spPr>
              <a:xfrm>
                <a:off x="8613902" y="3424625"/>
                <a:ext cx="1938655" cy="695896"/>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Precisión</a:t>
                </a:r>
                <a:r>
                  <a:rPr sz="1800" b="1" spc="-95" dirty="0">
                    <a:latin typeface="Carlito"/>
                    <a:cs typeface="Carlito"/>
                  </a:rPr>
                  <a:t> </a:t>
                </a:r>
                <a:r>
                  <a:rPr sz="1800" b="1" spc="-10" dirty="0">
                    <a:latin typeface="Carlito"/>
                    <a:cs typeface="Carlito"/>
                  </a:rPr>
                  <a:t>(Precision)</a:t>
                </a:r>
                <a:endParaRPr lang="es-ES" sz="1800" b="1" spc="-10" dirty="0">
                  <a:latin typeface="Carlito"/>
                  <a:cs typeface="Carlito"/>
                </a:endParaRPr>
              </a:p>
              <a:p>
                <a:pPr marL="12700" algn="ctr">
                  <a:lnSpc>
                    <a:spcPct val="100000"/>
                  </a:lnSpc>
                  <a:spcBef>
                    <a:spcPts val="100"/>
                  </a:spcBef>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𝑃</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𝑇𝑃</m:t>
                        </m:r>
                        <m:r>
                          <a:rPr lang="es-ES" sz="1800" i="1">
                            <a:effectLst/>
                            <a:latin typeface="Cambria Math" panose="02040503050406030204" pitchFamily="18" charset="0"/>
                            <a:ea typeface="Times New Roman" panose="02020603050405020304" pitchFamily="18" charset="0"/>
                            <a:cs typeface="Calibri" panose="020F0502020204030204" pitchFamily="34" charset="0"/>
                          </a:rPr>
                          <m:t>+</m:t>
                        </m:r>
                        <m:r>
                          <a:rPr lang="es-ES" sz="1800" i="1">
                            <a:effectLst/>
                            <a:latin typeface="Cambria Math" panose="02040503050406030204" pitchFamily="18" charset="0"/>
                            <a:ea typeface="Times New Roman" panose="02020603050405020304" pitchFamily="18" charset="0"/>
                            <a:cs typeface="Calibri" panose="020F0502020204030204" pitchFamily="34" charset="0"/>
                          </a:rPr>
                          <m:t>𝐹𝑃</m:t>
                        </m:r>
                      </m:den>
                    </m:f>
                  </m:oMath>
                </a14:m>
                <a:r>
                  <a:rPr lang="es-ES" dirty="0">
                    <a:effectLst/>
                  </a:rPr>
                  <a:t> </a:t>
                </a:r>
                <a:endParaRPr sz="1800" dirty="0">
                  <a:latin typeface="Carlito"/>
                  <a:cs typeface="Carlito"/>
                </a:endParaRPr>
              </a:p>
            </p:txBody>
          </p:sp>
        </mc:Choice>
        <mc:Fallback xmlns="">
          <p:sp>
            <p:nvSpPr>
              <p:cNvPr id="16" name="object 16"/>
              <p:cNvSpPr txBox="1">
                <a:spLocks noRot="1" noChangeAspect="1" noMove="1" noResize="1" noEditPoints="1" noAdjustHandles="1" noChangeArrowheads="1" noChangeShapeType="1" noTextEdit="1"/>
              </p:cNvSpPr>
              <p:nvPr/>
            </p:nvSpPr>
            <p:spPr>
              <a:xfrm>
                <a:off x="8613902" y="3424625"/>
                <a:ext cx="1938655" cy="695896"/>
              </a:xfrm>
              <a:prstGeom prst="rect">
                <a:avLst/>
              </a:prstGeom>
              <a:blipFill>
                <a:blip r:embed="rId3"/>
                <a:stretch>
                  <a:fillRect l="-6536" t="-8929" r="-5229" b="-53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object 24"/>
              <p:cNvSpPr txBox="1"/>
              <p:nvPr/>
            </p:nvSpPr>
            <p:spPr>
              <a:xfrm>
                <a:off x="5284854" y="4406326"/>
                <a:ext cx="5518150" cy="2193036"/>
              </a:xfrm>
              <a:prstGeom prst="rect">
                <a:avLst/>
              </a:prstGeom>
            </p:spPr>
            <p:txBody>
              <a:bodyPr vert="horz" wrap="square" lIns="0" tIns="12700" rIns="0" bIns="0" rtlCol="0">
                <a:spAutoFit/>
              </a:bodyPr>
              <a:lstStyle/>
              <a:p>
                <a:pPr marL="12700" algn="ctr">
                  <a:lnSpc>
                    <a:spcPct val="100000"/>
                  </a:lnSpc>
                  <a:spcBef>
                    <a:spcPts val="100"/>
                  </a:spcBef>
                  <a:tabLst>
                    <a:tab pos="299085" algn="l"/>
                  </a:tabLst>
                </a:pPr>
                <a:r>
                  <a:rPr sz="1800" dirty="0">
                    <a:latin typeface="Carlito"/>
                    <a:cs typeface="Carlito"/>
                  </a:rPr>
                  <a:t>Existe</a:t>
                </a:r>
                <a:r>
                  <a:rPr sz="1800" spc="-40" dirty="0">
                    <a:latin typeface="Carlito"/>
                    <a:cs typeface="Carlito"/>
                  </a:rPr>
                  <a:t> </a:t>
                </a:r>
                <a:r>
                  <a:rPr sz="1800" dirty="0">
                    <a:latin typeface="Carlito"/>
                    <a:cs typeface="Carlito"/>
                  </a:rPr>
                  <a:t>un</a:t>
                </a:r>
                <a:r>
                  <a:rPr sz="1800" spc="-30" dirty="0">
                    <a:latin typeface="Carlito"/>
                    <a:cs typeface="Carlito"/>
                  </a:rPr>
                  <a:t> </a:t>
                </a:r>
                <a:r>
                  <a:rPr lang="es-ES_tradnl" sz="1800" dirty="0">
                    <a:latin typeface="Carlito"/>
                    <a:cs typeface="Carlito"/>
                  </a:rPr>
                  <a:t>balance</a:t>
                </a:r>
                <a:r>
                  <a:rPr lang="es-ES_tradnl" sz="1800" spc="-30" dirty="0">
                    <a:latin typeface="Carlito"/>
                    <a:cs typeface="Carlito"/>
                  </a:rPr>
                  <a:t> </a:t>
                </a:r>
                <a:r>
                  <a:rPr lang="es-ES_tradnl" sz="1800" dirty="0">
                    <a:latin typeface="Carlito"/>
                    <a:cs typeface="Carlito"/>
                  </a:rPr>
                  <a:t>/</a:t>
                </a:r>
                <a:r>
                  <a:rPr lang="es-ES_tradnl" sz="1800" spc="-30" dirty="0">
                    <a:latin typeface="Carlito"/>
                    <a:cs typeface="Carlito"/>
                  </a:rPr>
                  <a:t> </a:t>
                </a:r>
                <a:r>
                  <a:rPr lang="es-ES_tradnl" sz="1800" spc="-10" dirty="0">
                    <a:latin typeface="Carlito"/>
                    <a:cs typeface="Carlito"/>
                  </a:rPr>
                  <a:t>compensación</a:t>
                </a:r>
                <a:r>
                  <a:rPr lang="es-ES_tradnl" sz="1800" spc="-20" dirty="0">
                    <a:latin typeface="Carlito"/>
                    <a:cs typeface="Carlito"/>
                  </a:rPr>
                  <a:t> </a:t>
                </a:r>
                <a:r>
                  <a:rPr lang="es-ES_tradnl" sz="1800" dirty="0">
                    <a:latin typeface="Carlito"/>
                    <a:cs typeface="Carlito"/>
                  </a:rPr>
                  <a:t>entre</a:t>
                </a:r>
                <a:r>
                  <a:rPr lang="es-ES_tradnl" sz="1800" spc="-35" dirty="0">
                    <a:latin typeface="Carlito"/>
                    <a:cs typeface="Carlito"/>
                  </a:rPr>
                  <a:t> </a:t>
                </a:r>
                <a:r>
                  <a:rPr lang="es-ES_tradnl" sz="1800" dirty="0">
                    <a:latin typeface="Carlito"/>
                    <a:cs typeface="Carlito"/>
                  </a:rPr>
                  <a:t>ambas</a:t>
                </a:r>
                <a:r>
                  <a:rPr lang="es-ES_tradnl" sz="1800" spc="-50" dirty="0">
                    <a:latin typeface="Carlito"/>
                    <a:cs typeface="Carlito"/>
                  </a:rPr>
                  <a:t> </a:t>
                </a:r>
                <a:r>
                  <a:rPr lang="es-ES_tradnl" sz="1800" spc="-10" dirty="0">
                    <a:latin typeface="Carlito"/>
                    <a:cs typeface="Carlito"/>
                  </a:rPr>
                  <a:t>métricas</a:t>
                </a:r>
                <a:r>
                  <a:rPr lang="es-ES" sz="1800" spc="-10" dirty="0">
                    <a:latin typeface="Carlito"/>
                    <a:cs typeface="Carlito"/>
                  </a:rPr>
                  <a:t>: si queremos una métrica óptima que aúne sensibilidad y precisión utilizamos F1-Score</a:t>
                </a:r>
                <a:endParaRPr lang="es-ES" spc="-10" dirty="0">
                  <a:latin typeface="Carlito"/>
                  <a:cs typeface="Carlito"/>
                </a:endParaRPr>
              </a:p>
              <a:p>
                <a:pPr marL="12700" algn="ctr">
                  <a:lnSpc>
                    <a:spcPct val="100000"/>
                  </a:lnSpc>
                  <a:spcBef>
                    <a:spcPts val="100"/>
                  </a:spcBef>
                  <a:tabLst>
                    <a:tab pos="299085" algn="l"/>
                  </a:tabLst>
                </a:pPr>
                <a14:m>
                  <m:oMath xmlns:m="http://schemas.openxmlformats.org/officeDocument/2006/math">
                    <m:sSub>
                      <m:sSubPr>
                        <m:ctrlPr>
                          <a:rPr lang="es-ES" i="1" smtClean="0">
                            <a:effectLst/>
                            <a:latin typeface="Cambria Math" panose="02040503050406030204" pitchFamily="18" charset="0"/>
                            <a:cs typeface="Calibri" panose="020F0502020204030204" pitchFamily="34" charset="0"/>
                          </a:rPr>
                        </m:ctrlPr>
                      </m:sSubPr>
                      <m:e>
                        <m:r>
                          <a:rPr lang="es-ES" sz="1800" i="1">
                            <a:effectLst/>
                            <a:latin typeface="Cambria Math" panose="02040503050406030204" pitchFamily="18" charset="0"/>
                            <a:ea typeface="Times New Roman" panose="02020603050405020304" pitchFamily="18" charset="0"/>
                            <a:cs typeface="Calibri" panose="020F0502020204030204" pitchFamily="34" charset="0"/>
                          </a:rPr>
                          <m:t>𝐹</m:t>
                        </m:r>
                      </m:e>
                      <m:sub>
                        <m:r>
                          <a:rPr lang="es-ES"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s-ES"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2</m:t>
                        </m:r>
                      </m:num>
                      <m:den>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𝑝𝑟𝑒𝑐𝑖𝑠𝑖</m:t>
                            </m:r>
                            <m:r>
                              <a:rPr lang="es-ES" sz="1800" i="1">
                                <a:effectLst/>
                                <a:latin typeface="Cambria Math" panose="02040503050406030204" pitchFamily="18" charset="0"/>
                                <a:ea typeface="Times New Roman" panose="02020603050405020304" pitchFamily="18" charset="0"/>
                                <a:cs typeface="Calibri" panose="020F0502020204030204" pitchFamily="34" charset="0"/>
                              </a:rPr>
                              <m:t>ó</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𝑛</m:t>
                            </m:r>
                          </m:den>
                        </m:f>
                        <m:r>
                          <a:rPr lang="es-ES" sz="18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1</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𝑠𝑒𝑛𝑠𝑖𝑏𝑖𝑙𝑖𝑑𝑎𝑑</m:t>
                            </m:r>
                          </m:den>
                        </m:f>
                      </m:den>
                    </m:f>
                    <m:r>
                      <a:rPr lang="es-ES" sz="1800" i="1">
                        <a:effectLst/>
                        <a:latin typeface="Cambria Math" panose="02040503050406030204" pitchFamily="18" charset="0"/>
                        <a:ea typeface="Times New Roman" panose="02020603050405020304" pitchFamily="18" charset="0"/>
                        <a:cs typeface="Calibri" panose="020F0502020204030204" pitchFamily="34" charset="0"/>
                      </a:rPr>
                      <m:t>=2 × </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𝑝𝑟𝑒𝑐𝑖𝑠𝑖</m:t>
                        </m:r>
                        <m:r>
                          <a:rPr lang="es-ES" sz="1800" i="1">
                            <a:effectLst/>
                            <a:latin typeface="Cambria Math" panose="02040503050406030204" pitchFamily="18" charset="0"/>
                            <a:ea typeface="Times New Roman" panose="02020603050405020304" pitchFamily="18" charset="0"/>
                            <a:cs typeface="Calibri" panose="020F0502020204030204" pitchFamily="34" charset="0"/>
                          </a:rPr>
                          <m:t>ó</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𝑛</m:t>
                        </m:r>
                        <m:r>
                          <a:rPr lang="es-ES" sz="1800" i="1">
                            <a:effectLst/>
                            <a:latin typeface="Cambria Math" panose="02040503050406030204" pitchFamily="18" charset="0"/>
                            <a:ea typeface="Times New Roman" panose="02020603050405020304" pitchFamily="18" charset="0"/>
                            <a:cs typeface="Calibri" panose="020F0502020204030204" pitchFamily="34" charset="0"/>
                          </a:rPr>
                          <m:t> × </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𝑠𝑒𝑛𝑠𝑖𝑏𝑖𝑙𝑖𝑑𝑎𝑑</m:t>
                        </m:r>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𝑝𝑟𝑒𝑐𝑖𝑠𝑖</m:t>
                        </m:r>
                        <m:r>
                          <a:rPr lang="es-ES" sz="1800" i="1">
                            <a:effectLst/>
                            <a:latin typeface="Cambria Math" panose="02040503050406030204" pitchFamily="18" charset="0"/>
                            <a:ea typeface="Times New Roman" panose="02020603050405020304" pitchFamily="18" charset="0"/>
                            <a:cs typeface="Calibri" panose="020F0502020204030204" pitchFamily="34" charset="0"/>
                          </a:rPr>
                          <m:t>ó</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𝑛</m:t>
                        </m:r>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r>
                          <a:rPr lang="es-ES" sz="1800" i="1">
                            <a:effectLst/>
                            <a:latin typeface="Cambria Math" panose="02040503050406030204" pitchFamily="18" charset="0"/>
                            <a:ea typeface="Times New Roman" panose="02020603050405020304" pitchFamily="18" charset="0"/>
                            <a:cs typeface="Calibri" panose="020F0502020204030204" pitchFamily="34" charset="0"/>
                          </a:rPr>
                          <m:t>𝑠𝑒𝑛𝑠𝑖𝑏𝑖𝑙𝑖𝑑𝑎𝑑</m:t>
                        </m:r>
                      </m:den>
                    </m:f>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𝑉𝑃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𝑉𝑃</m:t>
                        </m:r>
                        <m:r>
                          <a:rPr lang="es-ES" sz="1800" i="1">
                            <a:effectLst/>
                            <a:latin typeface="Cambria Math" panose="02040503050406030204" pitchFamily="18" charset="0"/>
                            <a:ea typeface="Times New Roman" panose="02020603050405020304" pitchFamily="18" charset="0"/>
                            <a:cs typeface="Calibri" panose="020F0502020204030204" pitchFamily="34" charset="0"/>
                          </a:rPr>
                          <m:t>+ </m:t>
                        </m:r>
                        <m:f>
                          <m:fPr>
                            <m:ctrlPr>
                              <a:rPr lang="es-ES" i="1">
                                <a:effectLst/>
                                <a:latin typeface="Cambria Math" panose="02040503050406030204" pitchFamily="18" charset="0"/>
                                <a:cs typeface="Calibri" panose="020F0502020204030204" pitchFamily="34" charset="0"/>
                              </a:rPr>
                            </m:ctrlPr>
                          </m:fPr>
                          <m:num>
                            <m:r>
                              <a:rPr lang="es-ES" sz="1800" i="1">
                                <a:effectLst/>
                                <a:latin typeface="Cambria Math" panose="02040503050406030204" pitchFamily="18" charset="0"/>
                                <a:ea typeface="Times New Roman" panose="02020603050405020304" pitchFamily="18" charset="0"/>
                                <a:cs typeface="Calibri" panose="020F0502020204030204" pitchFamily="34" charset="0"/>
                              </a:rPr>
                              <m:t>𝐹𝑁</m:t>
                            </m:r>
                            <m:r>
                              <a:rPr lang="es-ES" sz="1800" i="1">
                                <a:effectLst/>
                                <a:latin typeface="Cambria Math" panose="02040503050406030204" pitchFamily="18" charset="0"/>
                                <a:ea typeface="Times New Roman" panose="02020603050405020304" pitchFamily="18" charset="0"/>
                                <a:cs typeface="Calibri" panose="020F0502020204030204" pitchFamily="34" charset="0"/>
                              </a:rPr>
                              <m:t>+</m:t>
                            </m:r>
                            <m:r>
                              <a:rPr lang="es-ES" sz="1800" i="1">
                                <a:effectLst/>
                                <a:latin typeface="Cambria Math" panose="02040503050406030204" pitchFamily="18" charset="0"/>
                                <a:ea typeface="Times New Roman" panose="02020603050405020304" pitchFamily="18" charset="0"/>
                                <a:cs typeface="Calibri" panose="020F0502020204030204" pitchFamily="34" charset="0"/>
                              </a:rPr>
                              <m:t>𝐹𝑃</m:t>
                            </m:r>
                          </m:num>
                          <m:den>
                            <m:r>
                              <a:rPr lang="es-ES" sz="1800" i="1">
                                <a:effectLst/>
                                <a:latin typeface="Cambria Math" panose="02040503050406030204" pitchFamily="18" charset="0"/>
                                <a:ea typeface="Times New Roman" panose="02020603050405020304" pitchFamily="18" charset="0"/>
                                <a:cs typeface="Calibri" panose="020F0502020204030204" pitchFamily="34" charset="0"/>
                              </a:rPr>
                              <m:t>2</m:t>
                            </m:r>
                          </m:den>
                        </m:f>
                      </m:den>
                    </m:f>
                  </m:oMath>
                </a14:m>
                <a:r>
                  <a:rPr lang="es-ES" dirty="0">
                    <a:effectLst/>
                  </a:rPr>
                  <a:t> </a:t>
                </a:r>
                <a:endParaRPr lang="es-ES" sz="1800" spc="-10" dirty="0">
                  <a:latin typeface="Carlito"/>
                  <a:cs typeface="Carlito"/>
                </a:endParaRPr>
              </a:p>
              <a:p>
                <a:pPr marL="299085" indent="-286385">
                  <a:lnSpc>
                    <a:spcPct val="100000"/>
                  </a:lnSpc>
                  <a:spcBef>
                    <a:spcPts val="100"/>
                  </a:spcBef>
                  <a:buFont typeface="Arial"/>
                  <a:buChar char="•"/>
                  <a:tabLst>
                    <a:tab pos="299085" algn="l"/>
                  </a:tabLst>
                </a:pPr>
                <a:endParaRPr lang="es-ES" spc="-10" dirty="0">
                  <a:latin typeface="Carlito"/>
                  <a:cs typeface="Carlito"/>
                </a:endParaRPr>
              </a:p>
            </p:txBody>
          </p:sp>
        </mc:Choice>
        <mc:Fallback xmlns="">
          <p:sp>
            <p:nvSpPr>
              <p:cNvPr id="24" name="object 24"/>
              <p:cNvSpPr txBox="1">
                <a:spLocks noRot="1" noChangeAspect="1" noMove="1" noResize="1" noEditPoints="1" noAdjustHandles="1" noChangeArrowheads="1" noChangeShapeType="1" noTextEdit="1"/>
              </p:cNvSpPr>
              <p:nvPr/>
            </p:nvSpPr>
            <p:spPr>
              <a:xfrm>
                <a:off x="5284854" y="4406326"/>
                <a:ext cx="5518150" cy="2193036"/>
              </a:xfrm>
              <a:prstGeom prst="rect">
                <a:avLst/>
              </a:prstGeom>
              <a:blipFill>
                <a:blip r:embed="rId4"/>
                <a:stretch>
                  <a:fillRect l="-1609" t="-2890" r="-2759"/>
                </a:stretch>
              </a:blipFill>
            </p:spPr>
            <p:txBody>
              <a:bodyPr/>
              <a:lstStyle/>
              <a:p>
                <a:r>
                  <a:rPr lang="es-ES">
                    <a:noFill/>
                  </a:rPr>
                  <a:t> </a:t>
                </a:r>
              </a:p>
            </p:txBody>
          </p:sp>
        </mc:Fallback>
      </mc:AlternateContent>
      <p:graphicFrame>
        <p:nvGraphicFramePr>
          <p:cNvPr id="25" name="object 25"/>
          <p:cNvGraphicFramePr>
            <a:graphicFrameLocks noGrp="1"/>
          </p:cNvGraphicFramePr>
          <p:nvPr/>
        </p:nvGraphicFramePr>
        <p:xfrm>
          <a:off x="1298321" y="1235328"/>
          <a:ext cx="8975724" cy="1804668"/>
        </p:xfrm>
        <a:graphic>
          <a:graphicData uri="http://schemas.openxmlformats.org/drawingml/2006/table">
            <a:tbl>
              <a:tblPr firstRow="1" bandRow="1">
                <a:tableStyleId>{2D5ABB26-0587-4C30-8999-92F81FD0307C}</a:tableStyleId>
              </a:tblPr>
              <a:tblGrid>
                <a:gridCol w="1550035">
                  <a:extLst>
                    <a:ext uri="{9D8B030D-6E8A-4147-A177-3AD203B41FA5}">
                      <a16:colId xmlns:a16="http://schemas.microsoft.com/office/drawing/2014/main" val="20000"/>
                    </a:ext>
                  </a:extLst>
                </a:gridCol>
                <a:gridCol w="1428115">
                  <a:extLst>
                    <a:ext uri="{9D8B030D-6E8A-4147-A177-3AD203B41FA5}">
                      <a16:colId xmlns:a16="http://schemas.microsoft.com/office/drawing/2014/main" val="20001"/>
                    </a:ext>
                  </a:extLst>
                </a:gridCol>
                <a:gridCol w="2665095">
                  <a:extLst>
                    <a:ext uri="{9D8B030D-6E8A-4147-A177-3AD203B41FA5}">
                      <a16:colId xmlns:a16="http://schemas.microsoft.com/office/drawing/2014/main" val="20002"/>
                    </a:ext>
                  </a:extLst>
                </a:gridCol>
                <a:gridCol w="3332479">
                  <a:extLst>
                    <a:ext uri="{9D8B030D-6E8A-4147-A177-3AD203B41FA5}">
                      <a16:colId xmlns:a16="http://schemas.microsoft.com/office/drawing/2014/main" val="20003"/>
                    </a:ext>
                  </a:extLst>
                </a:gridCol>
              </a:tblGrid>
              <a:tr h="525780">
                <a:tc rowSpan="2"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hMerge="1">
                  <a:txBody>
                    <a:bodyPr/>
                    <a:lstStyle/>
                    <a:p>
                      <a:endParaRPr/>
                    </a:p>
                  </a:txBody>
                  <a:tcPr marL="0" marR="0" marT="0" marB="0"/>
                </a:tc>
                <a:tc gridSpan="2">
                  <a:txBody>
                    <a:bodyPr/>
                    <a:lstStyle/>
                    <a:p>
                      <a:pPr algn="ctr">
                        <a:lnSpc>
                          <a:spcPct val="100000"/>
                        </a:lnSpc>
                        <a:spcBef>
                          <a:spcPts val="204"/>
                        </a:spcBef>
                      </a:pPr>
                      <a:r>
                        <a:rPr sz="2400" b="1" spc="-10" dirty="0">
                          <a:latin typeface="Carlito"/>
                          <a:cs typeface="Carlito"/>
                        </a:rPr>
                        <a:t>Predicción</a:t>
                      </a:r>
                      <a:endParaRPr sz="2400">
                        <a:latin typeface="Carlito"/>
                        <a:cs typeface="Carlito"/>
                      </a:endParaRPr>
                    </a:p>
                  </a:txBody>
                  <a:tcPr marL="0" marR="0" marT="260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426084">
                <a:tc gridSpan="2"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vMerge="1">
                  <a:txBody>
                    <a:bodyPr/>
                    <a:lstStyle/>
                    <a:p>
                      <a:endParaRPr/>
                    </a:p>
                  </a:txBody>
                  <a:tcPr marL="0" marR="0" marT="0" marB="0"/>
                </a:tc>
                <a:tc>
                  <a:txBody>
                    <a:bodyPr/>
                    <a:lstStyle/>
                    <a:p>
                      <a:pPr algn="ctr">
                        <a:lnSpc>
                          <a:spcPct val="100000"/>
                        </a:lnSpc>
                        <a:spcBef>
                          <a:spcPts val="240"/>
                        </a:spcBef>
                      </a:pPr>
                      <a:r>
                        <a:rPr sz="1800" b="1" spc="-10" dirty="0">
                          <a:latin typeface="Carlito"/>
                          <a:cs typeface="Carlito"/>
                        </a:rPr>
                        <a:t>Positiva</a:t>
                      </a:r>
                      <a:endParaRPr sz="1800">
                        <a:latin typeface="Carlito"/>
                        <a:cs typeface="Carlito"/>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0"/>
                        </a:spcBef>
                      </a:pPr>
                      <a:r>
                        <a:rPr sz="1800" b="1" spc="-10" dirty="0">
                          <a:latin typeface="Carlito"/>
                          <a:cs typeface="Carlito"/>
                        </a:rPr>
                        <a:t>Negativa</a:t>
                      </a:r>
                      <a:endParaRPr sz="1800">
                        <a:latin typeface="Carlito"/>
                        <a:cs typeface="Carlito"/>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26720">
                <a:tc rowSpan="2">
                  <a:txBody>
                    <a:bodyPr/>
                    <a:lstStyle/>
                    <a:p>
                      <a:pPr marL="167640">
                        <a:lnSpc>
                          <a:spcPct val="100000"/>
                        </a:lnSpc>
                        <a:spcBef>
                          <a:spcPts val="1764"/>
                        </a:spcBef>
                      </a:pPr>
                      <a:r>
                        <a:rPr sz="2400" b="1" spc="-10" dirty="0">
                          <a:latin typeface="Carlito"/>
                          <a:cs typeface="Carlito"/>
                        </a:rPr>
                        <a:t>Valor</a:t>
                      </a:r>
                      <a:r>
                        <a:rPr sz="2400" b="1" spc="-125" dirty="0">
                          <a:latin typeface="Carlito"/>
                          <a:cs typeface="Carlito"/>
                        </a:rPr>
                        <a:t> </a:t>
                      </a:r>
                      <a:r>
                        <a:rPr sz="2400" b="1" spc="-20" dirty="0">
                          <a:latin typeface="Carlito"/>
                          <a:cs typeface="Carlito"/>
                        </a:rPr>
                        <a:t>real</a:t>
                      </a:r>
                      <a:endParaRPr sz="2400">
                        <a:latin typeface="Carlito"/>
                        <a:cs typeface="Carlito"/>
                      </a:endParaRPr>
                    </a:p>
                  </a:txBody>
                  <a:tcPr marL="0" marR="0" marT="22415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4"/>
                        </a:spcBef>
                      </a:pPr>
                      <a:r>
                        <a:rPr sz="1800" b="1" spc="-10" dirty="0">
                          <a:latin typeface="Carlito"/>
                          <a:cs typeface="Carlito"/>
                        </a:rPr>
                        <a:t>Positivo</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4"/>
                        </a:spcBef>
                      </a:pPr>
                      <a:r>
                        <a:rPr sz="1800" spc="-20" dirty="0">
                          <a:solidFill>
                            <a:srgbClr val="00AF50"/>
                          </a:solidFill>
                          <a:latin typeface="Carlito"/>
                          <a:cs typeface="Carlito"/>
                        </a:rPr>
                        <a:t>Verdadero</a:t>
                      </a:r>
                      <a:r>
                        <a:rPr sz="1800" spc="-65" dirty="0">
                          <a:solidFill>
                            <a:srgbClr val="00AF50"/>
                          </a:solidFill>
                          <a:latin typeface="Carlito"/>
                          <a:cs typeface="Carlito"/>
                        </a:rPr>
                        <a:t> </a:t>
                      </a:r>
                      <a:r>
                        <a:rPr sz="1800" dirty="0">
                          <a:solidFill>
                            <a:srgbClr val="00AF50"/>
                          </a:solidFill>
                          <a:latin typeface="Carlito"/>
                          <a:cs typeface="Carlito"/>
                        </a:rPr>
                        <a:t>positivo</a:t>
                      </a:r>
                      <a:r>
                        <a:rPr sz="1800" spc="-45" dirty="0">
                          <a:solidFill>
                            <a:srgbClr val="00AF50"/>
                          </a:solidFill>
                          <a:latin typeface="Carlito"/>
                          <a:cs typeface="Carlito"/>
                        </a:rPr>
                        <a:t> </a:t>
                      </a:r>
                      <a:r>
                        <a:rPr sz="1800" spc="-20" dirty="0">
                          <a:solidFill>
                            <a:srgbClr val="00AF50"/>
                          </a:solidFill>
                          <a:latin typeface="Carlito"/>
                          <a:cs typeface="Carlito"/>
                        </a:rPr>
                        <a:t>(TP)</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44"/>
                        </a:spcBef>
                      </a:pPr>
                      <a:r>
                        <a:rPr sz="1800" dirty="0">
                          <a:solidFill>
                            <a:srgbClr val="FF0000"/>
                          </a:solidFill>
                          <a:latin typeface="Carlito"/>
                          <a:cs typeface="Carlito"/>
                        </a:rPr>
                        <a:t>Falso</a:t>
                      </a:r>
                      <a:r>
                        <a:rPr sz="1800" spc="-55" dirty="0">
                          <a:solidFill>
                            <a:srgbClr val="FF0000"/>
                          </a:solidFill>
                          <a:latin typeface="Carlito"/>
                          <a:cs typeface="Carlito"/>
                        </a:rPr>
                        <a:t> </a:t>
                      </a:r>
                      <a:r>
                        <a:rPr sz="1800" spc="-10" dirty="0">
                          <a:solidFill>
                            <a:srgbClr val="FF0000"/>
                          </a:solidFill>
                          <a:latin typeface="Carlito"/>
                          <a:cs typeface="Carlito"/>
                        </a:rPr>
                        <a:t>negativo</a:t>
                      </a:r>
                      <a:r>
                        <a:rPr sz="1800" spc="-50" dirty="0">
                          <a:solidFill>
                            <a:srgbClr val="FF0000"/>
                          </a:solidFill>
                          <a:latin typeface="Carlito"/>
                          <a:cs typeface="Carlito"/>
                        </a:rPr>
                        <a:t> </a:t>
                      </a:r>
                      <a:r>
                        <a:rPr sz="1800" spc="-20" dirty="0">
                          <a:solidFill>
                            <a:srgbClr val="FF0000"/>
                          </a:solidFill>
                          <a:latin typeface="Carlito"/>
                          <a:cs typeface="Carlito"/>
                        </a:rPr>
                        <a:t>(FN)</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26084">
                <a:tc vMerge="1">
                  <a:txBody>
                    <a:bodyPr/>
                    <a:lstStyle/>
                    <a:p>
                      <a:endParaRPr/>
                    </a:p>
                  </a:txBody>
                  <a:tcPr marL="0" marR="0" marT="22415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44"/>
                        </a:spcBef>
                      </a:pPr>
                      <a:r>
                        <a:rPr sz="1800" b="1" spc="-10" dirty="0">
                          <a:latin typeface="Carlito"/>
                          <a:cs typeface="Carlito"/>
                        </a:rPr>
                        <a:t>Negativo</a:t>
                      </a:r>
                      <a:endParaRPr sz="180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44"/>
                        </a:spcBef>
                      </a:pPr>
                      <a:r>
                        <a:rPr sz="1800" dirty="0">
                          <a:solidFill>
                            <a:srgbClr val="FF0000"/>
                          </a:solidFill>
                          <a:latin typeface="Carlito"/>
                          <a:cs typeface="Carlito"/>
                        </a:rPr>
                        <a:t>Falso</a:t>
                      </a:r>
                      <a:r>
                        <a:rPr sz="1800" spc="-75" dirty="0">
                          <a:solidFill>
                            <a:srgbClr val="FF0000"/>
                          </a:solidFill>
                          <a:latin typeface="Carlito"/>
                          <a:cs typeface="Carlito"/>
                        </a:rPr>
                        <a:t> </a:t>
                      </a:r>
                      <a:r>
                        <a:rPr sz="1800" dirty="0">
                          <a:solidFill>
                            <a:srgbClr val="FF0000"/>
                          </a:solidFill>
                          <a:latin typeface="Carlito"/>
                          <a:cs typeface="Carlito"/>
                        </a:rPr>
                        <a:t>positivo</a:t>
                      </a:r>
                      <a:r>
                        <a:rPr sz="1800" spc="-70" dirty="0">
                          <a:solidFill>
                            <a:srgbClr val="FF0000"/>
                          </a:solidFill>
                          <a:latin typeface="Carlito"/>
                          <a:cs typeface="Carlito"/>
                        </a:rPr>
                        <a:t> </a:t>
                      </a:r>
                      <a:r>
                        <a:rPr sz="1800" spc="-20" dirty="0">
                          <a:solidFill>
                            <a:srgbClr val="FF0000"/>
                          </a:solidFill>
                          <a:latin typeface="Carlito"/>
                          <a:cs typeface="Carlito"/>
                        </a:rPr>
                        <a:t>(FP)</a:t>
                      </a:r>
                      <a:endParaRPr sz="1800" dirty="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44"/>
                        </a:spcBef>
                      </a:pPr>
                      <a:r>
                        <a:rPr sz="1800" spc="-20" dirty="0">
                          <a:solidFill>
                            <a:srgbClr val="00AF50"/>
                          </a:solidFill>
                          <a:latin typeface="Carlito"/>
                          <a:cs typeface="Carlito"/>
                        </a:rPr>
                        <a:t>Verdadero</a:t>
                      </a:r>
                      <a:r>
                        <a:rPr sz="1800" spc="-50" dirty="0">
                          <a:solidFill>
                            <a:srgbClr val="00AF50"/>
                          </a:solidFill>
                          <a:latin typeface="Carlito"/>
                          <a:cs typeface="Carlito"/>
                        </a:rPr>
                        <a:t> </a:t>
                      </a:r>
                      <a:r>
                        <a:rPr sz="1800" spc="-10" dirty="0">
                          <a:solidFill>
                            <a:srgbClr val="00AF50"/>
                          </a:solidFill>
                          <a:latin typeface="Carlito"/>
                          <a:cs typeface="Carlito"/>
                        </a:rPr>
                        <a:t>Negativo</a:t>
                      </a:r>
                      <a:r>
                        <a:rPr sz="1800" spc="-45" dirty="0">
                          <a:solidFill>
                            <a:srgbClr val="00AF50"/>
                          </a:solidFill>
                          <a:latin typeface="Carlito"/>
                          <a:cs typeface="Carlito"/>
                        </a:rPr>
                        <a:t> </a:t>
                      </a:r>
                      <a:r>
                        <a:rPr sz="1800" spc="-20" dirty="0">
                          <a:solidFill>
                            <a:srgbClr val="00AF50"/>
                          </a:solidFill>
                          <a:latin typeface="Carlito"/>
                          <a:cs typeface="Carlito"/>
                        </a:rPr>
                        <a:t>(TN)</a:t>
                      </a:r>
                      <a:endParaRPr sz="1800" dirty="0">
                        <a:latin typeface="Carlito"/>
                        <a:cs typeface="Carlito"/>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26" name="object 26"/>
          <p:cNvSpPr/>
          <p:nvPr/>
        </p:nvSpPr>
        <p:spPr>
          <a:xfrm>
            <a:off x="5090159" y="3159251"/>
            <a:ext cx="6065520" cy="3464560"/>
          </a:xfrm>
          <a:custGeom>
            <a:avLst/>
            <a:gdLst/>
            <a:ahLst/>
            <a:cxnLst/>
            <a:rect l="l" t="t" r="r" b="b"/>
            <a:pathLst>
              <a:path w="6065520" h="3464559">
                <a:moveTo>
                  <a:pt x="320039" y="206501"/>
                </a:moveTo>
                <a:lnTo>
                  <a:pt x="325493" y="159153"/>
                </a:lnTo>
                <a:lnTo>
                  <a:pt x="341029" y="115688"/>
                </a:lnTo>
                <a:lnTo>
                  <a:pt x="365406" y="77346"/>
                </a:lnTo>
                <a:lnTo>
                  <a:pt x="397386" y="45366"/>
                </a:lnTo>
                <a:lnTo>
                  <a:pt x="435728" y="20989"/>
                </a:lnTo>
                <a:lnTo>
                  <a:pt x="479193" y="5453"/>
                </a:lnTo>
                <a:lnTo>
                  <a:pt x="526541" y="0"/>
                </a:lnTo>
                <a:lnTo>
                  <a:pt x="2725673" y="0"/>
                </a:lnTo>
                <a:lnTo>
                  <a:pt x="2773022" y="5453"/>
                </a:lnTo>
                <a:lnTo>
                  <a:pt x="2816487" y="20989"/>
                </a:lnTo>
                <a:lnTo>
                  <a:pt x="2854829" y="45366"/>
                </a:lnTo>
                <a:lnTo>
                  <a:pt x="2886809" y="77346"/>
                </a:lnTo>
                <a:lnTo>
                  <a:pt x="2911186" y="115688"/>
                </a:lnTo>
                <a:lnTo>
                  <a:pt x="2926722" y="159153"/>
                </a:lnTo>
                <a:lnTo>
                  <a:pt x="2932175" y="206501"/>
                </a:lnTo>
                <a:lnTo>
                  <a:pt x="2932175" y="1032510"/>
                </a:lnTo>
                <a:lnTo>
                  <a:pt x="2926722" y="1079858"/>
                </a:lnTo>
                <a:lnTo>
                  <a:pt x="2911186" y="1123323"/>
                </a:lnTo>
                <a:lnTo>
                  <a:pt x="2886809" y="1161665"/>
                </a:lnTo>
                <a:lnTo>
                  <a:pt x="2854829" y="1193645"/>
                </a:lnTo>
                <a:lnTo>
                  <a:pt x="2816487" y="1218022"/>
                </a:lnTo>
                <a:lnTo>
                  <a:pt x="2773022" y="1233558"/>
                </a:lnTo>
                <a:lnTo>
                  <a:pt x="2725673" y="1239012"/>
                </a:lnTo>
                <a:lnTo>
                  <a:pt x="526541" y="1239012"/>
                </a:lnTo>
                <a:lnTo>
                  <a:pt x="479193" y="1233558"/>
                </a:lnTo>
                <a:lnTo>
                  <a:pt x="435728" y="1218022"/>
                </a:lnTo>
                <a:lnTo>
                  <a:pt x="397386" y="1193645"/>
                </a:lnTo>
                <a:lnTo>
                  <a:pt x="365406" y="1161665"/>
                </a:lnTo>
                <a:lnTo>
                  <a:pt x="341029" y="1123323"/>
                </a:lnTo>
                <a:lnTo>
                  <a:pt x="325493" y="1079858"/>
                </a:lnTo>
                <a:lnTo>
                  <a:pt x="320039" y="1032510"/>
                </a:lnTo>
                <a:lnTo>
                  <a:pt x="320039" y="206501"/>
                </a:lnTo>
                <a:close/>
              </a:path>
              <a:path w="6065520" h="3464559">
                <a:moveTo>
                  <a:pt x="3134867" y="206501"/>
                </a:moveTo>
                <a:lnTo>
                  <a:pt x="3140321" y="159153"/>
                </a:lnTo>
                <a:lnTo>
                  <a:pt x="3155857" y="115688"/>
                </a:lnTo>
                <a:lnTo>
                  <a:pt x="3180234" y="77346"/>
                </a:lnTo>
                <a:lnTo>
                  <a:pt x="3212214" y="45366"/>
                </a:lnTo>
                <a:lnTo>
                  <a:pt x="3250556" y="20989"/>
                </a:lnTo>
                <a:lnTo>
                  <a:pt x="3294021" y="5453"/>
                </a:lnTo>
                <a:lnTo>
                  <a:pt x="3341369" y="0"/>
                </a:lnTo>
                <a:lnTo>
                  <a:pt x="5540501" y="0"/>
                </a:lnTo>
                <a:lnTo>
                  <a:pt x="5587850" y="5453"/>
                </a:lnTo>
                <a:lnTo>
                  <a:pt x="5631315" y="20989"/>
                </a:lnTo>
                <a:lnTo>
                  <a:pt x="5669657" y="45366"/>
                </a:lnTo>
                <a:lnTo>
                  <a:pt x="5701637" y="77346"/>
                </a:lnTo>
                <a:lnTo>
                  <a:pt x="5726014" y="115688"/>
                </a:lnTo>
                <a:lnTo>
                  <a:pt x="5741550" y="159153"/>
                </a:lnTo>
                <a:lnTo>
                  <a:pt x="5747004" y="206501"/>
                </a:lnTo>
                <a:lnTo>
                  <a:pt x="5747004" y="1032510"/>
                </a:lnTo>
                <a:lnTo>
                  <a:pt x="5741550" y="1079858"/>
                </a:lnTo>
                <a:lnTo>
                  <a:pt x="5726014" y="1123323"/>
                </a:lnTo>
                <a:lnTo>
                  <a:pt x="5701637" y="1161665"/>
                </a:lnTo>
                <a:lnTo>
                  <a:pt x="5669657" y="1193645"/>
                </a:lnTo>
                <a:lnTo>
                  <a:pt x="5631315" y="1218022"/>
                </a:lnTo>
                <a:lnTo>
                  <a:pt x="5587850" y="1233558"/>
                </a:lnTo>
                <a:lnTo>
                  <a:pt x="5540501" y="1239012"/>
                </a:lnTo>
                <a:lnTo>
                  <a:pt x="3341369" y="1239012"/>
                </a:lnTo>
                <a:lnTo>
                  <a:pt x="3294021" y="1233558"/>
                </a:lnTo>
                <a:lnTo>
                  <a:pt x="3250556" y="1218022"/>
                </a:lnTo>
                <a:lnTo>
                  <a:pt x="3212214" y="1193645"/>
                </a:lnTo>
                <a:lnTo>
                  <a:pt x="3180234" y="1161665"/>
                </a:lnTo>
                <a:lnTo>
                  <a:pt x="3155857" y="1123323"/>
                </a:lnTo>
                <a:lnTo>
                  <a:pt x="3140321" y="1079858"/>
                </a:lnTo>
                <a:lnTo>
                  <a:pt x="3134867" y="1032510"/>
                </a:lnTo>
                <a:lnTo>
                  <a:pt x="3134867" y="206501"/>
                </a:lnTo>
                <a:close/>
              </a:path>
              <a:path w="6065520" h="3464559">
                <a:moveTo>
                  <a:pt x="0" y="577342"/>
                </a:moveTo>
                <a:lnTo>
                  <a:pt x="1913" y="529985"/>
                </a:lnTo>
                <a:lnTo>
                  <a:pt x="7555" y="483684"/>
                </a:lnTo>
                <a:lnTo>
                  <a:pt x="16776" y="438587"/>
                </a:lnTo>
                <a:lnTo>
                  <a:pt x="29429" y="394841"/>
                </a:lnTo>
                <a:lnTo>
                  <a:pt x="45364" y="352597"/>
                </a:lnTo>
                <a:lnTo>
                  <a:pt x="64434" y="312002"/>
                </a:lnTo>
                <a:lnTo>
                  <a:pt x="86489" y="273205"/>
                </a:lnTo>
                <a:lnTo>
                  <a:pt x="111382" y="236354"/>
                </a:lnTo>
                <a:lnTo>
                  <a:pt x="138963" y="201597"/>
                </a:lnTo>
                <a:lnTo>
                  <a:pt x="169084" y="169084"/>
                </a:lnTo>
                <a:lnTo>
                  <a:pt x="201597" y="138963"/>
                </a:lnTo>
                <a:lnTo>
                  <a:pt x="236354" y="111382"/>
                </a:lnTo>
                <a:lnTo>
                  <a:pt x="273205" y="86489"/>
                </a:lnTo>
                <a:lnTo>
                  <a:pt x="312002" y="64434"/>
                </a:lnTo>
                <a:lnTo>
                  <a:pt x="352597" y="45364"/>
                </a:lnTo>
                <a:lnTo>
                  <a:pt x="394841" y="29429"/>
                </a:lnTo>
                <a:lnTo>
                  <a:pt x="438587" y="16776"/>
                </a:lnTo>
                <a:lnTo>
                  <a:pt x="483684" y="7555"/>
                </a:lnTo>
                <a:lnTo>
                  <a:pt x="529985" y="1913"/>
                </a:lnTo>
                <a:lnTo>
                  <a:pt x="577341" y="0"/>
                </a:lnTo>
                <a:lnTo>
                  <a:pt x="5488178" y="0"/>
                </a:lnTo>
                <a:lnTo>
                  <a:pt x="5535534" y="1913"/>
                </a:lnTo>
                <a:lnTo>
                  <a:pt x="5581835" y="7555"/>
                </a:lnTo>
                <a:lnTo>
                  <a:pt x="5626932" y="16776"/>
                </a:lnTo>
                <a:lnTo>
                  <a:pt x="5670678" y="29429"/>
                </a:lnTo>
                <a:lnTo>
                  <a:pt x="5712922" y="45364"/>
                </a:lnTo>
                <a:lnTo>
                  <a:pt x="5753517" y="64434"/>
                </a:lnTo>
                <a:lnTo>
                  <a:pt x="5792314" y="86489"/>
                </a:lnTo>
                <a:lnTo>
                  <a:pt x="5829165" y="111382"/>
                </a:lnTo>
                <a:lnTo>
                  <a:pt x="5863922" y="138963"/>
                </a:lnTo>
                <a:lnTo>
                  <a:pt x="5896435" y="169084"/>
                </a:lnTo>
                <a:lnTo>
                  <a:pt x="5926556" y="201597"/>
                </a:lnTo>
                <a:lnTo>
                  <a:pt x="5954137" y="236354"/>
                </a:lnTo>
                <a:lnTo>
                  <a:pt x="5979030" y="273205"/>
                </a:lnTo>
                <a:lnTo>
                  <a:pt x="6001085" y="312002"/>
                </a:lnTo>
                <a:lnTo>
                  <a:pt x="6020155" y="352597"/>
                </a:lnTo>
                <a:lnTo>
                  <a:pt x="6036090" y="394841"/>
                </a:lnTo>
                <a:lnTo>
                  <a:pt x="6048743" y="438587"/>
                </a:lnTo>
                <a:lnTo>
                  <a:pt x="6057964" y="483684"/>
                </a:lnTo>
                <a:lnTo>
                  <a:pt x="6063606" y="529985"/>
                </a:lnTo>
                <a:lnTo>
                  <a:pt x="6065520" y="577342"/>
                </a:lnTo>
                <a:lnTo>
                  <a:pt x="6065520" y="2886697"/>
                </a:lnTo>
                <a:lnTo>
                  <a:pt x="6063606" y="2934048"/>
                </a:lnTo>
                <a:lnTo>
                  <a:pt x="6057964" y="2980345"/>
                </a:lnTo>
                <a:lnTo>
                  <a:pt x="6048743" y="3025440"/>
                </a:lnTo>
                <a:lnTo>
                  <a:pt x="6036090" y="3069184"/>
                </a:lnTo>
                <a:lnTo>
                  <a:pt x="6020155" y="3111427"/>
                </a:lnTo>
                <a:lnTo>
                  <a:pt x="6001085" y="3152022"/>
                </a:lnTo>
                <a:lnTo>
                  <a:pt x="5979030" y="3190820"/>
                </a:lnTo>
                <a:lnTo>
                  <a:pt x="5954137" y="3227673"/>
                </a:lnTo>
                <a:lnTo>
                  <a:pt x="5926556" y="3262431"/>
                </a:lnTo>
                <a:lnTo>
                  <a:pt x="5896435" y="3294946"/>
                </a:lnTo>
                <a:lnTo>
                  <a:pt x="5863922" y="3325070"/>
                </a:lnTo>
                <a:lnTo>
                  <a:pt x="5829165" y="3352654"/>
                </a:lnTo>
                <a:lnTo>
                  <a:pt x="5792314" y="3377549"/>
                </a:lnTo>
                <a:lnTo>
                  <a:pt x="5753517" y="3399607"/>
                </a:lnTo>
                <a:lnTo>
                  <a:pt x="5712922" y="3418679"/>
                </a:lnTo>
                <a:lnTo>
                  <a:pt x="5670678" y="3434617"/>
                </a:lnTo>
                <a:lnTo>
                  <a:pt x="5626932" y="3447272"/>
                </a:lnTo>
                <a:lnTo>
                  <a:pt x="5581835" y="3456495"/>
                </a:lnTo>
                <a:lnTo>
                  <a:pt x="5535534" y="3462138"/>
                </a:lnTo>
                <a:lnTo>
                  <a:pt x="5488178" y="3464052"/>
                </a:lnTo>
                <a:lnTo>
                  <a:pt x="577341" y="3464052"/>
                </a:lnTo>
                <a:lnTo>
                  <a:pt x="529985" y="3462138"/>
                </a:lnTo>
                <a:lnTo>
                  <a:pt x="483684" y="3456495"/>
                </a:lnTo>
                <a:lnTo>
                  <a:pt x="438587" y="3447272"/>
                </a:lnTo>
                <a:lnTo>
                  <a:pt x="394841" y="3434617"/>
                </a:lnTo>
                <a:lnTo>
                  <a:pt x="352597" y="3418679"/>
                </a:lnTo>
                <a:lnTo>
                  <a:pt x="312002" y="3399607"/>
                </a:lnTo>
                <a:lnTo>
                  <a:pt x="273205" y="3377549"/>
                </a:lnTo>
                <a:lnTo>
                  <a:pt x="236354" y="3352654"/>
                </a:lnTo>
                <a:lnTo>
                  <a:pt x="201597" y="3325070"/>
                </a:lnTo>
                <a:lnTo>
                  <a:pt x="169084" y="3294946"/>
                </a:lnTo>
                <a:lnTo>
                  <a:pt x="138963" y="3262431"/>
                </a:lnTo>
                <a:lnTo>
                  <a:pt x="111382" y="3227673"/>
                </a:lnTo>
                <a:lnTo>
                  <a:pt x="86489" y="3190820"/>
                </a:lnTo>
                <a:lnTo>
                  <a:pt x="64434" y="3152022"/>
                </a:lnTo>
                <a:lnTo>
                  <a:pt x="45364" y="3111427"/>
                </a:lnTo>
                <a:lnTo>
                  <a:pt x="29429" y="3069184"/>
                </a:lnTo>
                <a:lnTo>
                  <a:pt x="16776" y="3025440"/>
                </a:lnTo>
                <a:lnTo>
                  <a:pt x="7555" y="2980345"/>
                </a:lnTo>
                <a:lnTo>
                  <a:pt x="1913" y="2934048"/>
                </a:lnTo>
                <a:lnTo>
                  <a:pt x="0" y="2886697"/>
                </a:lnTo>
                <a:lnTo>
                  <a:pt x="0" y="577342"/>
                </a:lnTo>
                <a:close/>
              </a:path>
            </a:pathLst>
          </a:custGeom>
          <a:ln w="12192">
            <a:solidFill>
              <a:srgbClr val="085091"/>
            </a:solidFill>
            <a:prstDash val="sysDash"/>
          </a:ln>
        </p:spPr>
        <p:txBody>
          <a:bodyPr wrap="square" lIns="0" tIns="0" rIns="0" bIns="0" rtlCol="0"/>
          <a:lstStyle/>
          <a:p>
            <a:endParaRPr/>
          </a:p>
        </p:txBody>
      </p:sp>
      <p:sp>
        <p:nvSpPr>
          <p:cNvPr id="27" name="object 27"/>
          <p:cNvSpPr txBox="1"/>
          <p:nvPr/>
        </p:nvSpPr>
        <p:spPr>
          <a:xfrm>
            <a:off x="474980" y="865378"/>
            <a:ext cx="4893310" cy="299720"/>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sz="1800" b="1" dirty="0">
                <a:latin typeface="Carlito"/>
                <a:cs typeface="Carlito"/>
              </a:rPr>
              <a:t>¿Qué</a:t>
            </a:r>
            <a:r>
              <a:rPr sz="1800" b="1" spc="-40" dirty="0">
                <a:latin typeface="Carlito"/>
                <a:cs typeface="Carlito"/>
              </a:rPr>
              <a:t> </a:t>
            </a:r>
            <a:r>
              <a:rPr sz="1800" b="1" dirty="0">
                <a:latin typeface="Carlito"/>
                <a:cs typeface="Carlito"/>
              </a:rPr>
              <a:t>métricas</a:t>
            </a:r>
            <a:r>
              <a:rPr sz="1800" b="1" spc="-50" dirty="0">
                <a:latin typeface="Carlito"/>
                <a:cs typeface="Carlito"/>
              </a:rPr>
              <a:t> </a:t>
            </a:r>
            <a:r>
              <a:rPr sz="1800" b="1" dirty="0">
                <a:latin typeface="Carlito"/>
                <a:cs typeface="Carlito"/>
              </a:rPr>
              <a:t>tenemos</a:t>
            </a:r>
            <a:r>
              <a:rPr sz="1800" b="1" spc="-25" dirty="0">
                <a:latin typeface="Carlito"/>
                <a:cs typeface="Carlito"/>
              </a:rPr>
              <a:t> </a:t>
            </a:r>
            <a:r>
              <a:rPr sz="1800" b="1" dirty="0">
                <a:latin typeface="Carlito"/>
                <a:cs typeface="Carlito"/>
              </a:rPr>
              <a:t>para</a:t>
            </a:r>
            <a:r>
              <a:rPr sz="1800" b="1" spc="-60" dirty="0">
                <a:latin typeface="Carlito"/>
                <a:cs typeface="Carlito"/>
              </a:rPr>
              <a:t> </a:t>
            </a:r>
            <a:r>
              <a:rPr sz="1800" b="1" dirty="0">
                <a:latin typeface="Carlito"/>
                <a:cs typeface="Carlito"/>
              </a:rPr>
              <a:t>evaluar</a:t>
            </a:r>
            <a:r>
              <a:rPr sz="1800" b="1" spc="-55" dirty="0">
                <a:latin typeface="Carlito"/>
                <a:cs typeface="Carlito"/>
              </a:rPr>
              <a:t> </a:t>
            </a:r>
            <a:r>
              <a:rPr sz="1800" b="1" dirty="0">
                <a:latin typeface="Carlito"/>
                <a:cs typeface="Carlito"/>
              </a:rPr>
              <a:t>el</a:t>
            </a:r>
            <a:r>
              <a:rPr sz="1800" b="1" spc="-35" dirty="0">
                <a:latin typeface="Carlito"/>
                <a:cs typeface="Carlito"/>
              </a:rPr>
              <a:t> </a:t>
            </a:r>
            <a:r>
              <a:rPr sz="1800" b="1" spc="-10" dirty="0">
                <a:latin typeface="Carlito"/>
                <a:cs typeface="Carlito"/>
              </a:rPr>
              <a:t>modelo?</a:t>
            </a:r>
            <a:endParaRPr sz="1800" dirty="0">
              <a:latin typeface="Carlito"/>
              <a:cs typeface="Carlito"/>
            </a:endParaRPr>
          </a:p>
        </p:txBody>
      </p:sp>
      <mc:AlternateContent xmlns:mc="http://schemas.openxmlformats.org/markup-compatibility/2006" xmlns:a14="http://schemas.microsoft.com/office/drawing/2010/main">
        <mc:Choice Requires="a14">
          <p:sp>
            <p:nvSpPr>
              <p:cNvPr id="28" name="object 4">
                <a:extLst>
                  <a:ext uri="{FF2B5EF4-FFF2-40B4-BE49-F238E27FC236}">
                    <a16:creationId xmlns:a16="http://schemas.microsoft.com/office/drawing/2014/main" id="{DE2C955D-5778-30A1-3F76-A13927F45BE9}"/>
                  </a:ext>
                </a:extLst>
              </p:cNvPr>
              <p:cNvSpPr txBox="1"/>
              <p:nvPr/>
            </p:nvSpPr>
            <p:spPr>
              <a:xfrm>
                <a:off x="562278" y="3219639"/>
                <a:ext cx="4428440" cy="3486532"/>
              </a:xfrm>
              <a:prstGeom prst="rect">
                <a:avLst/>
              </a:prstGeom>
            </p:spPr>
            <p:txBody>
              <a:bodyPr vert="horz" wrap="square" lIns="0" tIns="12700" rIns="0" bIns="0" rtlCol="0">
                <a:spAutoFit/>
              </a:bodyPr>
              <a:lstStyle/>
              <a:p>
                <a:pPr marL="12700" algn="ctr">
                  <a:lnSpc>
                    <a:spcPct val="100000"/>
                  </a:lnSpc>
                  <a:spcBef>
                    <a:spcPts val="100"/>
                  </a:spcBef>
                </a:pPr>
                <a:r>
                  <a:rPr lang="es-ES" sz="1800" b="1" dirty="0">
                    <a:latin typeface="Carlito"/>
                    <a:cs typeface="Carlito"/>
                  </a:rPr>
                  <a:t>Exactitud</a:t>
                </a:r>
                <a:r>
                  <a:rPr lang="es-ES" sz="1800" b="1" spc="-65" dirty="0">
                    <a:latin typeface="Carlito"/>
                    <a:cs typeface="Carlito"/>
                  </a:rPr>
                  <a:t> </a:t>
                </a:r>
                <a:r>
                  <a:rPr lang="es-ES" sz="1800" b="1" spc="-10" dirty="0">
                    <a:latin typeface="Carlito"/>
                    <a:cs typeface="Carlito"/>
                  </a:rPr>
                  <a:t>(Accuracy</a:t>
                </a:r>
                <a:r>
                  <a:rPr lang="es-ES" b="1" spc="-10" dirty="0">
                    <a:latin typeface="Carlito"/>
                    <a:cs typeface="Carlito"/>
                  </a:rPr>
                  <a:t>)</a:t>
                </a:r>
              </a:p>
              <a:p>
                <a:pPr marL="12700" algn="ctr">
                  <a:lnSpc>
                    <a:spcPct val="100000"/>
                  </a:lnSpc>
                  <a:spcBef>
                    <a:spcPts val="100"/>
                  </a:spcBef>
                </a:pPr>
                <a14:m>
                  <m:oMathPara xmlns:m="http://schemas.openxmlformats.org/officeDocument/2006/math">
                    <m:oMathParaPr>
                      <m:jc m:val="centerGroup"/>
                    </m:oMathParaPr>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𝑎𝑐𝑐</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ar-AE" i="1">
                              <a:effectLst/>
                              <a:latin typeface="Cambria Math" panose="02040503050406030204" pitchFamily="18" charset="0"/>
                              <a:cs typeface="Calibri" panose="020F0502020204030204" pitchFamily="34" charset="0"/>
                            </a:rPr>
                          </m:ctrlPr>
                        </m:fPr>
                        <m:num>
                          <m:r>
                            <a:rPr lang="ar-AE" b="0" i="1" smtClean="0">
                              <a:effectLst/>
                              <a:latin typeface="Cambria Math" panose="02040503050406030204" pitchFamily="18" charset="0"/>
                              <a:cs typeface="Calibri" panose="020F0502020204030204" pitchFamily="34" charset="0"/>
                            </a:rPr>
                            <m:t>𝑇</m:t>
                          </m:r>
                          <m:r>
                            <a:rPr lang="ar-AE" sz="1800" i="1">
                              <a:effectLst/>
                              <a:latin typeface="Cambria Math" panose="02040503050406030204" pitchFamily="18" charset="0"/>
                              <a:ea typeface="Times New Roman" panose="02020603050405020304" pitchFamily="18" charset="0"/>
                              <a:cs typeface="Calibri" panose="020F0502020204030204" pitchFamily="34" charset="0"/>
                            </a:rPr>
                            <m:t>𝑃</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𝑇𝑁</m:t>
                          </m:r>
                        </m:num>
                        <m:den>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𝑇𝑃</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𝐹𝑁</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𝐹𝑃</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m:t>
                          </m:r>
                          <m:r>
                            <a:rPr lang="es-ES" sz="1800" b="0" i="1" smtClean="0">
                              <a:effectLst/>
                              <a:latin typeface="Cambria Math" panose="02040503050406030204" pitchFamily="18" charset="0"/>
                              <a:ea typeface="Times New Roman" panose="02020603050405020304" pitchFamily="18" charset="0"/>
                              <a:cs typeface="Calibri" panose="020F0502020204030204" pitchFamily="34" charset="0"/>
                            </a:rPr>
                            <m:t>𝑇𝑁</m:t>
                          </m:r>
                        </m:den>
                      </m:f>
                    </m:oMath>
                  </m:oMathPara>
                </a14:m>
                <a:endParaRPr lang="ar-AE" sz="1800" dirty="0">
                  <a:latin typeface="Carlito"/>
                  <a:cs typeface="Carlito"/>
                </a:endParaRPr>
              </a:p>
              <a:p>
                <a:pPr marL="12700" algn="ctr">
                  <a:lnSpc>
                    <a:spcPct val="100000"/>
                  </a:lnSpc>
                  <a:spcBef>
                    <a:spcPts val="100"/>
                  </a:spcBef>
                </a:pPr>
                <a:endParaRPr lang="ar-AE" dirty="0">
                  <a:latin typeface="Carlito"/>
                  <a:cs typeface="Carlito"/>
                </a:endParaRPr>
              </a:p>
              <a:p>
                <a:pPr marL="12700" algn="ctr">
                  <a:spcBef>
                    <a:spcPts val="100"/>
                  </a:spcBef>
                </a:pPr>
                <a:r>
                  <a:rPr lang="es-ES" sz="1800" b="1" dirty="0">
                    <a:latin typeface="Carlito"/>
                    <a:cs typeface="Carlito"/>
                  </a:rPr>
                  <a:t>Si</a:t>
                </a:r>
                <a:r>
                  <a:rPr lang="es-ES" sz="1800" b="1" spc="-25" dirty="0">
                    <a:latin typeface="Carlito"/>
                    <a:cs typeface="Carlito"/>
                  </a:rPr>
                  <a:t> </a:t>
                </a:r>
                <a:r>
                  <a:rPr lang="es-ES" sz="1800" b="1" dirty="0" err="1">
                    <a:latin typeface="Carlito"/>
                    <a:cs typeface="Carlito"/>
                  </a:rPr>
                  <a:t>X_test</a:t>
                </a:r>
                <a:r>
                  <a:rPr lang="es-ES" sz="1800" b="1" spc="-45" dirty="0">
                    <a:latin typeface="Carlito"/>
                    <a:cs typeface="Carlito"/>
                  </a:rPr>
                  <a:t> </a:t>
                </a:r>
                <a:r>
                  <a:rPr lang="es-ES" sz="1800" b="1" dirty="0">
                    <a:latin typeface="Carlito"/>
                    <a:cs typeface="Carlito"/>
                  </a:rPr>
                  <a:t>son</a:t>
                </a:r>
                <a:r>
                  <a:rPr lang="es-ES" sz="1800" b="1" spc="-30" dirty="0">
                    <a:latin typeface="Carlito"/>
                    <a:cs typeface="Carlito"/>
                  </a:rPr>
                  <a:t> </a:t>
                </a:r>
                <a:r>
                  <a:rPr lang="es-ES" sz="1800" b="1" dirty="0">
                    <a:latin typeface="Carlito"/>
                    <a:cs typeface="Carlito"/>
                  </a:rPr>
                  <a:t>100</a:t>
                </a:r>
                <a:r>
                  <a:rPr lang="es-ES" sz="1800" b="1" spc="-25" dirty="0">
                    <a:latin typeface="Carlito"/>
                    <a:cs typeface="Carlito"/>
                  </a:rPr>
                  <a:t> </a:t>
                </a:r>
                <a:r>
                  <a:rPr lang="es-ES" sz="1800" b="1" dirty="0">
                    <a:latin typeface="Carlito"/>
                    <a:cs typeface="Carlito"/>
                  </a:rPr>
                  <a:t>imágenes</a:t>
                </a:r>
                <a:r>
                  <a:rPr lang="es-ES" sz="1800" b="1" spc="-35" dirty="0">
                    <a:latin typeface="Carlito"/>
                    <a:cs typeface="Carlito"/>
                  </a:rPr>
                  <a:t> </a:t>
                </a:r>
                <a:r>
                  <a:rPr lang="es-ES" sz="1800" b="1" dirty="0">
                    <a:latin typeface="Carlito"/>
                    <a:cs typeface="Carlito"/>
                  </a:rPr>
                  <a:t>y</a:t>
                </a:r>
                <a:r>
                  <a:rPr lang="es-ES" sz="1800" b="1" spc="-45" dirty="0">
                    <a:latin typeface="Carlito"/>
                    <a:cs typeface="Carlito"/>
                  </a:rPr>
                  <a:t> </a:t>
                </a:r>
                <a:r>
                  <a:rPr lang="es-ES" sz="1800" b="1" spc="-25" dirty="0">
                    <a:latin typeface="Carlito"/>
                    <a:cs typeface="Carlito"/>
                  </a:rPr>
                  <a:t>el </a:t>
                </a:r>
                <a:r>
                  <a:rPr lang="es-ES" sz="1800" b="1" dirty="0">
                    <a:latin typeface="Carlito"/>
                    <a:cs typeface="Carlito"/>
                  </a:rPr>
                  <a:t>modelo</a:t>
                </a:r>
                <a:r>
                  <a:rPr lang="es-ES" sz="1800" b="1" spc="-65" dirty="0">
                    <a:latin typeface="Carlito"/>
                    <a:cs typeface="Carlito"/>
                  </a:rPr>
                  <a:t> </a:t>
                </a:r>
                <a:r>
                  <a:rPr lang="es-ES" sz="1800" b="1" dirty="0">
                    <a:latin typeface="Carlito"/>
                    <a:cs typeface="Carlito"/>
                  </a:rPr>
                  <a:t>predice</a:t>
                </a:r>
                <a:r>
                  <a:rPr lang="es-ES" sz="1800" b="1" spc="-30" dirty="0">
                    <a:latin typeface="Carlito"/>
                    <a:cs typeface="Carlito"/>
                  </a:rPr>
                  <a:t> </a:t>
                </a:r>
                <a:r>
                  <a:rPr lang="es-ES" sz="1800" b="1" spc="-10" dirty="0">
                    <a:latin typeface="Carlito"/>
                    <a:cs typeface="Carlito"/>
                  </a:rPr>
                  <a:t>correctamente</a:t>
                </a:r>
                <a:r>
                  <a:rPr lang="es-ES" sz="1800" b="1" spc="-30" dirty="0">
                    <a:latin typeface="Carlito"/>
                    <a:cs typeface="Carlito"/>
                  </a:rPr>
                  <a:t> </a:t>
                </a:r>
                <a:r>
                  <a:rPr lang="es-ES" sz="1800" b="1" spc="-25" dirty="0">
                    <a:latin typeface="Carlito"/>
                    <a:cs typeface="Carlito"/>
                  </a:rPr>
                  <a:t>80</a:t>
                </a:r>
              </a:p>
              <a:p>
                <a:pPr marL="12700" algn="ctr">
                  <a:spcBef>
                    <a:spcPts val="100"/>
                  </a:spcBef>
                </a:pPr>
                <a14:m>
                  <m:oMath xmlns:m="http://schemas.openxmlformats.org/officeDocument/2006/math">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𝑎𝑐𝑐</m:t>
                    </m:r>
                    <m:r>
                      <a:rPr lang="es-ES" sz="18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ar-AE" i="1">
                            <a:effectLst/>
                            <a:latin typeface="Cambria Math" panose="02040503050406030204" pitchFamily="18" charset="0"/>
                            <a:cs typeface="Calibri" panose="020F0502020204030204" pitchFamily="34" charset="0"/>
                          </a:rPr>
                        </m:ctrlPr>
                      </m:fPr>
                      <m:num>
                        <m:r>
                          <a:rPr lang="ar-AE" sz="1800" i="1">
                            <a:effectLst/>
                            <a:latin typeface="Cambria Math" panose="02040503050406030204" pitchFamily="18" charset="0"/>
                            <a:ea typeface="Times New Roman" panose="02020603050405020304" pitchFamily="18" charset="0"/>
                            <a:cs typeface="Calibri" panose="020F0502020204030204" pitchFamily="34" charset="0"/>
                          </a:rPr>
                          <m:t>80</m:t>
                        </m:r>
                      </m:num>
                      <m:den>
                        <m:r>
                          <a:rPr lang="ar-AE" sz="1800" i="1">
                            <a:effectLst/>
                            <a:latin typeface="Cambria Math" panose="02040503050406030204" pitchFamily="18" charset="0"/>
                            <a:ea typeface="Times New Roman" panose="02020603050405020304" pitchFamily="18" charset="0"/>
                            <a:cs typeface="Calibri" panose="020F0502020204030204" pitchFamily="34" charset="0"/>
                          </a:rPr>
                          <m:t>100</m:t>
                        </m:r>
                      </m:den>
                    </m:f>
                    <m:r>
                      <a:rPr lang="ar-AE" sz="1800" i="1">
                        <a:effectLst/>
                        <a:latin typeface="Cambria Math" panose="02040503050406030204" pitchFamily="18" charset="0"/>
                        <a:ea typeface="Times New Roman" panose="02020603050405020304" pitchFamily="18" charset="0"/>
                        <a:cs typeface="Calibri" panose="020F0502020204030204" pitchFamily="34" charset="0"/>
                      </a:rPr>
                      <m:t>=80%</m:t>
                    </m:r>
                  </m:oMath>
                </a14:m>
                <a:r>
                  <a:rPr lang="ar-AE" dirty="0">
                    <a:effectLst/>
                  </a:rPr>
                  <a:t> </a:t>
                </a:r>
              </a:p>
              <a:p>
                <a:pPr marL="12700" algn="ctr">
                  <a:spcBef>
                    <a:spcPts val="100"/>
                  </a:spcBef>
                </a:pPr>
                <a:r>
                  <a:rPr lang="es-ES" sz="1800" dirty="0">
                    <a:latin typeface="Carlito"/>
                    <a:cs typeface="Carlito"/>
                  </a:rPr>
                  <a:t>Útil</a:t>
                </a:r>
                <a:r>
                  <a:rPr lang="es-ES" sz="1800" spc="-45" dirty="0">
                    <a:latin typeface="Carlito"/>
                    <a:cs typeface="Carlito"/>
                  </a:rPr>
                  <a:t> </a:t>
                </a:r>
                <a:r>
                  <a:rPr lang="es-ES" sz="1800" dirty="0">
                    <a:latin typeface="Carlito"/>
                    <a:cs typeface="Carlito"/>
                  </a:rPr>
                  <a:t>cuando</a:t>
                </a:r>
                <a:r>
                  <a:rPr lang="es-ES" sz="1800" spc="-40" dirty="0">
                    <a:latin typeface="Carlito"/>
                    <a:cs typeface="Carlito"/>
                  </a:rPr>
                  <a:t> </a:t>
                </a:r>
                <a:r>
                  <a:rPr lang="es-ES" sz="1800" dirty="0">
                    <a:latin typeface="Carlito"/>
                    <a:cs typeface="Carlito"/>
                  </a:rPr>
                  <a:t>las</a:t>
                </a:r>
                <a:r>
                  <a:rPr lang="es-ES" sz="1800" spc="-45" dirty="0">
                    <a:latin typeface="Carlito"/>
                    <a:cs typeface="Carlito"/>
                  </a:rPr>
                  <a:t> </a:t>
                </a:r>
                <a:r>
                  <a:rPr lang="es-ES" sz="1800" dirty="0">
                    <a:latin typeface="Carlito"/>
                    <a:cs typeface="Carlito"/>
                  </a:rPr>
                  <a:t>clases</a:t>
                </a:r>
                <a:r>
                  <a:rPr lang="es-ES" sz="1800" spc="-45" dirty="0">
                    <a:latin typeface="Carlito"/>
                    <a:cs typeface="Carlito"/>
                  </a:rPr>
                  <a:t> </a:t>
                </a:r>
                <a:r>
                  <a:rPr lang="es-ES" sz="1800" dirty="0">
                    <a:latin typeface="Carlito"/>
                    <a:cs typeface="Carlito"/>
                  </a:rPr>
                  <a:t>están</a:t>
                </a:r>
                <a:r>
                  <a:rPr lang="es-ES" sz="1800" spc="-30" dirty="0">
                    <a:latin typeface="Carlito"/>
                    <a:cs typeface="Carlito"/>
                  </a:rPr>
                  <a:t> </a:t>
                </a:r>
                <a:r>
                  <a:rPr lang="es-ES" sz="1800" b="1" spc="-10" dirty="0">
                    <a:latin typeface="Carlito"/>
                    <a:cs typeface="Carlito"/>
                  </a:rPr>
                  <a:t>balanceadas </a:t>
                </a:r>
                <a:r>
                  <a:rPr lang="es-ES" sz="1800" dirty="0">
                    <a:latin typeface="Carlito"/>
                    <a:cs typeface="Carlito"/>
                  </a:rPr>
                  <a:t>(si</a:t>
                </a:r>
                <a:r>
                  <a:rPr lang="es-ES" sz="1800" spc="-20" dirty="0">
                    <a:latin typeface="Carlito"/>
                    <a:cs typeface="Carlito"/>
                  </a:rPr>
                  <a:t> </a:t>
                </a:r>
                <a:r>
                  <a:rPr lang="es-ES" sz="1800" dirty="0">
                    <a:latin typeface="Carlito"/>
                    <a:cs typeface="Carlito"/>
                  </a:rPr>
                  <a:t>hay</a:t>
                </a:r>
                <a:r>
                  <a:rPr lang="es-ES" sz="1800" spc="-15" dirty="0">
                    <a:latin typeface="Carlito"/>
                    <a:cs typeface="Carlito"/>
                  </a:rPr>
                  <a:t> </a:t>
                </a:r>
                <a:r>
                  <a:rPr lang="es-ES" sz="1800" dirty="0">
                    <a:latin typeface="Carlito"/>
                    <a:cs typeface="Carlito"/>
                  </a:rPr>
                  <a:t>99</a:t>
                </a:r>
                <a:r>
                  <a:rPr lang="es-ES" sz="1800" spc="-20" dirty="0">
                    <a:latin typeface="Carlito"/>
                    <a:cs typeface="Carlito"/>
                  </a:rPr>
                  <a:t> </a:t>
                </a:r>
                <a:r>
                  <a:rPr lang="es-ES" sz="1800" dirty="0">
                    <a:latin typeface="Carlito"/>
                    <a:cs typeface="Carlito"/>
                  </a:rPr>
                  <a:t>imágenes</a:t>
                </a:r>
                <a:r>
                  <a:rPr lang="es-ES" sz="1800" spc="-25" dirty="0">
                    <a:latin typeface="Carlito"/>
                    <a:cs typeface="Carlito"/>
                  </a:rPr>
                  <a:t> </a:t>
                </a:r>
                <a:r>
                  <a:rPr lang="es-ES" sz="1800" dirty="0">
                    <a:latin typeface="Carlito"/>
                    <a:cs typeface="Carlito"/>
                  </a:rPr>
                  <a:t>de</a:t>
                </a:r>
                <a:r>
                  <a:rPr lang="es-ES" sz="1800" spc="-5" dirty="0">
                    <a:latin typeface="Carlito"/>
                    <a:cs typeface="Carlito"/>
                  </a:rPr>
                  <a:t> </a:t>
                </a:r>
                <a:r>
                  <a:rPr lang="es-ES" sz="1800" dirty="0">
                    <a:latin typeface="Carlito"/>
                    <a:cs typeface="Carlito"/>
                  </a:rPr>
                  <a:t>perro</a:t>
                </a:r>
                <a:r>
                  <a:rPr lang="es-ES" sz="1800" spc="-25" dirty="0">
                    <a:latin typeface="Carlito"/>
                    <a:cs typeface="Carlito"/>
                  </a:rPr>
                  <a:t> </a:t>
                </a:r>
                <a:r>
                  <a:rPr lang="es-ES" sz="1800" dirty="0">
                    <a:latin typeface="Carlito"/>
                    <a:cs typeface="Carlito"/>
                  </a:rPr>
                  <a:t>y</a:t>
                </a:r>
                <a:r>
                  <a:rPr lang="es-ES" sz="1800" spc="-20" dirty="0">
                    <a:latin typeface="Carlito"/>
                    <a:cs typeface="Carlito"/>
                  </a:rPr>
                  <a:t> </a:t>
                </a:r>
                <a:r>
                  <a:rPr lang="es-ES" sz="1800" dirty="0">
                    <a:latin typeface="Carlito"/>
                    <a:cs typeface="Carlito"/>
                  </a:rPr>
                  <a:t>1</a:t>
                </a:r>
                <a:r>
                  <a:rPr lang="es-ES" sz="1800" spc="-15" dirty="0">
                    <a:latin typeface="Carlito"/>
                    <a:cs typeface="Carlito"/>
                  </a:rPr>
                  <a:t> </a:t>
                </a:r>
                <a:r>
                  <a:rPr lang="es-ES" sz="1800" spc="-25" dirty="0">
                    <a:latin typeface="Carlito"/>
                    <a:cs typeface="Carlito"/>
                  </a:rPr>
                  <a:t>de</a:t>
                </a:r>
                <a:r>
                  <a:rPr lang="es-ES" sz="1800" spc="500" dirty="0">
                    <a:latin typeface="Carlito"/>
                    <a:cs typeface="Carlito"/>
                  </a:rPr>
                  <a:t> </a:t>
                </a:r>
                <a:r>
                  <a:rPr lang="es-ES" sz="1800" spc="-10" dirty="0">
                    <a:latin typeface="Carlito"/>
                    <a:cs typeface="Carlito"/>
                  </a:rPr>
                  <a:t>gato,</a:t>
                </a:r>
                <a:r>
                  <a:rPr lang="es-ES" sz="1800" spc="-60" dirty="0">
                    <a:latin typeface="Carlito"/>
                    <a:cs typeface="Carlito"/>
                  </a:rPr>
                  <a:t> </a:t>
                </a:r>
                <a:r>
                  <a:rPr lang="es-ES" sz="1800" dirty="0">
                    <a:latin typeface="Carlito"/>
                    <a:cs typeface="Carlito"/>
                  </a:rPr>
                  <a:t>si</a:t>
                </a:r>
                <a:r>
                  <a:rPr lang="es-ES" sz="1800" spc="-55" dirty="0">
                    <a:latin typeface="Carlito"/>
                    <a:cs typeface="Carlito"/>
                  </a:rPr>
                  <a:t> </a:t>
                </a:r>
                <a:r>
                  <a:rPr lang="es-ES" sz="1800" dirty="0">
                    <a:latin typeface="Carlito"/>
                    <a:cs typeface="Carlito"/>
                  </a:rPr>
                  <a:t>el</a:t>
                </a:r>
                <a:r>
                  <a:rPr lang="es-ES" sz="1800" spc="-45" dirty="0">
                    <a:latin typeface="Carlito"/>
                    <a:cs typeface="Carlito"/>
                  </a:rPr>
                  <a:t> </a:t>
                </a:r>
                <a:r>
                  <a:rPr lang="es-ES" sz="1800" dirty="0">
                    <a:latin typeface="Carlito"/>
                    <a:cs typeface="Carlito"/>
                  </a:rPr>
                  <a:t>modelo</a:t>
                </a:r>
                <a:r>
                  <a:rPr lang="es-ES" sz="1800" spc="-45" dirty="0">
                    <a:latin typeface="Carlito"/>
                    <a:cs typeface="Carlito"/>
                  </a:rPr>
                  <a:t> </a:t>
                </a:r>
                <a:r>
                  <a:rPr lang="es-ES" sz="1800" dirty="0">
                    <a:latin typeface="Carlito"/>
                    <a:cs typeface="Carlito"/>
                  </a:rPr>
                  <a:t>siempre</a:t>
                </a:r>
                <a:r>
                  <a:rPr lang="es-ES" sz="1800" spc="-50" dirty="0">
                    <a:latin typeface="Carlito"/>
                    <a:cs typeface="Carlito"/>
                  </a:rPr>
                  <a:t> </a:t>
                </a:r>
                <a:r>
                  <a:rPr lang="es-ES" sz="1800" dirty="0">
                    <a:latin typeface="Carlito"/>
                    <a:cs typeface="Carlito"/>
                  </a:rPr>
                  <a:t>dijera</a:t>
                </a:r>
                <a:r>
                  <a:rPr lang="es-ES" sz="1800" spc="-45" dirty="0">
                    <a:latin typeface="Carlito"/>
                    <a:cs typeface="Carlito"/>
                  </a:rPr>
                  <a:t> </a:t>
                </a:r>
                <a:r>
                  <a:rPr lang="es-ES" sz="1800" spc="-10" dirty="0">
                    <a:latin typeface="Carlito"/>
                    <a:cs typeface="Carlito"/>
                  </a:rPr>
                  <a:t>perro </a:t>
                </a:r>
                <a:r>
                  <a:rPr lang="es-ES" sz="1800" dirty="0">
                    <a:latin typeface="Carlito"/>
                    <a:cs typeface="Carlito"/>
                  </a:rPr>
                  <a:t>se</a:t>
                </a:r>
                <a:r>
                  <a:rPr lang="es-ES" sz="1800" spc="-35" dirty="0">
                    <a:latin typeface="Carlito"/>
                    <a:cs typeface="Carlito"/>
                  </a:rPr>
                  <a:t> </a:t>
                </a:r>
                <a:r>
                  <a:rPr lang="es-ES" sz="1800" dirty="0">
                    <a:latin typeface="Carlito"/>
                    <a:cs typeface="Carlito"/>
                  </a:rPr>
                  <a:t>tendría</a:t>
                </a:r>
                <a:r>
                  <a:rPr lang="es-ES" sz="1800" spc="-30" dirty="0">
                    <a:latin typeface="Carlito"/>
                    <a:cs typeface="Carlito"/>
                  </a:rPr>
                  <a:t> </a:t>
                </a:r>
                <a:r>
                  <a:rPr lang="es-ES" sz="1800" dirty="0">
                    <a:latin typeface="Carlito"/>
                    <a:cs typeface="Carlito"/>
                  </a:rPr>
                  <a:t>99%</a:t>
                </a:r>
                <a:r>
                  <a:rPr lang="es-ES" sz="1800" spc="-35" dirty="0">
                    <a:latin typeface="Carlito"/>
                    <a:cs typeface="Carlito"/>
                  </a:rPr>
                  <a:t> </a:t>
                </a:r>
                <a:r>
                  <a:rPr lang="es-ES" sz="1800" dirty="0">
                    <a:latin typeface="Carlito"/>
                    <a:cs typeface="Carlito"/>
                  </a:rPr>
                  <a:t>de</a:t>
                </a:r>
                <a:r>
                  <a:rPr lang="es-ES" sz="1800" spc="-35" dirty="0">
                    <a:latin typeface="Carlito"/>
                    <a:cs typeface="Carlito"/>
                  </a:rPr>
                  <a:t> </a:t>
                </a:r>
                <a:r>
                  <a:rPr lang="es-ES" sz="1800" spc="-10" dirty="0">
                    <a:latin typeface="Carlito"/>
                    <a:cs typeface="Carlito"/>
                  </a:rPr>
                  <a:t>precisión)</a:t>
                </a:r>
                <a:endParaRPr lang="es-ES" sz="1800" dirty="0">
                  <a:latin typeface="Carlito"/>
                  <a:cs typeface="Carlito"/>
                </a:endParaRPr>
              </a:p>
              <a:p>
                <a:pPr marL="12700" algn="ctr">
                  <a:lnSpc>
                    <a:spcPct val="100000"/>
                  </a:lnSpc>
                  <a:spcBef>
                    <a:spcPts val="100"/>
                  </a:spcBef>
                </a:pPr>
                <a:endParaRPr sz="1800" dirty="0">
                  <a:latin typeface="Carlito"/>
                  <a:cs typeface="Carlito"/>
                </a:endParaRPr>
              </a:p>
            </p:txBody>
          </p:sp>
        </mc:Choice>
        <mc:Fallback xmlns="">
          <p:sp>
            <p:nvSpPr>
              <p:cNvPr id="28" name="object 4">
                <a:extLst>
                  <a:ext uri="{FF2B5EF4-FFF2-40B4-BE49-F238E27FC236}">
                    <a16:creationId xmlns:a16="http://schemas.microsoft.com/office/drawing/2014/main" id="{DE2C955D-5778-30A1-3F76-A13927F45BE9}"/>
                  </a:ext>
                </a:extLst>
              </p:cNvPr>
              <p:cNvSpPr txBox="1">
                <a:spLocks noRot="1" noChangeAspect="1" noMove="1" noResize="1" noEditPoints="1" noAdjustHandles="1" noChangeArrowheads="1" noChangeShapeType="1" noTextEdit="1"/>
              </p:cNvSpPr>
              <p:nvPr/>
            </p:nvSpPr>
            <p:spPr>
              <a:xfrm>
                <a:off x="562278" y="3219639"/>
                <a:ext cx="4428440" cy="3486532"/>
              </a:xfrm>
              <a:prstGeom prst="rect">
                <a:avLst/>
              </a:prstGeom>
              <a:blipFill>
                <a:blip r:embed="rId5"/>
                <a:stretch>
                  <a:fillRect l="-2286" t="-1818" r="-2286"/>
                </a:stretch>
              </a:blipFill>
            </p:spPr>
            <p:txBody>
              <a:bodyPr/>
              <a:lstStyle/>
              <a:p>
                <a:r>
                  <a:rPr lang="es-E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486130" y="332937"/>
            <a:ext cx="11145520" cy="805605"/>
          </a:xfrm>
          <a:prstGeom prst="rect">
            <a:avLst/>
          </a:prstGeom>
        </p:spPr>
        <p:txBody>
          <a:bodyPr vert="horz" wrap="square" lIns="0" tIns="127254" rIns="0" bIns="0" rtlCol="0">
            <a:spAutoFit/>
          </a:bodyPr>
          <a:lstStyle/>
          <a:p>
            <a:pPr marL="208915">
              <a:lnSpc>
                <a:spcPct val="100000"/>
              </a:lnSpc>
              <a:spcBef>
                <a:spcPts val="95"/>
              </a:spcBef>
            </a:pPr>
            <a:r>
              <a:rPr sz="4400" spc="-210" dirty="0"/>
              <a:t>Evaluación</a:t>
            </a:r>
            <a:r>
              <a:rPr sz="4400" spc="-150" dirty="0"/>
              <a:t> </a:t>
            </a:r>
            <a:r>
              <a:rPr sz="4400" spc="-105" dirty="0"/>
              <a:t>de</a:t>
            </a:r>
            <a:r>
              <a:rPr sz="4400" spc="-150" dirty="0"/>
              <a:t> </a:t>
            </a:r>
            <a:r>
              <a:rPr sz="4400" spc="-270" dirty="0"/>
              <a:t>rendimiento</a:t>
            </a:r>
            <a:r>
              <a:rPr sz="4400" spc="-150" dirty="0"/>
              <a:t> </a:t>
            </a:r>
            <a:r>
              <a:rPr sz="4400" spc="-100" dirty="0"/>
              <a:t>de</a:t>
            </a:r>
            <a:r>
              <a:rPr sz="4400" spc="-145" dirty="0"/>
              <a:t> </a:t>
            </a:r>
            <a:r>
              <a:rPr sz="4400" spc="-235" dirty="0"/>
              <a:t>modelos</a:t>
            </a:r>
            <a:r>
              <a:rPr sz="4400" spc="-110" dirty="0"/>
              <a:t> </a:t>
            </a:r>
            <a:r>
              <a:rPr sz="4400" spc="-195" dirty="0"/>
              <a:t>-</a:t>
            </a:r>
            <a:r>
              <a:rPr sz="4400" spc="-160" dirty="0"/>
              <a:t> </a:t>
            </a:r>
            <a:r>
              <a:rPr sz="4400" spc="-225" dirty="0"/>
              <a:t>Métricas</a:t>
            </a:r>
            <a:r>
              <a:rPr sz="4400" spc="-125" dirty="0"/>
              <a:t> </a:t>
            </a:r>
            <a:r>
              <a:rPr sz="4400" spc="-105" dirty="0"/>
              <a:t>de</a:t>
            </a:r>
            <a:r>
              <a:rPr sz="4400" spc="-155" dirty="0"/>
              <a:t> </a:t>
            </a:r>
            <a:r>
              <a:rPr sz="4400" spc="-145" dirty="0"/>
              <a:t>Clasificación</a:t>
            </a:r>
          </a:p>
        </p:txBody>
      </p:sp>
      <p:sp>
        <p:nvSpPr>
          <p:cNvPr id="3" name="object 3"/>
          <p:cNvSpPr txBox="1"/>
          <p:nvPr/>
        </p:nvSpPr>
        <p:spPr>
          <a:xfrm>
            <a:off x="275945" y="1258011"/>
            <a:ext cx="11355705" cy="4444807"/>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lang="es-ES_tradnl" sz="1800" b="1" dirty="0">
                <a:latin typeface="Carlito"/>
                <a:cs typeface="Carlito"/>
              </a:rPr>
              <a:t>¿Cuál</a:t>
            </a:r>
            <a:r>
              <a:rPr lang="es-ES_tradnl" sz="1800" b="1" spc="-25" dirty="0">
                <a:latin typeface="Carlito"/>
                <a:cs typeface="Carlito"/>
              </a:rPr>
              <a:t> </a:t>
            </a:r>
            <a:r>
              <a:rPr lang="es-ES_tradnl" sz="1800" b="1" dirty="0">
                <a:latin typeface="Carlito"/>
                <a:cs typeface="Carlito"/>
              </a:rPr>
              <a:t>es</a:t>
            </a:r>
            <a:r>
              <a:rPr lang="es-ES_tradnl" sz="1800" b="1" spc="-20" dirty="0">
                <a:latin typeface="Carlito"/>
                <a:cs typeface="Carlito"/>
              </a:rPr>
              <a:t> </a:t>
            </a:r>
            <a:r>
              <a:rPr lang="es-ES_tradnl" sz="1800" b="1" dirty="0">
                <a:latin typeface="Carlito"/>
                <a:cs typeface="Carlito"/>
              </a:rPr>
              <a:t>un</a:t>
            </a:r>
            <a:r>
              <a:rPr lang="es-ES_tradnl" sz="1800" b="1" spc="-30" dirty="0">
                <a:latin typeface="Carlito"/>
                <a:cs typeface="Carlito"/>
              </a:rPr>
              <a:t> </a:t>
            </a:r>
            <a:r>
              <a:rPr lang="es-ES_tradnl" sz="1800" b="1" dirty="0">
                <a:latin typeface="Carlito"/>
                <a:cs typeface="Carlito"/>
              </a:rPr>
              <a:t>buen</a:t>
            </a:r>
            <a:r>
              <a:rPr lang="es-ES_tradnl" sz="1800" b="1" spc="-30" dirty="0">
                <a:latin typeface="Carlito"/>
                <a:cs typeface="Carlito"/>
              </a:rPr>
              <a:t> </a:t>
            </a:r>
            <a:r>
              <a:rPr lang="es-ES_tradnl" sz="1800" b="1" dirty="0">
                <a:latin typeface="Carlito"/>
                <a:cs typeface="Carlito"/>
              </a:rPr>
              <a:t>valor</a:t>
            </a:r>
            <a:r>
              <a:rPr lang="es-ES_tradnl" sz="1800" b="1" spc="-40" dirty="0">
                <a:latin typeface="Carlito"/>
                <a:cs typeface="Carlito"/>
              </a:rPr>
              <a:t> </a:t>
            </a:r>
            <a:r>
              <a:rPr lang="es-ES_tradnl" sz="1800" b="1" dirty="0">
                <a:latin typeface="Carlito"/>
                <a:cs typeface="Carlito"/>
              </a:rPr>
              <a:t>de</a:t>
            </a:r>
            <a:r>
              <a:rPr lang="es-ES_tradnl" sz="1800" b="1" spc="-15" dirty="0">
                <a:latin typeface="Carlito"/>
                <a:cs typeface="Carlito"/>
              </a:rPr>
              <a:t> </a:t>
            </a:r>
            <a:r>
              <a:rPr lang="es-ES_tradnl" sz="1800" b="1" spc="-10" dirty="0">
                <a:latin typeface="Carlito"/>
                <a:cs typeface="Carlito"/>
              </a:rPr>
              <a:t>exactitud?</a:t>
            </a:r>
            <a:endParaRPr lang="es-ES_tradnl" sz="1800" dirty="0">
              <a:latin typeface="Carlito"/>
              <a:cs typeface="Carlito"/>
            </a:endParaRPr>
          </a:p>
          <a:p>
            <a:pPr marL="756285" lvl="1" indent="-286385">
              <a:lnSpc>
                <a:spcPct val="100000"/>
              </a:lnSpc>
              <a:spcBef>
                <a:spcPts val="5"/>
              </a:spcBef>
              <a:buFont typeface="Arial"/>
              <a:buChar char="•"/>
              <a:tabLst>
                <a:tab pos="756285" algn="l"/>
              </a:tabLst>
            </a:pPr>
            <a:r>
              <a:rPr lang="es-ES_tradnl" dirty="0">
                <a:latin typeface="Carlito"/>
              </a:rPr>
              <a:t>Cuanto más cercano a 1 mejor, pero depende de la situación, de si los datos están balanceados, de cuál es la exactitud necesaria en el proceso actual,…</a:t>
            </a:r>
          </a:p>
          <a:p>
            <a:pPr marL="756285" lvl="1" indent="-286385">
              <a:lnSpc>
                <a:spcPct val="100000"/>
              </a:lnSpc>
              <a:spcBef>
                <a:spcPts val="5"/>
              </a:spcBef>
              <a:buFont typeface="Arial"/>
              <a:buChar char="•"/>
              <a:tabLst>
                <a:tab pos="756285" algn="l"/>
              </a:tabLst>
            </a:pPr>
            <a:endParaRPr lang="es-ES_tradnl" dirty="0">
              <a:latin typeface="Carlito"/>
            </a:endParaRPr>
          </a:p>
          <a:p>
            <a:pPr marL="299085" indent="-286385">
              <a:lnSpc>
                <a:spcPct val="100000"/>
              </a:lnSpc>
              <a:buFont typeface="Arial"/>
              <a:buChar char="•"/>
              <a:tabLst>
                <a:tab pos="299085" algn="l"/>
              </a:tabLst>
            </a:pPr>
            <a:r>
              <a:rPr lang="es-ES_tradnl" sz="1800" b="1" dirty="0">
                <a:latin typeface="Carlito"/>
                <a:cs typeface="Carlito"/>
              </a:rPr>
              <a:t>¿Cuál</a:t>
            </a:r>
            <a:r>
              <a:rPr lang="es-ES_tradnl" sz="1800" b="1" spc="-20" dirty="0">
                <a:latin typeface="Carlito"/>
                <a:cs typeface="Carlito"/>
              </a:rPr>
              <a:t> </a:t>
            </a:r>
            <a:r>
              <a:rPr lang="es-ES_tradnl" sz="1800" b="1" dirty="0">
                <a:latin typeface="Carlito"/>
                <a:cs typeface="Carlito"/>
              </a:rPr>
              <a:t>es</a:t>
            </a:r>
            <a:r>
              <a:rPr lang="es-ES_tradnl" sz="1800" b="1" spc="-15" dirty="0">
                <a:latin typeface="Carlito"/>
                <a:cs typeface="Carlito"/>
              </a:rPr>
              <a:t> </a:t>
            </a:r>
            <a:r>
              <a:rPr lang="es-ES_tradnl" sz="1800" b="1" dirty="0">
                <a:latin typeface="Carlito"/>
                <a:cs typeface="Carlito"/>
              </a:rPr>
              <a:t>un</a:t>
            </a:r>
            <a:r>
              <a:rPr lang="es-ES_tradnl" sz="1800" b="1" spc="-30" dirty="0">
                <a:latin typeface="Carlito"/>
                <a:cs typeface="Carlito"/>
              </a:rPr>
              <a:t> </a:t>
            </a:r>
            <a:r>
              <a:rPr lang="es-ES_tradnl" sz="1800" b="1" dirty="0">
                <a:latin typeface="Carlito"/>
                <a:cs typeface="Carlito"/>
              </a:rPr>
              <a:t>buen</a:t>
            </a:r>
            <a:r>
              <a:rPr lang="es-ES_tradnl" sz="1800" b="1" spc="-25" dirty="0">
                <a:latin typeface="Carlito"/>
                <a:cs typeface="Carlito"/>
              </a:rPr>
              <a:t> </a:t>
            </a:r>
            <a:r>
              <a:rPr lang="es-ES_tradnl" sz="1800" b="1" dirty="0">
                <a:latin typeface="Carlito"/>
                <a:cs typeface="Carlito"/>
              </a:rPr>
              <a:t>valor</a:t>
            </a:r>
            <a:r>
              <a:rPr lang="es-ES_tradnl" sz="1800" b="1" spc="-35" dirty="0">
                <a:latin typeface="Carlito"/>
                <a:cs typeface="Carlito"/>
              </a:rPr>
              <a:t> </a:t>
            </a:r>
            <a:r>
              <a:rPr lang="es-ES_tradnl" sz="1800" b="1" dirty="0">
                <a:latin typeface="Carlito"/>
                <a:cs typeface="Carlito"/>
              </a:rPr>
              <a:t>de </a:t>
            </a:r>
            <a:r>
              <a:rPr lang="es-ES_tradnl" sz="1800" b="1" spc="-10" dirty="0">
                <a:latin typeface="Carlito"/>
                <a:cs typeface="Carlito"/>
              </a:rPr>
              <a:t>sensibilidad</a:t>
            </a:r>
            <a:r>
              <a:rPr lang="es-ES_tradnl" sz="1800" b="1" spc="-50" dirty="0">
                <a:latin typeface="Carlito"/>
                <a:cs typeface="Carlito"/>
              </a:rPr>
              <a:t> </a:t>
            </a:r>
            <a:r>
              <a:rPr lang="es-ES_tradnl" sz="1800" b="1" dirty="0">
                <a:latin typeface="Carlito"/>
                <a:cs typeface="Carlito"/>
              </a:rPr>
              <a:t>/</a:t>
            </a:r>
            <a:r>
              <a:rPr lang="es-ES_tradnl" sz="1800" b="1" spc="-10" dirty="0">
                <a:latin typeface="Carlito"/>
                <a:cs typeface="Carlito"/>
              </a:rPr>
              <a:t> precisión?</a:t>
            </a:r>
            <a:endParaRPr lang="es-ES_tradnl" sz="1800" dirty="0">
              <a:latin typeface="Carlito"/>
              <a:cs typeface="Carlito"/>
            </a:endParaRPr>
          </a:p>
          <a:p>
            <a:pPr marL="756285" lvl="1" indent="-286385">
              <a:lnSpc>
                <a:spcPct val="100000"/>
              </a:lnSpc>
              <a:spcBef>
                <a:spcPts val="5"/>
              </a:spcBef>
              <a:buFont typeface="Arial"/>
              <a:buChar char="•"/>
              <a:tabLst>
                <a:tab pos="756285" algn="l"/>
              </a:tabLst>
            </a:pPr>
            <a:r>
              <a:rPr lang="es-ES_tradnl" sz="1800" dirty="0">
                <a:latin typeface="Carlito"/>
                <a:cs typeface="Carlito"/>
              </a:rPr>
              <a:t>Cuanto más cercano a 1 mejor, </a:t>
            </a:r>
            <a:r>
              <a:rPr lang="es-ES" dirty="0">
                <a:latin typeface="Calibri" panose="020F0502020204030204" pitchFamily="34" charset="0"/>
                <a:cs typeface="Carlito"/>
              </a:rPr>
              <a:t>p</a:t>
            </a:r>
            <a:r>
              <a:rPr lang="es-ES" sz="1800" dirty="0">
                <a:effectLst/>
                <a:latin typeface="Calibri" panose="020F0502020204030204" pitchFamily="34" charset="0"/>
                <a:ea typeface="Times New Roman" panose="02020603050405020304" pitchFamily="18" charset="0"/>
              </a:rPr>
              <a:t>or desgracia, no podemos tener ambas cosas: aumentar la precisión reduce la sensibilidad y viceversa</a:t>
            </a:r>
            <a:r>
              <a:rPr lang="es-ES" dirty="0">
                <a:effectLst/>
              </a:rPr>
              <a:t> </a:t>
            </a:r>
            <a:r>
              <a:rPr lang="es-ES_tradnl" sz="1800" dirty="0">
                <a:latin typeface="Carlito"/>
                <a:cs typeface="Carlito"/>
              </a:rPr>
              <a:t>así que debemos</a:t>
            </a:r>
            <a:r>
              <a:rPr lang="es-ES_tradnl" sz="1800" spc="-30" dirty="0">
                <a:latin typeface="Carlito"/>
                <a:cs typeface="Carlito"/>
              </a:rPr>
              <a:t> </a:t>
            </a:r>
            <a:r>
              <a:rPr lang="es-ES_tradnl" sz="1800" dirty="0">
                <a:latin typeface="Carlito"/>
                <a:cs typeface="Carlito"/>
              </a:rPr>
              <a:t>decidir</a:t>
            </a:r>
            <a:r>
              <a:rPr lang="es-ES_tradnl" sz="1800" spc="-30" dirty="0">
                <a:latin typeface="Carlito"/>
                <a:cs typeface="Carlito"/>
              </a:rPr>
              <a:t> </a:t>
            </a:r>
            <a:r>
              <a:rPr lang="es-ES_tradnl" sz="1800" dirty="0">
                <a:latin typeface="Carlito"/>
                <a:cs typeface="Carlito"/>
              </a:rPr>
              <a:t>si</a:t>
            </a:r>
            <a:r>
              <a:rPr lang="es-ES_tradnl" sz="1800" spc="-45" dirty="0">
                <a:latin typeface="Carlito"/>
                <a:cs typeface="Carlito"/>
              </a:rPr>
              <a:t> </a:t>
            </a:r>
            <a:r>
              <a:rPr lang="es-ES_tradnl" sz="1800" spc="-10" dirty="0">
                <a:latin typeface="Carlito"/>
                <a:cs typeface="Carlito"/>
              </a:rPr>
              <a:t>enfocarnos</a:t>
            </a:r>
            <a:r>
              <a:rPr lang="es-ES_tradnl" sz="1800" spc="-40" dirty="0">
                <a:latin typeface="Carlito"/>
                <a:cs typeface="Carlito"/>
              </a:rPr>
              <a:t> </a:t>
            </a:r>
            <a:r>
              <a:rPr lang="es-ES_tradnl" sz="1800" dirty="0">
                <a:latin typeface="Carlito"/>
                <a:cs typeface="Carlito"/>
              </a:rPr>
              <a:t>en</a:t>
            </a:r>
            <a:r>
              <a:rPr lang="es-ES_tradnl" sz="1800" spc="-30" dirty="0">
                <a:latin typeface="Carlito"/>
                <a:cs typeface="Carlito"/>
              </a:rPr>
              <a:t> </a:t>
            </a:r>
            <a:r>
              <a:rPr lang="es-ES_tradnl" sz="1800" dirty="0">
                <a:latin typeface="Carlito"/>
                <a:cs typeface="Carlito"/>
              </a:rPr>
              <a:t>evitar</a:t>
            </a:r>
            <a:r>
              <a:rPr lang="es-ES_tradnl" sz="1800" spc="-40" dirty="0">
                <a:latin typeface="Carlito"/>
                <a:cs typeface="Carlito"/>
              </a:rPr>
              <a:t> </a:t>
            </a:r>
            <a:r>
              <a:rPr lang="es-ES_tradnl" sz="1800" dirty="0">
                <a:latin typeface="Carlito"/>
                <a:cs typeface="Carlito"/>
              </a:rPr>
              <a:t>Falsos</a:t>
            </a:r>
            <a:r>
              <a:rPr lang="es-ES_tradnl" sz="1800" spc="-50" dirty="0">
                <a:latin typeface="Carlito"/>
                <a:cs typeface="Carlito"/>
              </a:rPr>
              <a:t> </a:t>
            </a:r>
            <a:r>
              <a:rPr lang="es-ES_tradnl" sz="1800" dirty="0">
                <a:latin typeface="Carlito"/>
                <a:cs typeface="Carlito"/>
              </a:rPr>
              <a:t>Positivos</a:t>
            </a:r>
            <a:r>
              <a:rPr lang="es-ES_tradnl" sz="1800" spc="-55" dirty="0">
                <a:latin typeface="Carlito"/>
                <a:cs typeface="Carlito"/>
              </a:rPr>
              <a:t> </a:t>
            </a:r>
            <a:r>
              <a:rPr lang="es-ES_tradnl" sz="1800" dirty="0">
                <a:latin typeface="Carlito"/>
                <a:cs typeface="Carlito"/>
              </a:rPr>
              <a:t>o</a:t>
            </a:r>
            <a:r>
              <a:rPr lang="es-ES_tradnl" sz="1800" spc="-35" dirty="0">
                <a:latin typeface="Carlito"/>
                <a:cs typeface="Carlito"/>
              </a:rPr>
              <a:t> </a:t>
            </a:r>
            <a:r>
              <a:rPr lang="es-ES_tradnl" sz="1800" dirty="0">
                <a:latin typeface="Carlito"/>
                <a:cs typeface="Carlito"/>
              </a:rPr>
              <a:t>Falsos</a:t>
            </a:r>
            <a:r>
              <a:rPr lang="es-ES_tradnl" sz="1800" spc="-50" dirty="0">
                <a:latin typeface="Carlito"/>
                <a:cs typeface="Carlito"/>
              </a:rPr>
              <a:t> </a:t>
            </a:r>
            <a:r>
              <a:rPr lang="es-ES_tradnl" sz="1800" spc="-10" dirty="0">
                <a:latin typeface="Carlito"/>
                <a:cs typeface="Carlito"/>
              </a:rPr>
              <a:t>Negativos.</a:t>
            </a:r>
          </a:p>
          <a:p>
            <a:pPr marL="756285" lvl="1" indent="-286385">
              <a:lnSpc>
                <a:spcPct val="100000"/>
              </a:lnSpc>
              <a:spcBef>
                <a:spcPts val="5"/>
              </a:spcBef>
              <a:buFont typeface="Arial"/>
              <a:buChar char="•"/>
              <a:tabLst>
                <a:tab pos="756285" algn="l"/>
              </a:tabLst>
            </a:pPr>
            <a:endParaRPr lang="es-ES_tradnl" sz="1800" dirty="0">
              <a:latin typeface="Carlito"/>
              <a:cs typeface="Carlito"/>
            </a:endParaRPr>
          </a:p>
          <a:p>
            <a:pPr marL="742950" lvl="1" indent="-285750" algn="just">
              <a:buFont typeface="Arial" panose="020B0604020202020204" pitchFamily="34" charset="0"/>
              <a:buChar char="•"/>
            </a:pPr>
            <a:r>
              <a:rPr lang="es-ES" b="1" dirty="0">
                <a:effectLst/>
                <a:latin typeface="Calibri" panose="020F0502020204030204" pitchFamily="34" charset="0"/>
                <a:ea typeface="Times New Roman" panose="02020603050405020304" pitchFamily="18" charset="0"/>
              </a:rPr>
              <a:t>Ejemplo</a:t>
            </a:r>
            <a:r>
              <a:rPr lang="es-ES" dirty="0">
                <a:effectLst/>
                <a:latin typeface="Calibri" panose="020F0502020204030204" pitchFamily="34" charset="0"/>
                <a:ea typeface="Times New Roman" panose="02020603050405020304" pitchFamily="18" charset="0"/>
              </a:rPr>
              <a:t>, si hemos entrenado un clasificador para detectar vídeos que sean seguros para niños, es probable que prefiramos un clasificador que rechace muchos vídeos buenos (baja sensibilidad), pero que mantenga solo los que son seguros (alta precisión), en vez de un clasificador que tenga una sensibilidad mucho más alta pero que permita que aparezcan unos pocos vídeos muy malos en el producto.  </a:t>
            </a:r>
          </a:p>
          <a:p>
            <a:pPr marL="742950" lvl="1" indent="-285750" algn="just">
              <a:buFont typeface="Arial" panose="020B0604020202020204" pitchFamily="34" charset="0"/>
              <a:buChar char="•"/>
            </a:pPr>
            <a:endParaRPr lang="es-ES" dirty="0">
              <a:effectLst/>
              <a:latin typeface="Times New Roman" panose="02020603050405020304" pitchFamily="18" charset="0"/>
              <a:ea typeface="Times New Roman" panose="02020603050405020304" pitchFamily="18" charset="0"/>
            </a:endParaRPr>
          </a:p>
          <a:p>
            <a:pPr marL="742950" lvl="1" indent="-285750" algn="just">
              <a:buFont typeface="Arial" panose="020B0604020202020204" pitchFamily="34" charset="0"/>
              <a:buChar char="•"/>
            </a:pPr>
            <a:r>
              <a:rPr lang="es-ES" b="1" dirty="0">
                <a:effectLst/>
                <a:latin typeface="Calibri" panose="020F0502020204030204" pitchFamily="34" charset="0"/>
                <a:ea typeface="Times New Roman" panose="02020603050405020304" pitchFamily="18" charset="0"/>
              </a:rPr>
              <a:t>Ejemplo</a:t>
            </a:r>
            <a:r>
              <a:rPr lang="es-ES" dirty="0">
                <a:effectLst/>
                <a:latin typeface="Calibri" panose="020F0502020204030204" pitchFamily="34" charset="0"/>
                <a:ea typeface="Times New Roman" panose="02020603050405020304" pitchFamily="18" charset="0"/>
              </a:rPr>
              <a:t>, supongamos que entrenas un clasificador para detectar ladrones de tiendas en imágenes de vigilancia: es probable que esté bien que solo tenga un 30% de precisión, siempre y cuando tenga una sensibilidad del 99% (los guardias de seguridad recibirán alguna alerta falsa, pero se atrapará a casi todos los ladrones). </a:t>
            </a:r>
            <a:endParaRPr lang="es-ES"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42227" y="4189983"/>
            <a:ext cx="4304030" cy="2493645"/>
          </a:xfrm>
          <a:custGeom>
            <a:avLst/>
            <a:gdLst/>
            <a:ahLst/>
            <a:cxnLst/>
            <a:rect l="l" t="t" r="r" b="b"/>
            <a:pathLst>
              <a:path w="4304030" h="2493645">
                <a:moveTo>
                  <a:pt x="0" y="415544"/>
                </a:moveTo>
                <a:lnTo>
                  <a:pt x="2795" y="367084"/>
                </a:lnTo>
                <a:lnTo>
                  <a:pt x="10975" y="320266"/>
                </a:lnTo>
                <a:lnTo>
                  <a:pt x="24226" y="275401"/>
                </a:lnTo>
                <a:lnTo>
                  <a:pt x="42238" y="232802"/>
                </a:lnTo>
                <a:lnTo>
                  <a:pt x="64697" y="192780"/>
                </a:lnTo>
                <a:lnTo>
                  <a:pt x="91293" y="155646"/>
                </a:lnTo>
                <a:lnTo>
                  <a:pt x="121713" y="121713"/>
                </a:lnTo>
                <a:lnTo>
                  <a:pt x="155646" y="91293"/>
                </a:lnTo>
                <a:lnTo>
                  <a:pt x="192780" y="64697"/>
                </a:lnTo>
                <a:lnTo>
                  <a:pt x="232802" y="42238"/>
                </a:lnTo>
                <a:lnTo>
                  <a:pt x="275401" y="24226"/>
                </a:lnTo>
                <a:lnTo>
                  <a:pt x="320266" y="10975"/>
                </a:lnTo>
                <a:lnTo>
                  <a:pt x="367084" y="2795"/>
                </a:lnTo>
                <a:lnTo>
                  <a:pt x="415544" y="0"/>
                </a:lnTo>
                <a:lnTo>
                  <a:pt x="3888232" y="0"/>
                </a:lnTo>
                <a:lnTo>
                  <a:pt x="3936691" y="2795"/>
                </a:lnTo>
                <a:lnTo>
                  <a:pt x="3983509" y="10975"/>
                </a:lnTo>
                <a:lnTo>
                  <a:pt x="4028374" y="24226"/>
                </a:lnTo>
                <a:lnTo>
                  <a:pt x="4070973" y="42238"/>
                </a:lnTo>
                <a:lnTo>
                  <a:pt x="4110995" y="64697"/>
                </a:lnTo>
                <a:lnTo>
                  <a:pt x="4148129" y="91293"/>
                </a:lnTo>
                <a:lnTo>
                  <a:pt x="4182062" y="121713"/>
                </a:lnTo>
                <a:lnTo>
                  <a:pt x="4212482" y="155646"/>
                </a:lnTo>
                <a:lnTo>
                  <a:pt x="4239078" y="192780"/>
                </a:lnTo>
                <a:lnTo>
                  <a:pt x="4261537" y="232802"/>
                </a:lnTo>
                <a:lnTo>
                  <a:pt x="4279549" y="275401"/>
                </a:lnTo>
                <a:lnTo>
                  <a:pt x="4292800" y="320266"/>
                </a:lnTo>
                <a:lnTo>
                  <a:pt x="4300980" y="367084"/>
                </a:lnTo>
                <a:lnTo>
                  <a:pt x="4303776" y="415544"/>
                </a:lnTo>
                <a:lnTo>
                  <a:pt x="4303776" y="2077707"/>
                </a:lnTo>
                <a:lnTo>
                  <a:pt x="4300980" y="2126169"/>
                </a:lnTo>
                <a:lnTo>
                  <a:pt x="4292800" y="2172989"/>
                </a:lnTo>
                <a:lnTo>
                  <a:pt x="4279549" y="2217855"/>
                </a:lnTo>
                <a:lnTo>
                  <a:pt x="4261537" y="2260456"/>
                </a:lnTo>
                <a:lnTo>
                  <a:pt x="4239078" y="2300480"/>
                </a:lnTo>
                <a:lnTo>
                  <a:pt x="4212482" y="2337615"/>
                </a:lnTo>
                <a:lnTo>
                  <a:pt x="4182062" y="2371548"/>
                </a:lnTo>
                <a:lnTo>
                  <a:pt x="4148129" y="2401969"/>
                </a:lnTo>
                <a:lnTo>
                  <a:pt x="4110995" y="2428565"/>
                </a:lnTo>
                <a:lnTo>
                  <a:pt x="4070973" y="2451025"/>
                </a:lnTo>
                <a:lnTo>
                  <a:pt x="4028374" y="2469037"/>
                </a:lnTo>
                <a:lnTo>
                  <a:pt x="3983509" y="2482288"/>
                </a:lnTo>
                <a:lnTo>
                  <a:pt x="3936691" y="2490468"/>
                </a:lnTo>
                <a:lnTo>
                  <a:pt x="3888232" y="2493264"/>
                </a:lnTo>
                <a:lnTo>
                  <a:pt x="415544" y="2493264"/>
                </a:lnTo>
                <a:lnTo>
                  <a:pt x="367084" y="2490468"/>
                </a:lnTo>
                <a:lnTo>
                  <a:pt x="320266" y="2482288"/>
                </a:lnTo>
                <a:lnTo>
                  <a:pt x="275401" y="2469037"/>
                </a:lnTo>
                <a:lnTo>
                  <a:pt x="232802" y="2451025"/>
                </a:lnTo>
                <a:lnTo>
                  <a:pt x="192780" y="2428565"/>
                </a:lnTo>
                <a:lnTo>
                  <a:pt x="155646" y="2401969"/>
                </a:lnTo>
                <a:lnTo>
                  <a:pt x="121713" y="2371548"/>
                </a:lnTo>
                <a:lnTo>
                  <a:pt x="91293" y="2337615"/>
                </a:lnTo>
                <a:lnTo>
                  <a:pt x="64697" y="2300480"/>
                </a:lnTo>
                <a:lnTo>
                  <a:pt x="42238" y="2260456"/>
                </a:lnTo>
                <a:lnTo>
                  <a:pt x="24226" y="2217855"/>
                </a:lnTo>
                <a:lnTo>
                  <a:pt x="10975" y="2172989"/>
                </a:lnTo>
                <a:lnTo>
                  <a:pt x="2795" y="2126169"/>
                </a:lnTo>
                <a:lnTo>
                  <a:pt x="0" y="2077707"/>
                </a:lnTo>
                <a:lnTo>
                  <a:pt x="0" y="415544"/>
                </a:lnTo>
                <a:close/>
              </a:path>
            </a:pathLst>
          </a:custGeom>
          <a:ln w="12191">
            <a:solidFill>
              <a:srgbClr val="085091"/>
            </a:solidFill>
            <a:prstDash val="sysDash"/>
          </a:ln>
        </p:spPr>
        <p:txBody>
          <a:bodyPr wrap="square" lIns="0" tIns="0" rIns="0" bIns="0" rtlCol="0"/>
          <a:lstStyle/>
          <a:p>
            <a:endParaRPr/>
          </a:p>
        </p:txBody>
      </p:sp>
      <p:sp>
        <p:nvSpPr>
          <p:cNvPr id="3" name="object 3"/>
          <p:cNvSpPr txBox="1">
            <a:spLocks noGrp="1"/>
          </p:cNvSpPr>
          <p:nvPr>
            <p:ph type="title" idx="4294967295"/>
          </p:nvPr>
        </p:nvSpPr>
        <p:spPr>
          <a:xfrm>
            <a:off x="619888" y="109979"/>
            <a:ext cx="11329415" cy="805605"/>
          </a:xfrm>
          <a:prstGeom prst="rect">
            <a:avLst/>
          </a:prstGeom>
        </p:spPr>
        <p:txBody>
          <a:bodyPr vert="horz" wrap="square" lIns="0" tIns="127254" rIns="0" bIns="0" rtlCol="0">
            <a:spAutoFit/>
          </a:bodyPr>
          <a:lstStyle/>
          <a:p>
            <a:pPr marL="483234">
              <a:lnSpc>
                <a:spcPct val="100000"/>
              </a:lnSpc>
              <a:spcBef>
                <a:spcPts val="95"/>
              </a:spcBef>
            </a:pPr>
            <a:r>
              <a:rPr sz="4400" spc="-210" dirty="0"/>
              <a:t>Evaluación</a:t>
            </a:r>
            <a:r>
              <a:rPr sz="4400" spc="-150" dirty="0"/>
              <a:t> </a:t>
            </a:r>
            <a:r>
              <a:rPr sz="4400" spc="-105" dirty="0"/>
              <a:t>de</a:t>
            </a:r>
            <a:r>
              <a:rPr sz="4400" spc="-150" dirty="0"/>
              <a:t> </a:t>
            </a:r>
            <a:r>
              <a:rPr sz="4400" spc="-270" dirty="0"/>
              <a:t>rendimiento</a:t>
            </a:r>
            <a:r>
              <a:rPr sz="4400" spc="-150" dirty="0"/>
              <a:t> </a:t>
            </a:r>
            <a:r>
              <a:rPr sz="4400" spc="-100" dirty="0"/>
              <a:t>de</a:t>
            </a:r>
            <a:r>
              <a:rPr sz="4400" spc="-145" dirty="0"/>
              <a:t> </a:t>
            </a:r>
            <a:r>
              <a:rPr sz="4400" spc="-235" dirty="0"/>
              <a:t>modelos</a:t>
            </a:r>
            <a:r>
              <a:rPr sz="4400" spc="-110" dirty="0"/>
              <a:t> </a:t>
            </a:r>
            <a:r>
              <a:rPr sz="4400" spc="-195" dirty="0"/>
              <a:t>-</a:t>
            </a:r>
            <a:r>
              <a:rPr sz="4400" spc="-160" dirty="0"/>
              <a:t> </a:t>
            </a:r>
            <a:r>
              <a:rPr sz="4400" spc="-225" dirty="0"/>
              <a:t>Métricas</a:t>
            </a:r>
            <a:r>
              <a:rPr sz="4400" spc="-125" dirty="0"/>
              <a:t> </a:t>
            </a:r>
            <a:r>
              <a:rPr sz="4400" spc="-105" dirty="0"/>
              <a:t>de</a:t>
            </a:r>
            <a:r>
              <a:rPr sz="4400" spc="-155" dirty="0"/>
              <a:t> </a:t>
            </a:r>
            <a:r>
              <a:rPr sz="4400" spc="-305" dirty="0"/>
              <a:t>Regresión</a:t>
            </a:r>
          </a:p>
        </p:txBody>
      </p:sp>
      <p:sp>
        <p:nvSpPr>
          <p:cNvPr id="4" name="object 4"/>
          <p:cNvSpPr txBox="1"/>
          <p:nvPr/>
        </p:nvSpPr>
        <p:spPr>
          <a:xfrm>
            <a:off x="292709" y="950721"/>
            <a:ext cx="11586210" cy="574040"/>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sz="1800" b="1" dirty="0">
                <a:latin typeface="Carlito"/>
                <a:cs typeface="Carlito"/>
              </a:rPr>
              <a:t>Regresión</a:t>
            </a:r>
            <a:r>
              <a:rPr sz="1800" dirty="0">
                <a:latin typeface="Carlito"/>
                <a:cs typeface="Carlito"/>
              </a:rPr>
              <a:t>:</a:t>
            </a:r>
            <a:r>
              <a:rPr sz="1800" spc="-75" dirty="0">
                <a:latin typeface="Carlito"/>
                <a:cs typeface="Carlito"/>
              </a:rPr>
              <a:t> </a:t>
            </a:r>
            <a:r>
              <a:rPr sz="1800" dirty="0">
                <a:latin typeface="Carlito"/>
                <a:cs typeface="Carlito"/>
              </a:rPr>
              <a:t>Modelos</a:t>
            </a:r>
            <a:r>
              <a:rPr sz="1800" spc="-45" dirty="0">
                <a:latin typeface="Carlito"/>
                <a:cs typeface="Carlito"/>
              </a:rPr>
              <a:t> </a:t>
            </a:r>
            <a:r>
              <a:rPr sz="1800" dirty="0">
                <a:latin typeface="Carlito"/>
                <a:cs typeface="Carlito"/>
              </a:rPr>
              <a:t>para</a:t>
            </a:r>
            <a:r>
              <a:rPr sz="1800" spc="-35" dirty="0">
                <a:latin typeface="Carlito"/>
                <a:cs typeface="Carlito"/>
              </a:rPr>
              <a:t> </a:t>
            </a:r>
            <a:r>
              <a:rPr sz="1800" dirty="0">
                <a:latin typeface="Carlito"/>
                <a:cs typeface="Carlito"/>
              </a:rPr>
              <a:t>predecir</a:t>
            </a:r>
            <a:r>
              <a:rPr sz="1800" spc="-45" dirty="0">
                <a:latin typeface="Carlito"/>
                <a:cs typeface="Carlito"/>
              </a:rPr>
              <a:t> </a:t>
            </a:r>
            <a:r>
              <a:rPr sz="1800" b="1" dirty="0">
                <a:latin typeface="Carlito"/>
                <a:cs typeface="Carlito"/>
              </a:rPr>
              <a:t>valores</a:t>
            </a:r>
            <a:r>
              <a:rPr sz="1800" b="1" spc="-80" dirty="0">
                <a:latin typeface="Carlito"/>
                <a:cs typeface="Carlito"/>
              </a:rPr>
              <a:t> </a:t>
            </a:r>
            <a:r>
              <a:rPr sz="1800" b="1" dirty="0">
                <a:latin typeface="Carlito"/>
                <a:cs typeface="Carlito"/>
              </a:rPr>
              <a:t>numéricos</a:t>
            </a:r>
            <a:r>
              <a:rPr sz="1800" b="1" spc="-65" dirty="0">
                <a:latin typeface="Carlito"/>
                <a:cs typeface="Carlito"/>
              </a:rPr>
              <a:t> </a:t>
            </a:r>
            <a:r>
              <a:rPr sz="1800" b="1" dirty="0">
                <a:latin typeface="Carlito"/>
                <a:cs typeface="Carlito"/>
              </a:rPr>
              <a:t>continuos</a:t>
            </a:r>
            <a:r>
              <a:rPr sz="1800" b="1" spc="-70" dirty="0">
                <a:latin typeface="Carlito"/>
                <a:cs typeface="Carlito"/>
              </a:rPr>
              <a:t> </a:t>
            </a:r>
            <a:r>
              <a:rPr sz="1800" dirty="0">
                <a:latin typeface="Carlito"/>
                <a:cs typeface="Carlito"/>
              </a:rPr>
              <a:t>(en</a:t>
            </a:r>
            <a:r>
              <a:rPr sz="1800" spc="-25" dirty="0">
                <a:latin typeface="Carlito"/>
                <a:cs typeface="Carlito"/>
              </a:rPr>
              <a:t> </a:t>
            </a:r>
            <a:r>
              <a:rPr sz="1800" dirty="0">
                <a:latin typeface="Carlito"/>
                <a:cs typeface="Carlito"/>
              </a:rPr>
              <a:t>lugar</a:t>
            </a:r>
            <a:r>
              <a:rPr sz="1800" spc="-40" dirty="0">
                <a:latin typeface="Carlito"/>
                <a:cs typeface="Carlito"/>
              </a:rPr>
              <a:t> </a:t>
            </a:r>
            <a:r>
              <a:rPr sz="1800" dirty="0">
                <a:latin typeface="Carlito"/>
                <a:cs typeface="Carlito"/>
              </a:rPr>
              <a:t>de</a:t>
            </a:r>
            <a:r>
              <a:rPr sz="1800" spc="-50" dirty="0">
                <a:latin typeface="Carlito"/>
                <a:cs typeface="Carlito"/>
              </a:rPr>
              <a:t> </a:t>
            </a:r>
            <a:r>
              <a:rPr sz="1800" spc="-10" dirty="0">
                <a:latin typeface="Carlito"/>
                <a:cs typeface="Carlito"/>
              </a:rPr>
              <a:t>categorías</a:t>
            </a:r>
            <a:r>
              <a:rPr sz="1800" spc="-45" dirty="0">
                <a:latin typeface="Carlito"/>
                <a:cs typeface="Carlito"/>
              </a:rPr>
              <a:t> </a:t>
            </a:r>
            <a:r>
              <a:rPr sz="1800" dirty="0">
                <a:latin typeface="Carlito"/>
                <a:cs typeface="Carlito"/>
              </a:rPr>
              <a:t>como</a:t>
            </a:r>
            <a:r>
              <a:rPr sz="1800" spc="-40" dirty="0">
                <a:latin typeface="Carlito"/>
                <a:cs typeface="Carlito"/>
              </a:rPr>
              <a:t> </a:t>
            </a:r>
            <a:r>
              <a:rPr sz="1800" dirty="0">
                <a:latin typeface="Carlito"/>
                <a:cs typeface="Carlito"/>
              </a:rPr>
              <a:t>sucede</a:t>
            </a:r>
            <a:r>
              <a:rPr sz="1800" spc="-35" dirty="0">
                <a:latin typeface="Carlito"/>
                <a:cs typeface="Carlito"/>
              </a:rPr>
              <a:t> </a:t>
            </a:r>
            <a:r>
              <a:rPr sz="1800" dirty="0">
                <a:latin typeface="Carlito"/>
                <a:cs typeface="Carlito"/>
              </a:rPr>
              <a:t>con</a:t>
            </a:r>
            <a:r>
              <a:rPr sz="1800" spc="-35" dirty="0">
                <a:latin typeface="Carlito"/>
                <a:cs typeface="Carlito"/>
              </a:rPr>
              <a:t> </a:t>
            </a:r>
            <a:r>
              <a:rPr sz="1800" dirty="0">
                <a:latin typeface="Carlito"/>
                <a:cs typeface="Carlito"/>
              </a:rPr>
              <a:t>la</a:t>
            </a:r>
            <a:r>
              <a:rPr sz="1800" spc="-50" dirty="0">
                <a:latin typeface="Carlito"/>
                <a:cs typeface="Carlito"/>
              </a:rPr>
              <a:t> </a:t>
            </a:r>
            <a:r>
              <a:rPr sz="1800" spc="-10" dirty="0">
                <a:latin typeface="Carlito"/>
                <a:cs typeface="Carlito"/>
              </a:rPr>
              <a:t>Clasificación).</a:t>
            </a:r>
            <a:endParaRPr sz="1800" dirty="0">
              <a:latin typeface="Carlito"/>
              <a:cs typeface="Carlito"/>
            </a:endParaRPr>
          </a:p>
          <a:p>
            <a:pPr marL="299085" indent="-286385">
              <a:lnSpc>
                <a:spcPct val="100000"/>
              </a:lnSpc>
              <a:buFont typeface="Arial"/>
              <a:buChar char="•"/>
              <a:tabLst>
                <a:tab pos="299085" algn="l"/>
              </a:tabLst>
            </a:pPr>
            <a:r>
              <a:rPr sz="1800" dirty="0">
                <a:latin typeface="Carlito"/>
                <a:cs typeface="Carlito"/>
              </a:rPr>
              <a:t>Las</a:t>
            </a:r>
            <a:r>
              <a:rPr sz="1800" spc="-60" dirty="0">
                <a:latin typeface="Carlito"/>
                <a:cs typeface="Carlito"/>
              </a:rPr>
              <a:t> </a:t>
            </a:r>
            <a:r>
              <a:rPr sz="1800" dirty="0">
                <a:latin typeface="Carlito"/>
                <a:cs typeface="Carlito"/>
              </a:rPr>
              <a:t>métricas</a:t>
            </a:r>
            <a:r>
              <a:rPr sz="1800" spc="-55" dirty="0">
                <a:latin typeface="Carlito"/>
                <a:cs typeface="Carlito"/>
              </a:rPr>
              <a:t> </a:t>
            </a:r>
            <a:r>
              <a:rPr sz="1800" dirty="0">
                <a:latin typeface="Carlito"/>
                <a:cs typeface="Carlito"/>
              </a:rPr>
              <a:t>de</a:t>
            </a:r>
            <a:r>
              <a:rPr sz="1800" spc="-45" dirty="0">
                <a:latin typeface="Carlito"/>
                <a:cs typeface="Carlito"/>
              </a:rPr>
              <a:t> </a:t>
            </a:r>
            <a:r>
              <a:rPr sz="1800" dirty="0">
                <a:latin typeface="Carlito"/>
                <a:cs typeface="Carlito"/>
              </a:rPr>
              <a:t>clasificación</a:t>
            </a:r>
            <a:r>
              <a:rPr sz="1800" spc="-30" dirty="0">
                <a:latin typeface="Carlito"/>
                <a:cs typeface="Carlito"/>
              </a:rPr>
              <a:t> </a:t>
            </a:r>
            <a:r>
              <a:rPr sz="1800" dirty="0">
                <a:latin typeface="Carlito"/>
                <a:cs typeface="Carlito"/>
              </a:rPr>
              <a:t>explicadas</a:t>
            </a:r>
            <a:r>
              <a:rPr sz="1800" spc="-55" dirty="0">
                <a:latin typeface="Carlito"/>
                <a:cs typeface="Carlito"/>
              </a:rPr>
              <a:t> </a:t>
            </a:r>
            <a:r>
              <a:rPr sz="1800" dirty="0">
                <a:latin typeface="Carlito"/>
                <a:cs typeface="Carlito"/>
              </a:rPr>
              <a:t>no</a:t>
            </a:r>
            <a:r>
              <a:rPr sz="1800" spc="-65" dirty="0">
                <a:latin typeface="Carlito"/>
                <a:cs typeface="Carlito"/>
              </a:rPr>
              <a:t> </a:t>
            </a:r>
            <a:r>
              <a:rPr sz="1800" dirty="0">
                <a:latin typeface="Carlito"/>
                <a:cs typeface="Carlito"/>
              </a:rPr>
              <a:t>son</a:t>
            </a:r>
            <a:r>
              <a:rPr sz="1800" spc="-60" dirty="0">
                <a:latin typeface="Carlito"/>
                <a:cs typeface="Carlito"/>
              </a:rPr>
              <a:t> </a:t>
            </a:r>
            <a:r>
              <a:rPr sz="1800" dirty="0">
                <a:latin typeface="Carlito"/>
                <a:cs typeface="Carlito"/>
              </a:rPr>
              <a:t>útiles,</a:t>
            </a:r>
            <a:r>
              <a:rPr sz="1800" spc="-45" dirty="0">
                <a:latin typeface="Carlito"/>
                <a:cs typeface="Carlito"/>
              </a:rPr>
              <a:t> </a:t>
            </a:r>
            <a:r>
              <a:rPr sz="1800" dirty="0">
                <a:latin typeface="Carlito"/>
                <a:cs typeface="Carlito"/>
              </a:rPr>
              <a:t>se</a:t>
            </a:r>
            <a:r>
              <a:rPr sz="1800" spc="-60" dirty="0">
                <a:latin typeface="Carlito"/>
                <a:cs typeface="Carlito"/>
              </a:rPr>
              <a:t> </a:t>
            </a:r>
            <a:r>
              <a:rPr sz="1800" dirty="0">
                <a:latin typeface="Carlito"/>
                <a:cs typeface="Carlito"/>
              </a:rPr>
              <a:t>precisan</a:t>
            </a:r>
            <a:r>
              <a:rPr sz="1800" spc="-50" dirty="0">
                <a:latin typeface="Carlito"/>
                <a:cs typeface="Carlito"/>
              </a:rPr>
              <a:t> </a:t>
            </a:r>
            <a:r>
              <a:rPr sz="1800" dirty="0">
                <a:latin typeface="Carlito"/>
                <a:cs typeface="Carlito"/>
              </a:rPr>
              <a:t>métricas</a:t>
            </a:r>
            <a:r>
              <a:rPr sz="1800" spc="-50" dirty="0">
                <a:latin typeface="Carlito"/>
                <a:cs typeface="Carlito"/>
              </a:rPr>
              <a:t> </a:t>
            </a:r>
            <a:r>
              <a:rPr sz="1800" dirty="0">
                <a:latin typeface="Carlito"/>
                <a:cs typeface="Carlito"/>
              </a:rPr>
              <a:t>para</a:t>
            </a:r>
            <a:r>
              <a:rPr sz="1800" spc="-60" dirty="0">
                <a:latin typeface="Carlito"/>
                <a:cs typeface="Carlito"/>
              </a:rPr>
              <a:t> </a:t>
            </a:r>
            <a:r>
              <a:rPr sz="1800" dirty="0">
                <a:latin typeface="Carlito"/>
                <a:cs typeface="Carlito"/>
              </a:rPr>
              <a:t>valores</a:t>
            </a:r>
            <a:r>
              <a:rPr sz="1800" spc="-55" dirty="0">
                <a:latin typeface="Carlito"/>
                <a:cs typeface="Carlito"/>
              </a:rPr>
              <a:t> </a:t>
            </a:r>
            <a:r>
              <a:rPr sz="1800" spc="-10" dirty="0">
                <a:latin typeface="Carlito"/>
                <a:cs typeface="Carlito"/>
              </a:rPr>
              <a:t>continuos.</a:t>
            </a:r>
            <a:endParaRPr sz="1800" dirty="0">
              <a:latin typeface="Carlito"/>
              <a:cs typeface="Carlito"/>
            </a:endParaRPr>
          </a:p>
        </p:txBody>
      </p:sp>
      <p:sp>
        <p:nvSpPr>
          <p:cNvPr id="5" name="object 5"/>
          <p:cNvSpPr/>
          <p:nvPr/>
        </p:nvSpPr>
        <p:spPr>
          <a:xfrm>
            <a:off x="213359" y="1549908"/>
            <a:ext cx="4304030" cy="2799715"/>
          </a:xfrm>
          <a:custGeom>
            <a:avLst/>
            <a:gdLst/>
            <a:ahLst/>
            <a:cxnLst/>
            <a:rect l="l" t="t" r="r" b="b"/>
            <a:pathLst>
              <a:path w="4304030" h="2799715">
                <a:moveTo>
                  <a:pt x="0" y="466597"/>
                </a:moveTo>
                <a:lnTo>
                  <a:pt x="2408" y="418893"/>
                </a:lnTo>
                <a:lnTo>
                  <a:pt x="9479" y="372565"/>
                </a:lnTo>
                <a:lnTo>
                  <a:pt x="20977" y="327850"/>
                </a:lnTo>
                <a:lnTo>
                  <a:pt x="36667" y="284982"/>
                </a:lnTo>
                <a:lnTo>
                  <a:pt x="56316" y="244194"/>
                </a:lnTo>
                <a:lnTo>
                  <a:pt x="79688" y="205723"/>
                </a:lnTo>
                <a:lnTo>
                  <a:pt x="106549" y="169803"/>
                </a:lnTo>
                <a:lnTo>
                  <a:pt x="136664" y="136667"/>
                </a:lnTo>
                <a:lnTo>
                  <a:pt x="169800" y="106552"/>
                </a:lnTo>
                <a:lnTo>
                  <a:pt x="205721" y="79690"/>
                </a:lnTo>
                <a:lnTo>
                  <a:pt x="244193" y="56318"/>
                </a:lnTo>
                <a:lnTo>
                  <a:pt x="284982" y="36669"/>
                </a:lnTo>
                <a:lnTo>
                  <a:pt x="327852" y="20978"/>
                </a:lnTo>
                <a:lnTo>
                  <a:pt x="372570" y="9480"/>
                </a:lnTo>
                <a:lnTo>
                  <a:pt x="418901" y="2409"/>
                </a:lnTo>
                <a:lnTo>
                  <a:pt x="466610" y="0"/>
                </a:lnTo>
                <a:lnTo>
                  <a:pt x="3837178" y="0"/>
                </a:lnTo>
                <a:lnTo>
                  <a:pt x="3884882" y="2409"/>
                </a:lnTo>
                <a:lnTo>
                  <a:pt x="3931210" y="9480"/>
                </a:lnTo>
                <a:lnTo>
                  <a:pt x="3975925" y="20978"/>
                </a:lnTo>
                <a:lnTo>
                  <a:pt x="4018793" y="36669"/>
                </a:lnTo>
                <a:lnTo>
                  <a:pt x="4059581" y="56318"/>
                </a:lnTo>
                <a:lnTo>
                  <a:pt x="4098052" y="79690"/>
                </a:lnTo>
                <a:lnTo>
                  <a:pt x="4133972" y="106552"/>
                </a:lnTo>
                <a:lnTo>
                  <a:pt x="4167108" y="136667"/>
                </a:lnTo>
                <a:lnTo>
                  <a:pt x="4197223" y="169803"/>
                </a:lnTo>
                <a:lnTo>
                  <a:pt x="4224085" y="205723"/>
                </a:lnTo>
                <a:lnTo>
                  <a:pt x="4247457" y="244194"/>
                </a:lnTo>
                <a:lnTo>
                  <a:pt x="4267106" y="284982"/>
                </a:lnTo>
                <a:lnTo>
                  <a:pt x="4282797" y="327850"/>
                </a:lnTo>
                <a:lnTo>
                  <a:pt x="4294295" y="372565"/>
                </a:lnTo>
                <a:lnTo>
                  <a:pt x="4301366" y="418893"/>
                </a:lnTo>
                <a:lnTo>
                  <a:pt x="4303776" y="466597"/>
                </a:lnTo>
                <a:lnTo>
                  <a:pt x="4303776" y="2332990"/>
                </a:lnTo>
                <a:lnTo>
                  <a:pt x="4301366" y="2380694"/>
                </a:lnTo>
                <a:lnTo>
                  <a:pt x="4294295" y="2427022"/>
                </a:lnTo>
                <a:lnTo>
                  <a:pt x="4282797" y="2471737"/>
                </a:lnTo>
                <a:lnTo>
                  <a:pt x="4267106" y="2514605"/>
                </a:lnTo>
                <a:lnTo>
                  <a:pt x="4247457" y="2555393"/>
                </a:lnTo>
                <a:lnTo>
                  <a:pt x="4224085" y="2593864"/>
                </a:lnTo>
                <a:lnTo>
                  <a:pt x="4197223" y="2629784"/>
                </a:lnTo>
                <a:lnTo>
                  <a:pt x="4167108" y="2662920"/>
                </a:lnTo>
                <a:lnTo>
                  <a:pt x="4133972" y="2693035"/>
                </a:lnTo>
                <a:lnTo>
                  <a:pt x="4098052" y="2719897"/>
                </a:lnTo>
                <a:lnTo>
                  <a:pt x="4059581" y="2743269"/>
                </a:lnTo>
                <a:lnTo>
                  <a:pt x="4018793" y="2762918"/>
                </a:lnTo>
                <a:lnTo>
                  <a:pt x="3975925" y="2778609"/>
                </a:lnTo>
                <a:lnTo>
                  <a:pt x="3931210" y="2790107"/>
                </a:lnTo>
                <a:lnTo>
                  <a:pt x="3884882" y="2797178"/>
                </a:lnTo>
                <a:lnTo>
                  <a:pt x="3837178" y="2799587"/>
                </a:lnTo>
                <a:lnTo>
                  <a:pt x="466610" y="2799587"/>
                </a:lnTo>
                <a:lnTo>
                  <a:pt x="418901" y="2797178"/>
                </a:lnTo>
                <a:lnTo>
                  <a:pt x="372570" y="2790107"/>
                </a:lnTo>
                <a:lnTo>
                  <a:pt x="327852" y="2778609"/>
                </a:lnTo>
                <a:lnTo>
                  <a:pt x="284982" y="2762918"/>
                </a:lnTo>
                <a:lnTo>
                  <a:pt x="244193" y="2743269"/>
                </a:lnTo>
                <a:lnTo>
                  <a:pt x="205721" y="2719897"/>
                </a:lnTo>
                <a:lnTo>
                  <a:pt x="169800" y="2693035"/>
                </a:lnTo>
                <a:lnTo>
                  <a:pt x="136664" y="2662920"/>
                </a:lnTo>
                <a:lnTo>
                  <a:pt x="106549" y="2629784"/>
                </a:lnTo>
                <a:lnTo>
                  <a:pt x="79688" y="2593864"/>
                </a:lnTo>
                <a:lnTo>
                  <a:pt x="56316" y="2555393"/>
                </a:lnTo>
                <a:lnTo>
                  <a:pt x="36667" y="2514605"/>
                </a:lnTo>
                <a:lnTo>
                  <a:pt x="20977" y="2471737"/>
                </a:lnTo>
                <a:lnTo>
                  <a:pt x="9479" y="2427022"/>
                </a:lnTo>
                <a:lnTo>
                  <a:pt x="2408" y="2380694"/>
                </a:lnTo>
                <a:lnTo>
                  <a:pt x="0" y="2332990"/>
                </a:lnTo>
                <a:lnTo>
                  <a:pt x="0" y="466597"/>
                </a:lnTo>
                <a:close/>
              </a:path>
            </a:pathLst>
          </a:custGeom>
          <a:ln w="12192">
            <a:solidFill>
              <a:srgbClr val="085091"/>
            </a:solidFill>
            <a:prstDash val="sysDash"/>
          </a:ln>
        </p:spPr>
        <p:txBody>
          <a:bodyPr wrap="square" lIns="0" tIns="0" rIns="0" bIns="0" rtlCol="0"/>
          <a:lstStyle/>
          <a:p>
            <a:endParaRPr/>
          </a:p>
        </p:txBody>
      </p:sp>
      <p:sp>
        <p:nvSpPr>
          <p:cNvPr id="6" name="object 6"/>
          <p:cNvSpPr txBox="1"/>
          <p:nvPr/>
        </p:nvSpPr>
        <p:spPr>
          <a:xfrm>
            <a:off x="1037336" y="1648409"/>
            <a:ext cx="2804160" cy="575310"/>
          </a:xfrm>
          <a:prstGeom prst="rect">
            <a:avLst/>
          </a:prstGeom>
        </p:spPr>
        <p:txBody>
          <a:bodyPr vert="horz" wrap="square" lIns="0" tIns="12700" rIns="0" bIns="0" rtlCol="0">
            <a:spAutoFit/>
          </a:bodyPr>
          <a:lstStyle/>
          <a:p>
            <a:pPr marL="52069">
              <a:lnSpc>
                <a:spcPct val="100000"/>
              </a:lnSpc>
              <a:spcBef>
                <a:spcPts val="100"/>
              </a:spcBef>
            </a:pPr>
            <a:r>
              <a:rPr sz="1800" b="1" dirty="0">
                <a:latin typeface="Carlito"/>
                <a:cs typeface="Carlito"/>
              </a:rPr>
              <a:t>Error</a:t>
            </a:r>
            <a:r>
              <a:rPr sz="1800" b="1" spc="-65" dirty="0">
                <a:latin typeface="Carlito"/>
                <a:cs typeface="Carlito"/>
              </a:rPr>
              <a:t> </a:t>
            </a:r>
            <a:r>
              <a:rPr lang="es-ES" b="1" spc="-10" dirty="0">
                <a:latin typeface="Carlito"/>
                <a:cs typeface="Carlito"/>
              </a:rPr>
              <a:t>a</a:t>
            </a:r>
            <a:r>
              <a:rPr sz="1800" b="1" spc="-10" dirty="0" err="1">
                <a:latin typeface="Carlito"/>
                <a:cs typeface="Carlito"/>
              </a:rPr>
              <a:t>bsoluto</a:t>
            </a:r>
            <a:r>
              <a:rPr lang="es-ES" sz="1800" b="1" spc="-10" dirty="0">
                <a:latin typeface="Carlito"/>
                <a:cs typeface="Carlito"/>
              </a:rPr>
              <a:t> medio</a:t>
            </a:r>
            <a:endParaRPr sz="1800" dirty="0">
              <a:latin typeface="Carlito"/>
              <a:cs typeface="Carlito"/>
            </a:endParaRPr>
          </a:p>
          <a:p>
            <a:pPr marL="12700">
              <a:lnSpc>
                <a:spcPct val="100000"/>
              </a:lnSpc>
              <a:spcBef>
                <a:spcPts val="5"/>
              </a:spcBef>
            </a:pPr>
            <a:r>
              <a:rPr sz="1800" b="1" dirty="0">
                <a:latin typeface="Carlito"/>
                <a:cs typeface="Carlito"/>
              </a:rPr>
              <a:t>(Mean</a:t>
            </a:r>
            <a:r>
              <a:rPr sz="1800" b="1" spc="-35" dirty="0">
                <a:latin typeface="Carlito"/>
                <a:cs typeface="Carlito"/>
              </a:rPr>
              <a:t> </a:t>
            </a:r>
            <a:r>
              <a:rPr sz="1800" b="1" dirty="0">
                <a:latin typeface="Carlito"/>
                <a:cs typeface="Carlito"/>
              </a:rPr>
              <a:t>Absolute</a:t>
            </a:r>
            <a:r>
              <a:rPr sz="1800" b="1" spc="-35" dirty="0">
                <a:latin typeface="Carlito"/>
                <a:cs typeface="Carlito"/>
              </a:rPr>
              <a:t> </a:t>
            </a:r>
            <a:r>
              <a:rPr sz="1800" b="1" dirty="0">
                <a:latin typeface="Carlito"/>
                <a:cs typeface="Carlito"/>
              </a:rPr>
              <a:t>Error</a:t>
            </a:r>
            <a:r>
              <a:rPr sz="1800" b="1" spc="-50" dirty="0">
                <a:latin typeface="Carlito"/>
                <a:cs typeface="Carlito"/>
              </a:rPr>
              <a:t> </a:t>
            </a:r>
            <a:r>
              <a:rPr sz="1800" b="1" dirty="0">
                <a:latin typeface="Carlito"/>
                <a:cs typeface="Carlito"/>
              </a:rPr>
              <a:t>=</a:t>
            </a:r>
            <a:r>
              <a:rPr sz="1800" b="1" spc="-30" dirty="0">
                <a:latin typeface="Carlito"/>
                <a:cs typeface="Carlito"/>
              </a:rPr>
              <a:t> </a:t>
            </a:r>
            <a:r>
              <a:rPr sz="1800" b="1" spc="-20" dirty="0">
                <a:latin typeface="Carlito"/>
                <a:cs typeface="Carlito"/>
              </a:rPr>
              <a:t>MAE)</a:t>
            </a:r>
            <a:endParaRPr sz="1800" dirty="0">
              <a:latin typeface="Carlito"/>
              <a:cs typeface="Carlito"/>
            </a:endParaRPr>
          </a:p>
        </p:txBody>
      </p:sp>
      <p:pic>
        <p:nvPicPr>
          <p:cNvPr id="7" name="object 7"/>
          <p:cNvPicPr/>
          <p:nvPr/>
        </p:nvPicPr>
        <p:blipFill>
          <a:blip r:embed="rId2" cstate="print"/>
          <a:stretch>
            <a:fillRect/>
          </a:stretch>
        </p:blipFill>
        <p:spPr>
          <a:xfrm>
            <a:off x="1240536" y="2299716"/>
            <a:ext cx="2590800" cy="812291"/>
          </a:xfrm>
          <a:prstGeom prst="rect">
            <a:avLst/>
          </a:prstGeom>
        </p:spPr>
      </p:pic>
      <p:sp>
        <p:nvSpPr>
          <p:cNvPr id="47" name="object 47"/>
          <p:cNvSpPr txBox="1"/>
          <p:nvPr/>
        </p:nvSpPr>
        <p:spPr>
          <a:xfrm>
            <a:off x="455777" y="3045333"/>
            <a:ext cx="3898265" cy="1123315"/>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sz="1800" dirty="0">
                <a:latin typeface="Carlito"/>
                <a:cs typeface="Carlito"/>
              </a:rPr>
              <a:t>Sencillo</a:t>
            </a:r>
            <a:r>
              <a:rPr sz="1800" spc="-30" dirty="0">
                <a:latin typeface="Carlito"/>
                <a:cs typeface="Carlito"/>
              </a:rPr>
              <a:t> </a:t>
            </a:r>
            <a:r>
              <a:rPr sz="1800" dirty="0">
                <a:latin typeface="Carlito"/>
                <a:cs typeface="Carlito"/>
              </a:rPr>
              <a:t>de</a:t>
            </a:r>
            <a:r>
              <a:rPr sz="1800" spc="-30" dirty="0">
                <a:latin typeface="Carlito"/>
                <a:cs typeface="Carlito"/>
              </a:rPr>
              <a:t> </a:t>
            </a:r>
            <a:r>
              <a:rPr sz="1800" spc="-10" dirty="0">
                <a:latin typeface="Carlito"/>
                <a:cs typeface="Carlito"/>
              </a:rPr>
              <a:t>entender</a:t>
            </a:r>
            <a:endParaRPr sz="1800" dirty="0">
              <a:latin typeface="Carlito"/>
              <a:cs typeface="Carlito"/>
            </a:endParaRPr>
          </a:p>
          <a:p>
            <a:pPr marL="299085" indent="-286385">
              <a:lnSpc>
                <a:spcPct val="100000"/>
              </a:lnSpc>
              <a:buFont typeface="Arial"/>
              <a:buChar char="•"/>
              <a:tabLst>
                <a:tab pos="299085" algn="l"/>
              </a:tabLst>
            </a:pPr>
            <a:r>
              <a:rPr sz="1800" dirty="0">
                <a:latin typeface="Carlito"/>
                <a:cs typeface="Carlito"/>
              </a:rPr>
              <a:t>Tiene</a:t>
            </a:r>
            <a:r>
              <a:rPr sz="1800" spc="-35" dirty="0">
                <a:latin typeface="Carlito"/>
                <a:cs typeface="Carlito"/>
              </a:rPr>
              <a:t> </a:t>
            </a:r>
            <a:r>
              <a:rPr sz="1800" dirty="0">
                <a:latin typeface="Carlito"/>
                <a:cs typeface="Carlito"/>
              </a:rPr>
              <a:t>un</a:t>
            </a:r>
            <a:r>
              <a:rPr sz="1800" spc="-35" dirty="0">
                <a:latin typeface="Carlito"/>
                <a:cs typeface="Carlito"/>
              </a:rPr>
              <a:t> </a:t>
            </a:r>
            <a:r>
              <a:rPr sz="1800" dirty="0">
                <a:latin typeface="Carlito"/>
                <a:cs typeface="Carlito"/>
              </a:rPr>
              <a:t>orden</a:t>
            </a:r>
            <a:r>
              <a:rPr sz="1800" spc="-45" dirty="0">
                <a:latin typeface="Carlito"/>
                <a:cs typeface="Carlito"/>
              </a:rPr>
              <a:t> </a:t>
            </a:r>
            <a:r>
              <a:rPr sz="1800" dirty="0">
                <a:latin typeface="Carlito"/>
                <a:cs typeface="Carlito"/>
              </a:rPr>
              <a:t>de</a:t>
            </a:r>
            <a:r>
              <a:rPr sz="1800" spc="-35" dirty="0">
                <a:latin typeface="Carlito"/>
                <a:cs typeface="Carlito"/>
              </a:rPr>
              <a:t> </a:t>
            </a:r>
            <a:r>
              <a:rPr sz="1800" dirty="0">
                <a:latin typeface="Carlito"/>
                <a:cs typeface="Carlito"/>
              </a:rPr>
              <a:t>magnitud</a:t>
            </a:r>
            <a:r>
              <a:rPr sz="1800" spc="-35" dirty="0">
                <a:latin typeface="Carlito"/>
                <a:cs typeface="Carlito"/>
              </a:rPr>
              <a:t> </a:t>
            </a:r>
            <a:r>
              <a:rPr sz="1800" spc="-10" dirty="0">
                <a:latin typeface="Carlito"/>
                <a:cs typeface="Carlito"/>
              </a:rPr>
              <a:t>cercano</a:t>
            </a:r>
            <a:r>
              <a:rPr sz="1800" spc="-30" dirty="0">
                <a:latin typeface="Carlito"/>
                <a:cs typeface="Carlito"/>
              </a:rPr>
              <a:t> </a:t>
            </a:r>
            <a:r>
              <a:rPr sz="1800" spc="-50" dirty="0">
                <a:latin typeface="Carlito"/>
                <a:cs typeface="Carlito"/>
              </a:rPr>
              <a:t>a</a:t>
            </a:r>
            <a:endParaRPr sz="1800" dirty="0">
              <a:latin typeface="Carlito"/>
              <a:cs typeface="Carlito"/>
            </a:endParaRPr>
          </a:p>
          <a:p>
            <a:pPr marL="299085">
              <a:lnSpc>
                <a:spcPct val="100000"/>
              </a:lnSpc>
            </a:pPr>
            <a:r>
              <a:rPr sz="1800" dirty="0">
                <a:latin typeface="Carlito"/>
                <a:cs typeface="Carlito"/>
              </a:rPr>
              <a:t>los</a:t>
            </a:r>
            <a:r>
              <a:rPr sz="1800" spc="-35" dirty="0">
                <a:latin typeface="Carlito"/>
                <a:cs typeface="Carlito"/>
              </a:rPr>
              <a:t> </a:t>
            </a:r>
            <a:r>
              <a:rPr sz="1800" dirty="0">
                <a:latin typeface="Carlito"/>
                <a:cs typeface="Carlito"/>
              </a:rPr>
              <a:t>valores</a:t>
            </a:r>
            <a:r>
              <a:rPr sz="1800" spc="-30" dirty="0">
                <a:latin typeface="Carlito"/>
                <a:cs typeface="Carlito"/>
              </a:rPr>
              <a:t> </a:t>
            </a:r>
            <a:r>
              <a:rPr sz="1800" dirty="0">
                <a:latin typeface="Carlito"/>
                <a:cs typeface="Carlito"/>
              </a:rPr>
              <a:t>de</a:t>
            </a:r>
            <a:r>
              <a:rPr sz="1800" spc="-15" dirty="0">
                <a:latin typeface="Carlito"/>
                <a:cs typeface="Carlito"/>
              </a:rPr>
              <a:t> </a:t>
            </a:r>
            <a:r>
              <a:rPr sz="1800" spc="-25" dirty="0">
                <a:latin typeface="Carlito"/>
                <a:cs typeface="Carlito"/>
              </a:rPr>
              <a:t>y.</a:t>
            </a:r>
            <a:endParaRPr sz="1800" dirty="0">
              <a:latin typeface="Carlito"/>
              <a:cs typeface="Carlito"/>
            </a:endParaRPr>
          </a:p>
          <a:p>
            <a:pPr marL="299085" indent="-286385">
              <a:lnSpc>
                <a:spcPct val="100000"/>
              </a:lnSpc>
              <a:buFont typeface="Arial"/>
              <a:buChar char="•"/>
              <a:tabLst>
                <a:tab pos="299085" algn="l"/>
              </a:tabLst>
            </a:pPr>
            <a:r>
              <a:rPr sz="1800" b="1" dirty="0">
                <a:latin typeface="Carlito"/>
                <a:cs typeface="Carlito"/>
              </a:rPr>
              <a:t>No</a:t>
            </a:r>
            <a:r>
              <a:rPr sz="1800" b="1" spc="-30" dirty="0">
                <a:latin typeface="Carlito"/>
                <a:cs typeface="Carlito"/>
              </a:rPr>
              <a:t> </a:t>
            </a:r>
            <a:r>
              <a:rPr sz="1800" b="1" dirty="0">
                <a:latin typeface="Carlito"/>
                <a:cs typeface="Carlito"/>
              </a:rPr>
              <a:t>penaliza</a:t>
            </a:r>
            <a:r>
              <a:rPr sz="1800" b="1" spc="-55" dirty="0">
                <a:latin typeface="Carlito"/>
                <a:cs typeface="Carlito"/>
              </a:rPr>
              <a:t> </a:t>
            </a:r>
            <a:r>
              <a:rPr sz="1800" b="1" dirty="0">
                <a:latin typeface="Carlito"/>
                <a:cs typeface="Carlito"/>
              </a:rPr>
              <a:t>los</a:t>
            </a:r>
            <a:r>
              <a:rPr sz="1800" b="1" spc="-50" dirty="0">
                <a:latin typeface="Carlito"/>
                <a:cs typeface="Carlito"/>
              </a:rPr>
              <a:t> </a:t>
            </a:r>
            <a:r>
              <a:rPr sz="1800" b="1" dirty="0">
                <a:latin typeface="Carlito"/>
                <a:cs typeface="Carlito"/>
              </a:rPr>
              <a:t>errores</a:t>
            </a:r>
            <a:r>
              <a:rPr sz="1800" b="1" spc="-50" dirty="0">
                <a:latin typeface="Carlito"/>
                <a:cs typeface="Carlito"/>
              </a:rPr>
              <a:t> </a:t>
            </a:r>
            <a:r>
              <a:rPr sz="1800" b="1" spc="-10" dirty="0">
                <a:latin typeface="Carlito"/>
                <a:cs typeface="Carlito"/>
              </a:rPr>
              <a:t>graves</a:t>
            </a:r>
            <a:endParaRPr sz="1800" dirty="0">
              <a:latin typeface="Carlito"/>
              <a:cs typeface="Carlito"/>
            </a:endParaRPr>
          </a:p>
        </p:txBody>
      </p:sp>
      <p:sp>
        <p:nvSpPr>
          <p:cNvPr id="48" name="object 48"/>
          <p:cNvSpPr/>
          <p:nvPr/>
        </p:nvSpPr>
        <p:spPr>
          <a:xfrm>
            <a:off x="213359" y="4482084"/>
            <a:ext cx="4304030" cy="2005964"/>
          </a:xfrm>
          <a:custGeom>
            <a:avLst/>
            <a:gdLst/>
            <a:ahLst/>
            <a:cxnLst/>
            <a:rect l="l" t="t" r="r" b="b"/>
            <a:pathLst>
              <a:path w="4304030" h="2005964">
                <a:moveTo>
                  <a:pt x="0" y="334264"/>
                </a:moveTo>
                <a:lnTo>
                  <a:pt x="3624" y="284857"/>
                </a:lnTo>
                <a:lnTo>
                  <a:pt x="14152" y="237706"/>
                </a:lnTo>
                <a:lnTo>
                  <a:pt x="31067" y="193325"/>
                </a:lnTo>
                <a:lnTo>
                  <a:pt x="53853" y="152232"/>
                </a:lnTo>
                <a:lnTo>
                  <a:pt x="81991" y="114942"/>
                </a:lnTo>
                <a:lnTo>
                  <a:pt x="114965" y="81972"/>
                </a:lnTo>
                <a:lnTo>
                  <a:pt x="152257" y="53839"/>
                </a:lnTo>
                <a:lnTo>
                  <a:pt x="193352" y="31059"/>
                </a:lnTo>
                <a:lnTo>
                  <a:pt x="237731" y="14148"/>
                </a:lnTo>
                <a:lnTo>
                  <a:pt x="284878" y="3623"/>
                </a:lnTo>
                <a:lnTo>
                  <a:pt x="334276" y="0"/>
                </a:lnTo>
                <a:lnTo>
                  <a:pt x="3969512" y="0"/>
                </a:lnTo>
                <a:lnTo>
                  <a:pt x="4018918" y="3623"/>
                </a:lnTo>
                <a:lnTo>
                  <a:pt x="4066069" y="14148"/>
                </a:lnTo>
                <a:lnTo>
                  <a:pt x="4110450" y="31059"/>
                </a:lnTo>
                <a:lnTo>
                  <a:pt x="4151543" y="53839"/>
                </a:lnTo>
                <a:lnTo>
                  <a:pt x="4188833" y="81972"/>
                </a:lnTo>
                <a:lnTo>
                  <a:pt x="4221803" y="114942"/>
                </a:lnTo>
                <a:lnTo>
                  <a:pt x="4249936" y="152232"/>
                </a:lnTo>
                <a:lnTo>
                  <a:pt x="4272716" y="193325"/>
                </a:lnTo>
                <a:lnTo>
                  <a:pt x="4289627" y="237706"/>
                </a:lnTo>
                <a:lnTo>
                  <a:pt x="4300152" y="284857"/>
                </a:lnTo>
                <a:lnTo>
                  <a:pt x="4303776" y="334264"/>
                </a:lnTo>
                <a:lnTo>
                  <a:pt x="4303776" y="1671307"/>
                </a:lnTo>
                <a:lnTo>
                  <a:pt x="4300152" y="1720705"/>
                </a:lnTo>
                <a:lnTo>
                  <a:pt x="4289627" y="1767852"/>
                </a:lnTo>
                <a:lnTo>
                  <a:pt x="4272716" y="1812231"/>
                </a:lnTo>
                <a:lnTo>
                  <a:pt x="4249936" y="1853326"/>
                </a:lnTo>
                <a:lnTo>
                  <a:pt x="4221803" y="1890618"/>
                </a:lnTo>
                <a:lnTo>
                  <a:pt x="4188833" y="1923592"/>
                </a:lnTo>
                <a:lnTo>
                  <a:pt x="4151543" y="1951730"/>
                </a:lnTo>
                <a:lnTo>
                  <a:pt x="4110450" y="1974516"/>
                </a:lnTo>
                <a:lnTo>
                  <a:pt x="4066069" y="1991431"/>
                </a:lnTo>
                <a:lnTo>
                  <a:pt x="4018918" y="2001959"/>
                </a:lnTo>
                <a:lnTo>
                  <a:pt x="3969512" y="2005584"/>
                </a:lnTo>
                <a:lnTo>
                  <a:pt x="334276" y="2005584"/>
                </a:lnTo>
                <a:lnTo>
                  <a:pt x="284878" y="2001959"/>
                </a:lnTo>
                <a:lnTo>
                  <a:pt x="237731" y="1991431"/>
                </a:lnTo>
                <a:lnTo>
                  <a:pt x="193352" y="1974516"/>
                </a:lnTo>
                <a:lnTo>
                  <a:pt x="152257" y="1951730"/>
                </a:lnTo>
                <a:lnTo>
                  <a:pt x="114965" y="1923592"/>
                </a:lnTo>
                <a:lnTo>
                  <a:pt x="81991" y="1890618"/>
                </a:lnTo>
                <a:lnTo>
                  <a:pt x="53853" y="1853326"/>
                </a:lnTo>
                <a:lnTo>
                  <a:pt x="31067" y="1812231"/>
                </a:lnTo>
                <a:lnTo>
                  <a:pt x="14152" y="1767852"/>
                </a:lnTo>
                <a:lnTo>
                  <a:pt x="3624" y="1720705"/>
                </a:lnTo>
                <a:lnTo>
                  <a:pt x="0" y="1671307"/>
                </a:lnTo>
                <a:lnTo>
                  <a:pt x="0" y="334264"/>
                </a:lnTo>
                <a:close/>
              </a:path>
            </a:pathLst>
          </a:custGeom>
          <a:ln w="12192">
            <a:solidFill>
              <a:srgbClr val="085091"/>
            </a:solidFill>
            <a:prstDash val="sysDash"/>
          </a:ln>
        </p:spPr>
        <p:txBody>
          <a:bodyPr wrap="square" lIns="0" tIns="0" rIns="0" bIns="0" rtlCol="0"/>
          <a:lstStyle/>
          <a:p>
            <a:endParaRPr/>
          </a:p>
        </p:txBody>
      </p:sp>
      <p:sp>
        <p:nvSpPr>
          <p:cNvPr id="49" name="object 49"/>
          <p:cNvSpPr txBox="1"/>
          <p:nvPr/>
        </p:nvSpPr>
        <p:spPr>
          <a:xfrm>
            <a:off x="1069644" y="4590669"/>
            <a:ext cx="2592070" cy="574675"/>
          </a:xfrm>
          <a:prstGeom prst="rect">
            <a:avLst/>
          </a:prstGeom>
        </p:spPr>
        <p:txBody>
          <a:bodyPr vert="horz" wrap="square" lIns="0" tIns="12700" rIns="0" bIns="0" rtlCol="0">
            <a:spAutoFit/>
          </a:bodyPr>
          <a:lstStyle/>
          <a:p>
            <a:pPr algn="ctr">
              <a:lnSpc>
                <a:spcPct val="100000"/>
              </a:lnSpc>
              <a:spcBef>
                <a:spcPts val="100"/>
              </a:spcBef>
            </a:pPr>
            <a:r>
              <a:rPr sz="1800" b="1" dirty="0">
                <a:latin typeface="Carlito"/>
                <a:cs typeface="Carlito"/>
              </a:rPr>
              <a:t>Error</a:t>
            </a:r>
            <a:r>
              <a:rPr sz="1800" b="1" spc="-15" dirty="0">
                <a:latin typeface="Carlito"/>
                <a:cs typeface="Carlito"/>
              </a:rPr>
              <a:t> </a:t>
            </a:r>
            <a:r>
              <a:rPr sz="1800" b="1" spc="-10" dirty="0">
                <a:latin typeface="Carlito"/>
                <a:cs typeface="Carlito"/>
              </a:rPr>
              <a:t>cuadrático</a:t>
            </a:r>
            <a:r>
              <a:rPr sz="1800" b="1" spc="-50" dirty="0">
                <a:latin typeface="Carlito"/>
                <a:cs typeface="Carlito"/>
              </a:rPr>
              <a:t> </a:t>
            </a:r>
            <a:r>
              <a:rPr sz="1800" b="1" spc="-20" dirty="0">
                <a:latin typeface="Carlito"/>
                <a:cs typeface="Carlito"/>
              </a:rPr>
              <a:t>medio</a:t>
            </a:r>
            <a:endParaRPr sz="1800">
              <a:latin typeface="Carlito"/>
              <a:cs typeface="Carlito"/>
            </a:endParaRPr>
          </a:p>
          <a:p>
            <a:pPr algn="ctr">
              <a:lnSpc>
                <a:spcPct val="100000"/>
              </a:lnSpc>
            </a:pPr>
            <a:r>
              <a:rPr sz="1800" b="1" dirty="0">
                <a:latin typeface="Carlito"/>
                <a:cs typeface="Carlito"/>
              </a:rPr>
              <a:t>(Mean</a:t>
            </a:r>
            <a:r>
              <a:rPr sz="1800" b="1" spc="-35" dirty="0">
                <a:latin typeface="Carlito"/>
                <a:cs typeface="Carlito"/>
              </a:rPr>
              <a:t> </a:t>
            </a:r>
            <a:r>
              <a:rPr sz="1800" b="1" dirty="0">
                <a:latin typeface="Carlito"/>
                <a:cs typeface="Carlito"/>
              </a:rPr>
              <a:t>Square</a:t>
            </a:r>
            <a:r>
              <a:rPr sz="1800" b="1" spc="-45" dirty="0">
                <a:latin typeface="Carlito"/>
                <a:cs typeface="Carlito"/>
              </a:rPr>
              <a:t> </a:t>
            </a:r>
            <a:r>
              <a:rPr sz="1800" b="1" dirty="0">
                <a:latin typeface="Carlito"/>
                <a:cs typeface="Carlito"/>
              </a:rPr>
              <a:t>Error</a:t>
            </a:r>
            <a:r>
              <a:rPr sz="1800" b="1" spc="-25" dirty="0">
                <a:latin typeface="Carlito"/>
                <a:cs typeface="Carlito"/>
              </a:rPr>
              <a:t> </a:t>
            </a:r>
            <a:r>
              <a:rPr sz="1800" b="1" dirty="0">
                <a:latin typeface="Carlito"/>
                <a:cs typeface="Carlito"/>
              </a:rPr>
              <a:t>=</a:t>
            </a:r>
            <a:r>
              <a:rPr sz="1800" b="1" spc="-25" dirty="0">
                <a:latin typeface="Carlito"/>
                <a:cs typeface="Carlito"/>
              </a:rPr>
              <a:t> </a:t>
            </a:r>
            <a:r>
              <a:rPr sz="1800" b="1" spc="-20" dirty="0">
                <a:latin typeface="Carlito"/>
                <a:cs typeface="Carlito"/>
              </a:rPr>
              <a:t>MSE)</a:t>
            </a:r>
            <a:endParaRPr sz="1800">
              <a:latin typeface="Carlito"/>
              <a:cs typeface="Carlito"/>
            </a:endParaRPr>
          </a:p>
        </p:txBody>
      </p:sp>
      <p:pic>
        <p:nvPicPr>
          <p:cNvPr id="50" name="object 50"/>
          <p:cNvPicPr/>
          <p:nvPr/>
        </p:nvPicPr>
        <p:blipFill>
          <a:blip r:embed="rId3" cstate="print"/>
          <a:stretch>
            <a:fillRect/>
          </a:stretch>
        </p:blipFill>
        <p:spPr>
          <a:xfrm>
            <a:off x="1156716" y="5145023"/>
            <a:ext cx="2417064" cy="762000"/>
          </a:xfrm>
          <a:prstGeom prst="rect">
            <a:avLst/>
          </a:prstGeom>
        </p:spPr>
      </p:pic>
      <p:sp>
        <p:nvSpPr>
          <p:cNvPr id="51" name="object 51"/>
          <p:cNvSpPr txBox="1"/>
          <p:nvPr/>
        </p:nvSpPr>
        <p:spPr>
          <a:xfrm>
            <a:off x="319836" y="5748934"/>
            <a:ext cx="3434079" cy="574675"/>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sz="1800" dirty="0">
                <a:latin typeface="Carlito"/>
                <a:cs typeface="Carlito"/>
              </a:rPr>
              <a:t>Los</a:t>
            </a:r>
            <a:r>
              <a:rPr sz="1800" spc="-65" dirty="0">
                <a:latin typeface="Carlito"/>
                <a:cs typeface="Carlito"/>
              </a:rPr>
              <a:t> </a:t>
            </a:r>
            <a:r>
              <a:rPr sz="1800" dirty="0">
                <a:latin typeface="Carlito"/>
                <a:cs typeface="Carlito"/>
              </a:rPr>
              <a:t>errores</a:t>
            </a:r>
            <a:r>
              <a:rPr sz="1800" spc="-55" dirty="0">
                <a:latin typeface="Carlito"/>
                <a:cs typeface="Carlito"/>
              </a:rPr>
              <a:t> </a:t>
            </a:r>
            <a:r>
              <a:rPr sz="1800" spc="-10" dirty="0">
                <a:latin typeface="Carlito"/>
                <a:cs typeface="Carlito"/>
              </a:rPr>
              <a:t>graves</a:t>
            </a:r>
            <a:r>
              <a:rPr sz="1800" spc="-75" dirty="0">
                <a:latin typeface="Carlito"/>
                <a:cs typeface="Carlito"/>
              </a:rPr>
              <a:t> </a:t>
            </a:r>
            <a:r>
              <a:rPr sz="1800" dirty="0">
                <a:latin typeface="Carlito"/>
                <a:cs typeface="Carlito"/>
              </a:rPr>
              <a:t>tienen</a:t>
            </a:r>
            <a:r>
              <a:rPr sz="1800" spc="-50" dirty="0">
                <a:latin typeface="Carlito"/>
                <a:cs typeface="Carlito"/>
              </a:rPr>
              <a:t> </a:t>
            </a:r>
            <a:r>
              <a:rPr sz="1800" spc="-25" dirty="0">
                <a:latin typeface="Carlito"/>
                <a:cs typeface="Carlito"/>
              </a:rPr>
              <a:t>una</a:t>
            </a:r>
            <a:endParaRPr sz="1800">
              <a:latin typeface="Carlito"/>
              <a:cs typeface="Carlito"/>
            </a:endParaRPr>
          </a:p>
          <a:p>
            <a:pPr marL="299085">
              <a:lnSpc>
                <a:spcPct val="100000"/>
              </a:lnSpc>
            </a:pPr>
            <a:r>
              <a:rPr sz="1800" b="1" spc="-10" dirty="0">
                <a:latin typeface="Carlito"/>
                <a:cs typeface="Carlito"/>
              </a:rPr>
              <a:t>penalización</a:t>
            </a:r>
            <a:r>
              <a:rPr sz="1800" b="1" spc="-70" dirty="0">
                <a:latin typeface="Carlito"/>
                <a:cs typeface="Carlito"/>
              </a:rPr>
              <a:t> </a:t>
            </a:r>
            <a:r>
              <a:rPr sz="1800" b="1" dirty="0">
                <a:latin typeface="Carlito"/>
                <a:cs typeface="Carlito"/>
              </a:rPr>
              <a:t>mayor</a:t>
            </a:r>
            <a:r>
              <a:rPr sz="1800" b="1" spc="-5" dirty="0">
                <a:latin typeface="Carlito"/>
                <a:cs typeface="Carlito"/>
              </a:rPr>
              <a:t> </a:t>
            </a:r>
            <a:r>
              <a:rPr sz="1800" dirty="0">
                <a:latin typeface="Carlito"/>
                <a:cs typeface="Carlito"/>
              </a:rPr>
              <a:t>que</a:t>
            </a:r>
            <a:r>
              <a:rPr sz="1800" spc="-25" dirty="0">
                <a:latin typeface="Carlito"/>
                <a:cs typeface="Carlito"/>
              </a:rPr>
              <a:t> </a:t>
            </a:r>
            <a:r>
              <a:rPr sz="1800" dirty="0">
                <a:latin typeface="Carlito"/>
                <a:cs typeface="Carlito"/>
              </a:rPr>
              <a:t>con</a:t>
            </a:r>
            <a:r>
              <a:rPr sz="1800" spc="-15" dirty="0">
                <a:latin typeface="Carlito"/>
                <a:cs typeface="Carlito"/>
              </a:rPr>
              <a:t> </a:t>
            </a:r>
            <a:r>
              <a:rPr sz="1800" spc="-25" dirty="0">
                <a:latin typeface="Carlito"/>
                <a:cs typeface="Carlito"/>
              </a:rPr>
              <a:t>MAE</a:t>
            </a:r>
            <a:endParaRPr sz="1800">
              <a:latin typeface="Carlito"/>
              <a:cs typeface="Carlito"/>
            </a:endParaRPr>
          </a:p>
        </p:txBody>
      </p:sp>
      <p:sp>
        <p:nvSpPr>
          <p:cNvPr id="52" name="object 52"/>
          <p:cNvSpPr txBox="1"/>
          <p:nvPr/>
        </p:nvSpPr>
        <p:spPr>
          <a:xfrm>
            <a:off x="6684263" y="4297425"/>
            <a:ext cx="3219450" cy="574040"/>
          </a:xfrm>
          <a:prstGeom prst="rect">
            <a:avLst/>
          </a:prstGeom>
        </p:spPr>
        <p:txBody>
          <a:bodyPr vert="horz" wrap="square" lIns="0" tIns="12700" rIns="0" bIns="0" rtlCol="0">
            <a:spAutoFit/>
          </a:bodyPr>
          <a:lstStyle/>
          <a:p>
            <a:pPr marL="12700" marR="5080" indent="290830">
              <a:lnSpc>
                <a:spcPct val="100000"/>
              </a:lnSpc>
              <a:spcBef>
                <a:spcPts val="100"/>
              </a:spcBef>
            </a:pPr>
            <a:r>
              <a:rPr sz="1800" b="1" dirty="0" err="1">
                <a:latin typeface="Carlito"/>
                <a:cs typeface="Carlito"/>
              </a:rPr>
              <a:t>Raíz</a:t>
            </a:r>
            <a:r>
              <a:rPr sz="1800" b="1" spc="-45" dirty="0">
                <a:latin typeface="Carlito"/>
                <a:cs typeface="Carlito"/>
              </a:rPr>
              <a:t> </a:t>
            </a:r>
            <a:r>
              <a:rPr lang="es-ES" b="1" spc="-45" dirty="0">
                <a:latin typeface="Carlito"/>
                <a:cs typeface="Carlito"/>
              </a:rPr>
              <a:t>del e</a:t>
            </a:r>
            <a:r>
              <a:rPr sz="1800" b="1" dirty="0" err="1">
                <a:latin typeface="Carlito"/>
                <a:cs typeface="Carlito"/>
              </a:rPr>
              <a:t>rror</a:t>
            </a:r>
            <a:r>
              <a:rPr sz="1800" b="1" spc="-50" dirty="0">
                <a:latin typeface="Carlito"/>
                <a:cs typeface="Carlito"/>
              </a:rPr>
              <a:t> </a:t>
            </a:r>
            <a:r>
              <a:rPr sz="1800" b="1" dirty="0">
                <a:latin typeface="Carlito"/>
                <a:cs typeface="Carlito"/>
              </a:rPr>
              <a:t>cuadrático</a:t>
            </a:r>
            <a:r>
              <a:rPr sz="1800" b="1" spc="-50" dirty="0">
                <a:latin typeface="Carlito"/>
                <a:cs typeface="Carlito"/>
              </a:rPr>
              <a:t> </a:t>
            </a:r>
            <a:r>
              <a:rPr sz="1800" b="1" spc="-20" dirty="0">
                <a:latin typeface="Carlito"/>
                <a:cs typeface="Carlito"/>
              </a:rPr>
              <a:t>medio </a:t>
            </a:r>
            <a:r>
              <a:rPr sz="1800" b="1" dirty="0">
                <a:latin typeface="Carlito"/>
                <a:cs typeface="Carlito"/>
              </a:rPr>
              <a:t>(Root</a:t>
            </a:r>
            <a:r>
              <a:rPr sz="1800" b="1" spc="-45" dirty="0">
                <a:latin typeface="Carlito"/>
                <a:cs typeface="Carlito"/>
              </a:rPr>
              <a:t> </a:t>
            </a:r>
            <a:r>
              <a:rPr sz="1800" b="1" dirty="0">
                <a:latin typeface="Carlito"/>
                <a:cs typeface="Carlito"/>
              </a:rPr>
              <a:t>Mean</a:t>
            </a:r>
            <a:r>
              <a:rPr sz="1800" b="1" spc="-35" dirty="0">
                <a:latin typeface="Carlito"/>
                <a:cs typeface="Carlito"/>
              </a:rPr>
              <a:t> </a:t>
            </a:r>
            <a:r>
              <a:rPr sz="1800" b="1" dirty="0">
                <a:latin typeface="Carlito"/>
                <a:cs typeface="Carlito"/>
              </a:rPr>
              <a:t>Square</a:t>
            </a:r>
            <a:r>
              <a:rPr sz="1800" b="1" spc="-50" dirty="0">
                <a:latin typeface="Carlito"/>
                <a:cs typeface="Carlito"/>
              </a:rPr>
              <a:t> </a:t>
            </a:r>
            <a:r>
              <a:rPr sz="1800" b="1" dirty="0">
                <a:latin typeface="Carlito"/>
                <a:cs typeface="Carlito"/>
              </a:rPr>
              <a:t>Error</a:t>
            </a:r>
            <a:r>
              <a:rPr sz="1800" b="1" spc="-35" dirty="0">
                <a:latin typeface="Carlito"/>
                <a:cs typeface="Carlito"/>
              </a:rPr>
              <a:t> </a:t>
            </a:r>
            <a:r>
              <a:rPr sz="1800" b="1" dirty="0">
                <a:latin typeface="Carlito"/>
                <a:cs typeface="Carlito"/>
              </a:rPr>
              <a:t>=</a:t>
            </a:r>
            <a:r>
              <a:rPr sz="1800" b="1" spc="-25" dirty="0">
                <a:latin typeface="Carlito"/>
                <a:cs typeface="Carlito"/>
              </a:rPr>
              <a:t> </a:t>
            </a:r>
            <a:r>
              <a:rPr sz="1800" b="1" spc="-10" dirty="0">
                <a:latin typeface="Carlito"/>
                <a:cs typeface="Carlito"/>
              </a:rPr>
              <a:t>RMSE)</a:t>
            </a:r>
            <a:endParaRPr sz="1800" dirty="0">
              <a:latin typeface="Carlito"/>
              <a:cs typeface="Carlito"/>
            </a:endParaRPr>
          </a:p>
        </p:txBody>
      </p:sp>
      <p:sp>
        <p:nvSpPr>
          <p:cNvPr id="53" name="object 53"/>
          <p:cNvSpPr txBox="1"/>
          <p:nvPr/>
        </p:nvSpPr>
        <p:spPr>
          <a:xfrm>
            <a:off x="6249288" y="5455615"/>
            <a:ext cx="3947160" cy="1123315"/>
          </a:xfrm>
          <a:prstGeom prst="rect">
            <a:avLst/>
          </a:prstGeom>
        </p:spPr>
        <p:txBody>
          <a:bodyPr vert="horz" wrap="square" lIns="0" tIns="12700" rIns="0" bIns="0" rtlCol="0">
            <a:spAutoFit/>
          </a:bodyPr>
          <a:lstStyle/>
          <a:p>
            <a:pPr marL="299085" marR="553720" indent="-287020">
              <a:lnSpc>
                <a:spcPct val="100000"/>
              </a:lnSpc>
              <a:spcBef>
                <a:spcPts val="100"/>
              </a:spcBef>
              <a:buFont typeface="Arial"/>
              <a:buChar char="•"/>
              <a:tabLst>
                <a:tab pos="299085" algn="l"/>
              </a:tabLst>
            </a:pPr>
            <a:r>
              <a:rPr sz="1800" dirty="0">
                <a:latin typeface="Carlito"/>
                <a:cs typeface="Carlito"/>
              </a:rPr>
              <a:t>Los</a:t>
            </a:r>
            <a:r>
              <a:rPr sz="1800" spc="-65" dirty="0">
                <a:latin typeface="Carlito"/>
                <a:cs typeface="Carlito"/>
              </a:rPr>
              <a:t> </a:t>
            </a:r>
            <a:r>
              <a:rPr sz="1800" dirty="0">
                <a:latin typeface="Carlito"/>
                <a:cs typeface="Carlito"/>
              </a:rPr>
              <a:t>errores</a:t>
            </a:r>
            <a:r>
              <a:rPr sz="1800" spc="-55" dirty="0">
                <a:latin typeface="Carlito"/>
                <a:cs typeface="Carlito"/>
              </a:rPr>
              <a:t> </a:t>
            </a:r>
            <a:r>
              <a:rPr sz="1800" spc="-10" dirty="0">
                <a:latin typeface="Carlito"/>
                <a:cs typeface="Carlito"/>
              </a:rPr>
              <a:t>graves</a:t>
            </a:r>
            <a:r>
              <a:rPr sz="1800" spc="-75" dirty="0">
                <a:latin typeface="Carlito"/>
                <a:cs typeface="Carlito"/>
              </a:rPr>
              <a:t> </a:t>
            </a:r>
            <a:r>
              <a:rPr sz="1800" dirty="0">
                <a:latin typeface="Carlito"/>
                <a:cs typeface="Carlito"/>
              </a:rPr>
              <a:t>tienen</a:t>
            </a:r>
            <a:r>
              <a:rPr sz="1800" spc="-50" dirty="0">
                <a:latin typeface="Carlito"/>
                <a:cs typeface="Carlito"/>
              </a:rPr>
              <a:t> </a:t>
            </a:r>
            <a:r>
              <a:rPr sz="1800" spc="-25" dirty="0">
                <a:latin typeface="Carlito"/>
                <a:cs typeface="Carlito"/>
              </a:rPr>
              <a:t>una </a:t>
            </a:r>
            <a:r>
              <a:rPr sz="1800" spc="-10" dirty="0">
                <a:latin typeface="Carlito"/>
                <a:cs typeface="Carlito"/>
              </a:rPr>
              <a:t>penalización</a:t>
            </a:r>
            <a:r>
              <a:rPr sz="1800" spc="-25" dirty="0">
                <a:latin typeface="Carlito"/>
                <a:cs typeface="Carlito"/>
              </a:rPr>
              <a:t> </a:t>
            </a:r>
            <a:r>
              <a:rPr sz="1800" dirty="0">
                <a:latin typeface="Carlito"/>
                <a:cs typeface="Carlito"/>
              </a:rPr>
              <a:t>mayor</a:t>
            </a:r>
            <a:r>
              <a:rPr sz="1800" spc="-35" dirty="0">
                <a:latin typeface="Carlito"/>
                <a:cs typeface="Carlito"/>
              </a:rPr>
              <a:t> </a:t>
            </a:r>
            <a:r>
              <a:rPr sz="1800" dirty="0">
                <a:latin typeface="Carlito"/>
                <a:cs typeface="Carlito"/>
              </a:rPr>
              <a:t>que</a:t>
            </a:r>
            <a:r>
              <a:rPr sz="1800" spc="-25" dirty="0">
                <a:latin typeface="Carlito"/>
                <a:cs typeface="Carlito"/>
              </a:rPr>
              <a:t> </a:t>
            </a:r>
            <a:r>
              <a:rPr sz="1800" dirty="0">
                <a:latin typeface="Carlito"/>
                <a:cs typeface="Carlito"/>
              </a:rPr>
              <a:t>con</a:t>
            </a:r>
            <a:r>
              <a:rPr sz="1800" spc="-35" dirty="0">
                <a:latin typeface="Carlito"/>
                <a:cs typeface="Carlito"/>
              </a:rPr>
              <a:t> </a:t>
            </a:r>
            <a:r>
              <a:rPr sz="1800" spc="-25" dirty="0">
                <a:latin typeface="Carlito"/>
                <a:cs typeface="Carlito"/>
              </a:rPr>
              <a:t>MAE</a:t>
            </a:r>
            <a:endParaRPr sz="1800">
              <a:latin typeface="Carlito"/>
              <a:cs typeface="Carlito"/>
            </a:endParaRPr>
          </a:p>
          <a:p>
            <a:pPr marL="299085" indent="-286385">
              <a:lnSpc>
                <a:spcPct val="100000"/>
              </a:lnSpc>
              <a:buFont typeface="Arial"/>
              <a:buChar char="•"/>
              <a:tabLst>
                <a:tab pos="299085" algn="l"/>
              </a:tabLst>
            </a:pPr>
            <a:r>
              <a:rPr sz="1800" b="1" dirty="0">
                <a:latin typeface="Carlito"/>
                <a:cs typeface="Carlito"/>
              </a:rPr>
              <a:t>Tiene</a:t>
            </a:r>
            <a:r>
              <a:rPr sz="1800" b="1" spc="-40" dirty="0">
                <a:latin typeface="Carlito"/>
                <a:cs typeface="Carlito"/>
              </a:rPr>
              <a:t> </a:t>
            </a:r>
            <a:r>
              <a:rPr sz="1800" b="1" dirty="0">
                <a:latin typeface="Carlito"/>
                <a:cs typeface="Carlito"/>
              </a:rPr>
              <a:t>un</a:t>
            </a:r>
            <a:r>
              <a:rPr sz="1800" b="1" spc="-20" dirty="0">
                <a:latin typeface="Carlito"/>
                <a:cs typeface="Carlito"/>
              </a:rPr>
              <a:t> </a:t>
            </a:r>
            <a:r>
              <a:rPr sz="1800" b="1" dirty="0">
                <a:latin typeface="Carlito"/>
                <a:cs typeface="Carlito"/>
              </a:rPr>
              <a:t>orden</a:t>
            </a:r>
            <a:r>
              <a:rPr sz="1800" b="1" spc="-45" dirty="0">
                <a:latin typeface="Carlito"/>
                <a:cs typeface="Carlito"/>
              </a:rPr>
              <a:t> </a:t>
            </a:r>
            <a:r>
              <a:rPr sz="1800" b="1" dirty="0">
                <a:latin typeface="Carlito"/>
                <a:cs typeface="Carlito"/>
              </a:rPr>
              <a:t>de</a:t>
            </a:r>
            <a:r>
              <a:rPr sz="1800" b="1" spc="-20" dirty="0">
                <a:latin typeface="Carlito"/>
                <a:cs typeface="Carlito"/>
              </a:rPr>
              <a:t> </a:t>
            </a:r>
            <a:r>
              <a:rPr sz="1800" b="1" dirty="0">
                <a:latin typeface="Carlito"/>
                <a:cs typeface="Carlito"/>
              </a:rPr>
              <a:t>magnitud</a:t>
            </a:r>
            <a:r>
              <a:rPr sz="1800" b="1" spc="-45" dirty="0">
                <a:latin typeface="Carlito"/>
                <a:cs typeface="Carlito"/>
              </a:rPr>
              <a:t> </a:t>
            </a:r>
            <a:r>
              <a:rPr sz="1800" b="1" dirty="0">
                <a:latin typeface="Carlito"/>
                <a:cs typeface="Carlito"/>
              </a:rPr>
              <a:t>cercano</a:t>
            </a:r>
            <a:r>
              <a:rPr sz="1800" b="1" spc="-10" dirty="0">
                <a:latin typeface="Carlito"/>
                <a:cs typeface="Carlito"/>
              </a:rPr>
              <a:t> </a:t>
            </a:r>
            <a:r>
              <a:rPr sz="1800" b="1" spc="-50" dirty="0">
                <a:latin typeface="Carlito"/>
                <a:cs typeface="Carlito"/>
              </a:rPr>
              <a:t>a</a:t>
            </a:r>
            <a:endParaRPr sz="1800">
              <a:latin typeface="Carlito"/>
              <a:cs typeface="Carlito"/>
            </a:endParaRPr>
          </a:p>
          <a:p>
            <a:pPr marL="299085">
              <a:lnSpc>
                <a:spcPct val="100000"/>
              </a:lnSpc>
            </a:pPr>
            <a:r>
              <a:rPr sz="1800" b="1" dirty="0">
                <a:latin typeface="Carlito"/>
                <a:cs typeface="Carlito"/>
              </a:rPr>
              <a:t>los</a:t>
            </a:r>
            <a:r>
              <a:rPr sz="1800" b="1" spc="-35" dirty="0">
                <a:latin typeface="Carlito"/>
                <a:cs typeface="Carlito"/>
              </a:rPr>
              <a:t> </a:t>
            </a:r>
            <a:r>
              <a:rPr sz="1800" b="1" dirty="0">
                <a:latin typeface="Carlito"/>
                <a:cs typeface="Carlito"/>
              </a:rPr>
              <a:t>valores</a:t>
            </a:r>
            <a:r>
              <a:rPr sz="1800" b="1" spc="-35" dirty="0">
                <a:latin typeface="Carlito"/>
                <a:cs typeface="Carlito"/>
              </a:rPr>
              <a:t> </a:t>
            </a:r>
            <a:r>
              <a:rPr sz="1800" b="1" dirty="0">
                <a:latin typeface="Carlito"/>
                <a:cs typeface="Carlito"/>
              </a:rPr>
              <a:t>de</a:t>
            </a:r>
            <a:r>
              <a:rPr sz="1800" b="1" spc="-30" dirty="0">
                <a:latin typeface="Carlito"/>
                <a:cs typeface="Carlito"/>
              </a:rPr>
              <a:t> </a:t>
            </a:r>
            <a:r>
              <a:rPr sz="1800" b="1" dirty="0">
                <a:latin typeface="Carlito"/>
                <a:cs typeface="Carlito"/>
              </a:rPr>
              <a:t>y</a:t>
            </a:r>
            <a:r>
              <a:rPr sz="1800" b="1" spc="-5" dirty="0">
                <a:latin typeface="Carlito"/>
                <a:cs typeface="Carlito"/>
              </a:rPr>
              <a:t> </a:t>
            </a:r>
            <a:r>
              <a:rPr sz="1800" b="1" dirty="0">
                <a:latin typeface="Carlito"/>
                <a:cs typeface="Carlito"/>
              </a:rPr>
              <a:t>(el</a:t>
            </a:r>
            <a:r>
              <a:rPr sz="1800" b="1" spc="-40" dirty="0">
                <a:latin typeface="Carlito"/>
                <a:cs typeface="Carlito"/>
              </a:rPr>
              <a:t> </a:t>
            </a:r>
            <a:r>
              <a:rPr sz="1800" b="1" dirty="0">
                <a:latin typeface="Carlito"/>
                <a:cs typeface="Carlito"/>
              </a:rPr>
              <a:t>más</a:t>
            </a:r>
            <a:r>
              <a:rPr sz="1800" b="1" spc="-15" dirty="0">
                <a:latin typeface="Carlito"/>
                <a:cs typeface="Carlito"/>
              </a:rPr>
              <a:t> </a:t>
            </a:r>
            <a:r>
              <a:rPr sz="1800" b="1" spc="-10" dirty="0">
                <a:latin typeface="Carlito"/>
                <a:cs typeface="Carlito"/>
              </a:rPr>
              <a:t>popular)</a:t>
            </a:r>
            <a:endParaRPr sz="1800">
              <a:latin typeface="Carlito"/>
              <a:cs typeface="Carlito"/>
            </a:endParaRPr>
          </a:p>
        </p:txBody>
      </p:sp>
      <p:pic>
        <p:nvPicPr>
          <p:cNvPr id="54" name="object 54"/>
          <p:cNvPicPr/>
          <p:nvPr/>
        </p:nvPicPr>
        <p:blipFill>
          <a:blip r:embed="rId4" cstate="print"/>
          <a:stretch>
            <a:fillRect/>
          </a:stretch>
        </p:blipFill>
        <p:spPr>
          <a:xfrm>
            <a:off x="7253224" y="4883403"/>
            <a:ext cx="2083308" cy="693419"/>
          </a:xfrm>
          <a:prstGeom prst="rect">
            <a:avLst/>
          </a:prstGeom>
        </p:spPr>
      </p:pic>
      <p:sp>
        <p:nvSpPr>
          <p:cNvPr id="56" name="object 56"/>
          <p:cNvSpPr/>
          <p:nvPr/>
        </p:nvSpPr>
        <p:spPr>
          <a:xfrm>
            <a:off x="2590038" y="2359914"/>
            <a:ext cx="1165860" cy="535305"/>
          </a:xfrm>
          <a:custGeom>
            <a:avLst/>
            <a:gdLst/>
            <a:ahLst/>
            <a:cxnLst/>
            <a:rect l="l" t="t" r="r" b="b"/>
            <a:pathLst>
              <a:path w="1165860" h="535305">
                <a:moveTo>
                  <a:pt x="0" y="534924"/>
                </a:moveTo>
                <a:lnTo>
                  <a:pt x="1165860" y="534924"/>
                </a:lnTo>
                <a:lnTo>
                  <a:pt x="1165860" y="0"/>
                </a:lnTo>
                <a:lnTo>
                  <a:pt x="0" y="0"/>
                </a:lnTo>
                <a:lnTo>
                  <a:pt x="0" y="534924"/>
                </a:lnTo>
                <a:close/>
              </a:path>
            </a:pathLst>
          </a:custGeom>
          <a:ln w="19812">
            <a:solidFill>
              <a:srgbClr val="FF0000"/>
            </a:solidFill>
            <a:prstDash val="sysDash"/>
          </a:ln>
        </p:spPr>
        <p:txBody>
          <a:bodyPr wrap="square" lIns="0" tIns="0" rIns="0" bIns="0" rtlCol="0"/>
          <a:lstStyle/>
          <a:p>
            <a:endParaRPr/>
          </a:p>
        </p:txBody>
      </p:sp>
      <p:pic>
        <p:nvPicPr>
          <p:cNvPr id="58" name="Imagen 57">
            <a:extLst>
              <a:ext uri="{FF2B5EF4-FFF2-40B4-BE49-F238E27FC236}">
                <a16:creationId xmlns:a16="http://schemas.microsoft.com/office/drawing/2014/main" id="{FD1394AC-A2ED-C24B-1AD6-6420188C6652}"/>
              </a:ext>
            </a:extLst>
          </p:cNvPr>
          <p:cNvPicPr>
            <a:picLocks noChangeAspect="1"/>
          </p:cNvPicPr>
          <p:nvPr/>
        </p:nvPicPr>
        <p:blipFill>
          <a:blip r:embed="rId5"/>
          <a:stretch>
            <a:fillRect/>
          </a:stretch>
        </p:blipFill>
        <p:spPr>
          <a:xfrm>
            <a:off x="5105400" y="1733337"/>
            <a:ext cx="6130798" cy="21049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802640" y="332845"/>
            <a:ext cx="11064240" cy="805605"/>
          </a:xfrm>
          <a:prstGeom prst="rect">
            <a:avLst/>
          </a:prstGeom>
        </p:spPr>
        <p:txBody>
          <a:bodyPr vert="horz" wrap="square" lIns="0" tIns="127254" rIns="0" bIns="0" rtlCol="0">
            <a:spAutoFit/>
          </a:bodyPr>
          <a:lstStyle/>
          <a:p>
            <a:pPr marL="483234">
              <a:lnSpc>
                <a:spcPct val="100000"/>
              </a:lnSpc>
              <a:spcBef>
                <a:spcPts val="95"/>
              </a:spcBef>
            </a:pPr>
            <a:r>
              <a:rPr sz="4400" spc="-210" dirty="0"/>
              <a:t>Evaluación</a:t>
            </a:r>
            <a:r>
              <a:rPr sz="4400" spc="-150" dirty="0"/>
              <a:t> </a:t>
            </a:r>
            <a:r>
              <a:rPr sz="4400" spc="-105" dirty="0"/>
              <a:t>de</a:t>
            </a:r>
            <a:r>
              <a:rPr sz="4400" spc="-150" dirty="0"/>
              <a:t> </a:t>
            </a:r>
            <a:r>
              <a:rPr sz="4400" spc="-270" dirty="0"/>
              <a:t>rendimiento</a:t>
            </a:r>
            <a:r>
              <a:rPr sz="4400" spc="-150" dirty="0"/>
              <a:t> </a:t>
            </a:r>
            <a:r>
              <a:rPr sz="4400" spc="-100" dirty="0"/>
              <a:t>de</a:t>
            </a:r>
            <a:r>
              <a:rPr sz="4400" spc="-145" dirty="0"/>
              <a:t> </a:t>
            </a:r>
            <a:r>
              <a:rPr sz="4400" spc="-235" dirty="0"/>
              <a:t>modelos</a:t>
            </a:r>
            <a:r>
              <a:rPr sz="4400" spc="-110" dirty="0"/>
              <a:t> </a:t>
            </a:r>
            <a:r>
              <a:rPr sz="4400" spc="-195" dirty="0"/>
              <a:t>-</a:t>
            </a:r>
            <a:r>
              <a:rPr sz="4400" spc="-160" dirty="0"/>
              <a:t> </a:t>
            </a:r>
            <a:r>
              <a:rPr sz="4400" spc="-225" dirty="0"/>
              <a:t>Métricas</a:t>
            </a:r>
            <a:r>
              <a:rPr sz="4400" spc="-125" dirty="0"/>
              <a:t> </a:t>
            </a:r>
            <a:r>
              <a:rPr sz="4400" spc="-105" dirty="0"/>
              <a:t>de</a:t>
            </a:r>
            <a:r>
              <a:rPr sz="4400" spc="-155" dirty="0"/>
              <a:t> </a:t>
            </a:r>
            <a:r>
              <a:rPr sz="4400" spc="-305" dirty="0"/>
              <a:t>Regresión</a:t>
            </a:r>
          </a:p>
        </p:txBody>
      </p:sp>
      <p:sp>
        <p:nvSpPr>
          <p:cNvPr id="3" name="object 3"/>
          <p:cNvSpPr txBox="1"/>
          <p:nvPr/>
        </p:nvSpPr>
        <p:spPr>
          <a:xfrm>
            <a:off x="1114856" y="1442974"/>
            <a:ext cx="10126345" cy="2783454"/>
          </a:xfrm>
          <a:prstGeom prst="rect">
            <a:avLst/>
          </a:prstGeom>
        </p:spPr>
        <p:txBody>
          <a:bodyPr vert="horz" wrap="square" lIns="0" tIns="13335" rIns="0" bIns="0" rtlCol="0">
            <a:spAutoFit/>
          </a:bodyPr>
          <a:lstStyle/>
          <a:p>
            <a:pPr marL="299085" indent="-286385">
              <a:lnSpc>
                <a:spcPct val="100000"/>
              </a:lnSpc>
              <a:spcBef>
                <a:spcPts val="105"/>
              </a:spcBef>
              <a:buFont typeface="Arial"/>
              <a:buChar char="•"/>
              <a:tabLst>
                <a:tab pos="299085" algn="l"/>
              </a:tabLst>
            </a:pPr>
            <a:r>
              <a:rPr sz="2000" b="1" dirty="0">
                <a:latin typeface="Carlito"/>
                <a:cs typeface="Carlito"/>
              </a:rPr>
              <a:t>¿Cuál</a:t>
            </a:r>
            <a:r>
              <a:rPr sz="2000" b="1" spc="-30" dirty="0">
                <a:latin typeface="Carlito"/>
                <a:cs typeface="Carlito"/>
              </a:rPr>
              <a:t> </a:t>
            </a:r>
            <a:r>
              <a:rPr sz="2000" b="1" dirty="0">
                <a:latin typeface="Carlito"/>
                <a:cs typeface="Carlito"/>
              </a:rPr>
              <a:t>es</a:t>
            </a:r>
            <a:r>
              <a:rPr sz="2000" b="1" spc="-25" dirty="0">
                <a:latin typeface="Carlito"/>
                <a:cs typeface="Carlito"/>
              </a:rPr>
              <a:t> </a:t>
            </a:r>
            <a:r>
              <a:rPr sz="2000" b="1" dirty="0">
                <a:latin typeface="Carlito"/>
                <a:cs typeface="Carlito"/>
              </a:rPr>
              <a:t>un</a:t>
            </a:r>
            <a:r>
              <a:rPr sz="2000" b="1" spc="-25" dirty="0">
                <a:latin typeface="Carlito"/>
                <a:cs typeface="Carlito"/>
              </a:rPr>
              <a:t> </a:t>
            </a:r>
            <a:r>
              <a:rPr sz="2000" b="1" dirty="0">
                <a:latin typeface="Carlito"/>
                <a:cs typeface="Carlito"/>
              </a:rPr>
              <a:t>buen</a:t>
            </a:r>
            <a:r>
              <a:rPr sz="2000" b="1" spc="-40" dirty="0">
                <a:latin typeface="Carlito"/>
                <a:cs typeface="Carlito"/>
              </a:rPr>
              <a:t> </a:t>
            </a:r>
            <a:r>
              <a:rPr sz="2000" b="1" dirty="0">
                <a:latin typeface="Carlito"/>
                <a:cs typeface="Carlito"/>
              </a:rPr>
              <a:t>valor</a:t>
            </a:r>
            <a:r>
              <a:rPr sz="2000" b="1" spc="-30" dirty="0">
                <a:latin typeface="Carlito"/>
                <a:cs typeface="Carlito"/>
              </a:rPr>
              <a:t> </a:t>
            </a:r>
            <a:r>
              <a:rPr sz="2000" b="1" dirty="0">
                <a:latin typeface="Carlito"/>
                <a:cs typeface="Carlito"/>
              </a:rPr>
              <a:t>de</a:t>
            </a:r>
            <a:r>
              <a:rPr sz="2000" b="1" spc="-30" dirty="0">
                <a:latin typeface="Carlito"/>
                <a:cs typeface="Carlito"/>
              </a:rPr>
              <a:t> </a:t>
            </a:r>
            <a:r>
              <a:rPr sz="2000" b="1" spc="-10" dirty="0">
                <a:latin typeface="Carlito"/>
                <a:cs typeface="Carlito"/>
              </a:rPr>
              <a:t>RMSE?</a:t>
            </a:r>
            <a:endParaRPr sz="2000" dirty="0">
              <a:latin typeface="Carlito"/>
              <a:cs typeface="Carlito"/>
            </a:endParaRPr>
          </a:p>
          <a:p>
            <a:pPr marL="756285" lvl="1" indent="-287020">
              <a:lnSpc>
                <a:spcPct val="100000"/>
              </a:lnSpc>
              <a:buFont typeface="Arial"/>
              <a:buChar char="•"/>
              <a:tabLst>
                <a:tab pos="756285" algn="l"/>
              </a:tabLst>
            </a:pPr>
            <a:r>
              <a:rPr sz="2000" dirty="0">
                <a:latin typeface="Carlito"/>
                <a:cs typeface="Carlito"/>
              </a:rPr>
              <a:t>Depende</a:t>
            </a:r>
            <a:r>
              <a:rPr sz="2000" spc="-45" dirty="0">
                <a:latin typeface="Carlito"/>
                <a:cs typeface="Carlito"/>
              </a:rPr>
              <a:t> </a:t>
            </a:r>
            <a:r>
              <a:rPr sz="2000" dirty="0">
                <a:latin typeface="Carlito"/>
                <a:cs typeface="Carlito"/>
              </a:rPr>
              <a:t>de</a:t>
            </a:r>
            <a:r>
              <a:rPr sz="2000" spc="-35" dirty="0">
                <a:latin typeface="Carlito"/>
                <a:cs typeface="Carlito"/>
              </a:rPr>
              <a:t> </a:t>
            </a:r>
            <a:r>
              <a:rPr sz="2000" dirty="0">
                <a:latin typeface="Carlito"/>
                <a:cs typeface="Carlito"/>
              </a:rPr>
              <a:t>la</a:t>
            </a:r>
            <a:r>
              <a:rPr sz="2000" spc="-15" dirty="0">
                <a:latin typeface="Carlito"/>
                <a:cs typeface="Carlito"/>
              </a:rPr>
              <a:t> </a:t>
            </a:r>
            <a:r>
              <a:rPr sz="2000" dirty="0">
                <a:latin typeface="Carlito"/>
                <a:cs typeface="Carlito"/>
              </a:rPr>
              <a:t>situación,</a:t>
            </a:r>
            <a:r>
              <a:rPr sz="2000" spc="-30" dirty="0">
                <a:latin typeface="Carlito"/>
                <a:cs typeface="Carlito"/>
              </a:rPr>
              <a:t> </a:t>
            </a:r>
            <a:r>
              <a:rPr sz="2000" dirty="0">
                <a:latin typeface="Carlito"/>
                <a:cs typeface="Carlito"/>
              </a:rPr>
              <a:t>sobre</a:t>
            </a:r>
            <a:r>
              <a:rPr sz="2000" spc="-25" dirty="0">
                <a:latin typeface="Carlito"/>
                <a:cs typeface="Carlito"/>
              </a:rPr>
              <a:t> </a:t>
            </a:r>
            <a:r>
              <a:rPr sz="2000" dirty="0">
                <a:latin typeface="Carlito"/>
                <a:cs typeface="Carlito"/>
              </a:rPr>
              <a:t>todo</a:t>
            </a:r>
            <a:r>
              <a:rPr sz="2000" spc="-30" dirty="0">
                <a:latin typeface="Carlito"/>
                <a:cs typeface="Carlito"/>
              </a:rPr>
              <a:t> </a:t>
            </a:r>
            <a:r>
              <a:rPr sz="2000" dirty="0">
                <a:latin typeface="Carlito"/>
                <a:cs typeface="Carlito"/>
              </a:rPr>
              <a:t>del</a:t>
            </a:r>
            <a:r>
              <a:rPr sz="2000" spc="-40" dirty="0">
                <a:latin typeface="Carlito"/>
                <a:cs typeface="Carlito"/>
              </a:rPr>
              <a:t> </a:t>
            </a:r>
            <a:r>
              <a:rPr sz="2000" dirty="0">
                <a:latin typeface="Carlito"/>
                <a:cs typeface="Carlito"/>
              </a:rPr>
              <a:t>orden</a:t>
            </a:r>
            <a:r>
              <a:rPr sz="2000" spc="-30" dirty="0">
                <a:latin typeface="Carlito"/>
                <a:cs typeface="Carlito"/>
              </a:rPr>
              <a:t> </a:t>
            </a:r>
            <a:r>
              <a:rPr sz="2000" dirty="0">
                <a:latin typeface="Carlito"/>
                <a:cs typeface="Carlito"/>
              </a:rPr>
              <a:t>de</a:t>
            </a:r>
            <a:r>
              <a:rPr sz="2000" spc="-35" dirty="0">
                <a:latin typeface="Carlito"/>
                <a:cs typeface="Carlito"/>
              </a:rPr>
              <a:t> </a:t>
            </a:r>
            <a:r>
              <a:rPr sz="2000" dirty="0">
                <a:latin typeface="Carlito"/>
                <a:cs typeface="Carlito"/>
              </a:rPr>
              <a:t>magnitud</a:t>
            </a:r>
            <a:r>
              <a:rPr sz="2000" spc="-25" dirty="0">
                <a:latin typeface="Carlito"/>
                <a:cs typeface="Carlito"/>
              </a:rPr>
              <a:t> </a:t>
            </a:r>
            <a:r>
              <a:rPr sz="2000" dirty="0">
                <a:latin typeface="Carlito"/>
                <a:cs typeface="Carlito"/>
              </a:rPr>
              <a:t>de</a:t>
            </a:r>
            <a:r>
              <a:rPr sz="2000" spc="-35" dirty="0">
                <a:latin typeface="Carlito"/>
                <a:cs typeface="Carlito"/>
              </a:rPr>
              <a:t> </a:t>
            </a:r>
            <a:r>
              <a:rPr sz="2000" dirty="0">
                <a:latin typeface="Carlito"/>
                <a:cs typeface="Carlito"/>
              </a:rPr>
              <a:t>la</a:t>
            </a:r>
            <a:r>
              <a:rPr sz="2000" spc="-30" dirty="0">
                <a:latin typeface="Carlito"/>
                <a:cs typeface="Carlito"/>
              </a:rPr>
              <a:t> </a:t>
            </a:r>
            <a:r>
              <a:rPr sz="2000" dirty="0">
                <a:latin typeface="Carlito"/>
                <a:cs typeface="Carlito"/>
              </a:rPr>
              <a:t>variable</a:t>
            </a:r>
            <a:r>
              <a:rPr sz="2000" spc="-15" dirty="0">
                <a:latin typeface="Carlito"/>
                <a:cs typeface="Carlito"/>
              </a:rPr>
              <a:t> </a:t>
            </a:r>
            <a:r>
              <a:rPr sz="2000" dirty="0">
                <a:latin typeface="Carlito"/>
                <a:cs typeface="Carlito"/>
              </a:rPr>
              <a:t>a</a:t>
            </a:r>
            <a:r>
              <a:rPr sz="2000" spc="-25" dirty="0">
                <a:latin typeface="Carlito"/>
                <a:cs typeface="Carlito"/>
              </a:rPr>
              <a:t> </a:t>
            </a:r>
            <a:r>
              <a:rPr sz="2000" spc="-10" dirty="0" err="1">
                <a:latin typeface="Carlito"/>
                <a:cs typeface="Carlito"/>
              </a:rPr>
              <a:t>predecir</a:t>
            </a:r>
            <a:r>
              <a:rPr lang="es-ES" sz="2000" spc="-10" dirty="0">
                <a:latin typeface="Carlito"/>
                <a:cs typeface="Carlito"/>
              </a:rPr>
              <a:t> (cuanto más cercano a 0 mejor)</a:t>
            </a:r>
            <a:r>
              <a:rPr sz="2000" spc="-10" dirty="0">
                <a:latin typeface="Carlito"/>
                <a:cs typeface="Carlito"/>
              </a:rPr>
              <a:t>.</a:t>
            </a:r>
            <a:endParaRPr sz="2000" dirty="0">
              <a:latin typeface="Carlito"/>
              <a:cs typeface="Carlito"/>
            </a:endParaRPr>
          </a:p>
          <a:p>
            <a:pPr marL="756285" marR="370840" lvl="1" indent="-287020">
              <a:lnSpc>
                <a:spcPct val="100000"/>
              </a:lnSpc>
              <a:spcBef>
                <a:spcPts val="2400"/>
              </a:spcBef>
              <a:buFont typeface="Arial"/>
              <a:buChar char="•"/>
              <a:tabLst>
                <a:tab pos="756285" algn="l"/>
              </a:tabLst>
            </a:pPr>
            <a:r>
              <a:rPr sz="2000" b="1" dirty="0">
                <a:latin typeface="Carlito"/>
                <a:cs typeface="Carlito"/>
              </a:rPr>
              <a:t>Ejemplo</a:t>
            </a:r>
            <a:r>
              <a:rPr sz="2000" dirty="0">
                <a:latin typeface="Liberation Sans Narrow"/>
                <a:cs typeface="Liberation Sans Narrow"/>
              </a:rPr>
              <a:t>:</a:t>
            </a:r>
            <a:r>
              <a:rPr sz="2000" spc="-15" dirty="0">
                <a:latin typeface="Liberation Sans Narrow"/>
                <a:cs typeface="Liberation Sans Narrow"/>
              </a:rPr>
              <a:t> </a:t>
            </a:r>
            <a:r>
              <a:rPr sz="2000" spc="-15" dirty="0">
                <a:latin typeface="Carlito"/>
              </a:rPr>
              <a:t>Un RMSE de 10€ es un gran valor para predecir el precio de una vivienda pero muy malo para predecir el precio de una chocolatina.</a:t>
            </a:r>
          </a:p>
          <a:p>
            <a:pPr marL="756285" marR="5080" lvl="1" indent="-287020">
              <a:lnSpc>
                <a:spcPct val="100000"/>
              </a:lnSpc>
              <a:spcBef>
                <a:spcPts val="2400"/>
              </a:spcBef>
              <a:buFont typeface="Arial"/>
              <a:buChar char="•"/>
              <a:tabLst>
                <a:tab pos="756285" algn="l"/>
              </a:tabLst>
            </a:pPr>
            <a:r>
              <a:rPr sz="2000" dirty="0">
                <a:latin typeface="Carlito"/>
                <a:cs typeface="Carlito"/>
              </a:rPr>
              <a:t>Es</a:t>
            </a:r>
            <a:r>
              <a:rPr sz="2000" spc="-60" dirty="0">
                <a:latin typeface="Carlito"/>
                <a:cs typeface="Carlito"/>
              </a:rPr>
              <a:t> </a:t>
            </a:r>
            <a:r>
              <a:rPr sz="2000" spc="-10" dirty="0">
                <a:latin typeface="Carlito"/>
                <a:cs typeface="Carlito"/>
              </a:rPr>
              <a:t>importante</a:t>
            </a:r>
            <a:r>
              <a:rPr sz="2000" spc="-20" dirty="0">
                <a:latin typeface="Carlito"/>
                <a:cs typeface="Carlito"/>
              </a:rPr>
              <a:t> </a:t>
            </a:r>
            <a:r>
              <a:rPr sz="2000" dirty="0">
                <a:latin typeface="Carlito"/>
                <a:cs typeface="Carlito"/>
              </a:rPr>
              <a:t>comparar</a:t>
            </a:r>
            <a:r>
              <a:rPr sz="2000" spc="-45" dirty="0">
                <a:latin typeface="Carlito"/>
                <a:cs typeface="Carlito"/>
              </a:rPr>
              <a:t> </a:t>
            </a:r>
            <a:r>
              <a:rPr sz="2000" dirty="0">
                <a:latin typeface="Carlito"/>
                <a:cs typeface="Carlito"/>
              </a:rPr>
              <a:t>el</a:t>
            </a:r>
            <a:r>
              <a:rPr sz="2000" spc="-30" dirty="0">
                <a:latin typeface="Carlito"/>
                <a:cs typeface="Carlito"/>
              </a:rPr>
              <a:t> </a:t>
            </a:r>
            <a:r>
              <a:rPr sz="2000" dirty="0">
                <a:latin typeface="Carlito"/>
                <a:cs typeface="Carlito"/>
              </a:rPr>
              <a:t>RMSE</a:t>
            </a:r>
            <a:r>
              <a:rPr sz="2000" spc="-45" dirty="0">
                <a:latin typeface="Carlito"/>
                <a:cs typeface="Carlito"/>
              </a:rPr>
              <a:t> </a:t>
            </a:r>
            <a:r>
              <a:rPr sz="2000" dirty="0">
                <a:latin typeface="Carlito"/>
                <a:cs typeface="Carlito"/>
              </a:rPr>
              <a:t>con</a:t>
            </a:r>
            <a:r>
              <a:rPr sz="2000" spc="-50" dirty="0">
                <a:latin typeface="Carlito"/>
                <a:cs typeface="Carlito"/>
              </a:rPr>
              <a:t> </a:t>
            </a:r>
            <a:r>
              <a:rPr sz="2000" dirty="0">
                <a:latin typeface="Carlito"/>
                <a:cs typeface="Carlito"/>
              </a:rPr>
              <a:t>el</a:t>
            </a:r>
            <a:r>
              <a:rPr sz="2000" spc="-30" dirty="0">
                <a:latin typeface="Carlito"/>
                <a:cs typeface="Carlito"/>
              </a:rPr>
              <a:t> </a:t>
            </a:r>
            <a:r>
              <a:rPr sz="2000" b="1" dirty="0">
                <a:latin typeface="Carlito"/>
                <a:cs typeface="Carlito"/>
              </a:rPr>
              <a:t>valor</a:t>
            </a:r>
            <a:r>
              <a:rPr sz="2000" b="1" spc="-50" dirty="0">
                <a:latin typeface="Carlito"/>
                <a:cs typeface="Carlito"/>
              </a:rPr>
              <a:t> </a:t>
            </a:r>
            <a:r>
              <a:rPr sz="2000" b="1" dirty="0">
                <a:latin typeface="Carlito"/>
                <a:cs typeface="Carlito"/>
              </a:rPr>
              <a:t>promedio</a:t>
            </a:r>
            <a:r>
              <a:rPr sz="2000" b="1" spc="-50" dirty="0">
                <a:latin typeface="Carlito"/>
                <a:cs typeface="Carlito"/>
              </a:rPr>
              <a:t> </a:t>
            </a:r>
            <a:r>
              <a:rPr sz="2000" b="1" dirty="0">
                <a:latin typeface="Carlito"/>
                <a:cs typeface="Carlito"/>
              </a:rPr>
              <a:t>de</a:t>
            </a:r>
            <a:r>
              <a:rPr sz="2000" b="1" spc="-35" dirty="0">
                <a:latin typeface="Carlito"/>
                <a:cs typeface="Carlito"/>
              </a:rPr>
              <a:t> </a:t>
            </a:r>
            <a:r>
              <a:rPr sz="2000" b="1" dirty="0">
                <a:latin typeface="Carlito"/>
                <a:cs typeface="Carlito"/>
              </a:rPr>
              <a:t>la</a:t>
            </a:r>
            <a:r>
              <a:rPr sz="2000" b="1" spc="-30" dirty="0">
                <a:latin typeface="Carlito"/>
                <a:cs typeface="Carlito"/>
              </a:rPr>
              <a:t> </a:t>
            </a:r>
            <a:r>
              <a:rPr sz="2000" b="1" dirty="0">
                <a:latin typeface="Carlito"/>
                <a:cs typeface="Carlito"/>
              </a:rPr>
              <a:t>variable</a:t>
            </a:r>
            <a:r>
              <a:rPr sz="2000" b="1" spc="-45" dirty="0">
                <a:latin typeface="Carlito"/>
                <a:cs typeface="Carlito"/>
              </a:rPr>
              <a:t> </a:t>
            </a:r>
            <a:r>
              <a:rPr sz="2000" b="1" dirty="0">
                <a:latin typeface="Carlito"/>
                <a:cs typeface="Carlito"/>
              </a:rPr>
              <a:t>objetivo</a:t>
            </a:r>
            <a:r>
              <a:rPr sz="2000" b="1" spc="-30" dirty="0">
                <a:latin typeface="Carlito"/>
                <a:cs typeface="Carlito"/>
              </a:rPr>
              <a:t> </a:t>
            </a:r>
            <a:r>
              <a:rPr sz="2000" dirty="0">
                <a:latin typeface="Carlito"/>
                <a:cs typeface="Carlito"/>
              </a:rPr>
              <a:t>que</a:t>
            </a:r>
            <a:r>
              <a:rPr sz="2000" spc="-40" dirty="0">
                <a:latin typeface="Carlito"/>
                <a:cs typeface="Carlito"/>
              </a:rPr>
              <a:t> </a:t>
            </a:r>
            <a:r>
              <a:rPr sz="2000" dirty="0">
                <a:latin typeface="Carlito"/>
                <a:cs typeface="Carlito"/>
              </a:rPr>
              <a:t>se</a:t>
            </a:r>
            <a:r>
              <a:rPr sz="2000" spc="-30" dirty="0">
                <a:latin typeface="Carlito"/>
                <a:cs typeface="Carlito"/>
              </a:rPr>
              <a:t> </a:t>
            </a:r>
            <a:r>
              <a:rPr sz="2000" spc="-20" dirty="0">
                <a:latin typeface="Carlito"/>
                <a:cs typeface="Carlito"/>
              </a:rPr>
              <a:t>está </a:t>
            </a:r>
            <a:r>
              <a:rPr sz="2000" spc="-10" dirty="0">
                <a:latin typeface="Carlito"/>
                <a:cs typeface="Carlito"/>
              </a:rPr>
              <a:t>prediciendo.</a:t>
            </a:r>
            <a:endParaRPr sz="2000" dirty="0">
              <a:latin typeface="Carlito"/>
              <a:cs typeface="Carl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28" name="Rectangle 10">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2">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4C5678-5752-C757-AE6D-2A6A9AA3F5FA}"/>
              </a:ext>
            </a:extLst>
          </p:cNvPr>
          <p:cNvSpPr>
            <a:spLocks noGrp="1"/>
          </p:cNvSpPr>
          <p:nvPr>
            <p:ph type="title"/>
          </p:nvPr>
        </p:nvSpPr>
        <p:spPr>
          <a:xfrm>
            <a:off x="964788" y="804333"/>
            <a:ext cx="3391900" cy="5249334"/>
          </a:xfrm>
        </p:spPr>
        <p:txBody>
          <a:bodyPr vert="horz" lIns="91440" tIns="45720" rIns="91440" bIns="45720" rtlCol="0" anchor="ctr">
            <a:normAutofit/>
          </a:bodyPr>
          <a:lstStyle/>
          <a:p>
            <a:pPr algn="r"/>
            <a:r>
              <a:rPr lang="en-US" sz="4300">
                <a:solidFill>
                  <a:srgbClr val="FFFFFF"/>
                </a:solidFill>
              </a:rPr>
              <a:t>HIPERPARÁMETROS</a:t>
            </a:r>
          </a:p>
        </p:txBody>
      </p:sp>
      <p:sp>
        <p:nvSpPr>
          <p:cNvPr id="30" name="CuadroTexto 29">
            <a:extLst>
              <a:ext uri="{FF2B5EF4-FFF2-40B4-BE49-F238E27FC236}">
                <a16:creationId xmlns:a16="http://schemas.microsoft.com/office/drawing/2014/main" id="{97CC34A1-F6B0-807B-E177-7833FD356A2C}"/>
              </a:ext>
            </a:extLst>
          </p:cNvPr>
          <p:cNvSpPr txBox="1"/>
          <p:nvPr/>
        </p:nvSpPr>
        <p:spPr>
          <a:xfrm>
            <a:off x="4951048" y="804333"/>
            <a:ext cx="6910752" cy="5249334"/>
          </a:xfrm>
          <a:prstGeom prst="rect">
            <a:avLst/>
          </a:prstGeom>
        </p:spPr>
        <p:txBody>
          <a:bodyPr vert="horz" lIns="45720" tIns="45720" rIns="45720" bIns="45720" rtlCol="0" anchor="ctr">
            <a:normAutofit fontScale="92500" lnSpcReduction="10000"/>
          </a:bodyPr>
          <a:lstStyle/>
          <a:p>
            <a:pPr algn="just" defTabSz="914400">
              <a:lnSpc>
                <a:spcPct val="90000"/>
              </a:lnSpc>
              <a:spcAft>
                <a:spcPts val="600"/>
              </a:spcAft>
              <a:buClr>
                <a:schemeClr val="accent1"/>
              </a:buClr>
            </a:pPr>
            <a:r>
              <a:rPr lang="es-ES_tradnl" sz="2000" dirty="0"/>
              <a:t>Los </a:t>
            </a:r>
            <a:r>
              <a:rPr lang="es-ES_tradnl" sz="2000" b="1" dirty="0"/>
              <a:t>hiperparámetros</a:t>
            </a:r>
            <a:r>
              <a:rPr lang="es-ES_tradnl" sz="2000" dirty="0"/>
              <a:t> son los parámetros de configuración que no se aprenden directamente a partir de los datos durante el entrenamiento del modelo; en cambio, se establecen antes del proceso de entrenamiento y controlan el comportamiento del algoritmo de aprendizaje. Ajustarlos correctamente puede hacer la diferencia entre un modelo mediocre y uno altamente efectivo.</a:t>
            </a:r>
          </a:p>
          <a:p>
            <a:pPr algn="just" defTabSz="914400">
              <a:lnSpc>
                <a:spcPct val="90000"/>
              </a:lnSpc>
              <a:spcAft>
                <a:spcPts val="600"/>
              </a:spcAft>
              <a:buClr>
                <a:schemeClr val="accent1"/>
              </a:buClr>
            </a:pPr>
            <a:endParaRPr lang="es-ES_tradnl" sz="2000" dirty="0"/>
          </a:p>
          <a:p>
            <a:pPr algn="just" defTabSz="914400">
              <a:lnSpc>
                <a:spcPct val="90000"/>
              </a:lnSpc>
              <a:spcAft>
                <a:spcPts val="600"/>
              </a:spcAft>
              <a:buClr>
                <a:schemeClr val="accent1"/>
              </a:buClr>
            </a:pPr>
            <a:r>
              <a:rPr lang="es-ES_tradnl" sz="2000" dirty="0"/>
              <a:t>Pasos para ajustar los hiperparámetros:</a:t>
            </a:r>
          </a:p>
          <a:p>
            <a:pPr marL="311150" indent="-311150" algn="just" defTabSz="914400">
              <a:lnSpc>
                <a:spcPct val="90000"/>
              </a:lnSpc>
              <a:spcAft>
                <a:spcPts val="600"/>
              </a:spcAft>
              <a:buClr>
                <a:schemeClr val="accent1"/>
              </a:buClr>
              <a:buFont typeface="+mj-lt"/>
              <a:buAutoNum type="arabicPeriod"/>
            </a:pPr>
            <a:r>
              <a:rPr lang="es-ES_tradnl" sz="2000" dirty="0"/>
              <a:t>Entender los hiperparámetros:</a:t>
            </a:r>
          </a:p>
          <a:p>
            <a:pPr marL="742950" lvl="1" indent="-285750" algn="just" defTabSz="914400">
              <a:lnSpc>
                <a:spcPct val="90000"/>
              </a:lnSpc>
              <a:spcAft>
                <a:spcPts val="600"/>
              </a:spcAft>
              <a:buClr>
                <a:schemeClr val="accent1"/>
              </a:buClr>
              <a:buFont typeface="Arial" panose="020B0604020202020204" pitchFamily="34" charset="0"/>
              <a:buChar char="•"/>
            </a:pPr>
            <a:r>
              <a:rPr lang="es-ES_tradnl" sz="2000" dirty="0"/>
              <a:t>Cuáles son los hiperparámetros clave del modelo.</a:t>
            </a:r>
          </a:p>
          <a:p>
            <a:pPr marL="742950" lvl="1" indent="-285750" algn="just" defTabSz="914400">
              <a:lnSpc>
                <a:spcPct val="90000"/>
              </a:lnSpc>
              <a:spcAft>
                <a:spcPts val="600"/>
              </a:spcAft>
              <a:buClr>
                <a:schemeClr val="accent1"/>
              </a:buClr>
              <a:buFont typeface="Arial" panose="020B0604020202020204" pitchFamily="34" charset="0"/>
              <a:buChar char="•"/>
            </a:pPr>
            <a:r>
              <a:rPr lang="es-ES_tradnl" sz="2000" dirty="0"/>
              <a:t>Conocer el rango típico y los valores que estos hiperparámetros suelen tomar.</a:t>
            </a:r>
          </a:p>
          <a:p>
            <a:pPr marL="361950" indent="-361950" algn="just" defTabSz="914400">
              <a:lnSpc>
                <a:spcPct val="90000"/>
              </a:lnSpc>
              <a:spcAft>
                <a:spcPts val="600"/>
              </a:spcAft>
              <a:buClr>
                <a:schemeClr val="accent1"/>
              </a:buClr>
              <a:buFont typeface="+mj-lt"/>
              <a:buAutoNum type="arabicPeriod"/>
            </a:pPr>
            <a:r>
              <a:rPr lang="es-ES_tradnl" sz="2100" dirty="0"/>
              <a:t>Técnicas</a:t>
            </a:r>
            <a:r>
              <a:rPr lang="es-ES_tradnl" sz="2000" dirty="0"/>
              <a:t> de Ajuste:</a:t>
            </a:r>
          </a:p>
          <a:p>
            <a:pPr marL="742950" lvl="1" indent="-285750" algn="just" defTabSz="914400">
              <a:lnSpc>
                <a:spcPct val="90000"/>
              </a:lnSpc>
              <a:spcAft>
                <a:spcPts val="600"/>
              </a:spcAft>
              <a:buClr>
                <a:schemeClr val="accent1"/>
              </a:buClr>
              <a:buFont typeface="Arial" panose="020B0604020202020204" pitchFamily="34" charset="0"/>
              <a:buChar char="•"/>
            </a:pPr>
            <a:r>
              <a:rPr lang="es-ES_tradnl" sz="2000" b="1" dirty="0"/>
              <a:t>Manual</a:t>
            </a:r>
            <a:r>
              <a:rPr lang="es-ES_tradnl" sz="2000" dirty="0"/>
              <a:t>: ajuste basado en la experiencia y la intuición.</a:t>
            </a:r>
          </a:p>
          <a:p>
            <a:pPr marL="742950" lvl="1" indent="-285750" algn="just" defTabSz="914400">
              <a:lnSpc>
                <a:spcPct val="90000"/>
              </a:lnSpc>
              <a:spcAft>
                <a:spcPts val="600"/>
              </a:spcAft>
              <a:buClr>
                <a:schemeClr val="accent1"/>
              </a:buClr>
              <a:buFont typeface="Arial" panose="020B0604020202020204" pitchFamily="34" charset="0"/>
              <a:buChar char="•"/>
            </a:pPr>
            <a:r>
              <a:rPr lang="es-ES_tradnl" sz="2000" b="1" dirty="0" err="1"/>
              <a:t>Grid</a:t>
            </a:r>
            <a:r>
              <a:rPr lang="es-ES_tradnl" sz="2000" b="1" dirty="0"/>
              <a:t> </a:t>
            </a:r>
            <a:r>
              <a:rPr lang="es-ES_tradnl" sz="2000" b="1" dirty="0" err="1"/>
              <a:t>Search</a:t>
            </a:r>
            <a:r>
              <a:rPr lang="es-ES_tradnl" sz="2000" dirty="0"/>
              <a:t>: prueba una combinación predefinida de valores de hiperparámetros y elige la combinación que da los mejores resultados de validación.</a:t>
            </a:r>
          </a:p>
          <a:p>
            <a:pPr marL="742950" lvl="1" indent="-285750" algn="just" defTabSz="914400">
              <a:lnSpc>
                <a:spcPct val="90000"/>
              </a:lnSpc>
              <a:spcAft>
                <a:spcPts val="600"/>
              </a:spcAft>
              <a:buClr>
                <a:schemeClr val="accent1"/>
              </a:buClr>
              <a:buFont typeface="Arial" panose="020B0604020202020204" pitchFamily="34" charset="0"/>
              <a:buChar char="•"/>
            </a:pPr>
            <a:r>
              <a:rPr lang="es-ES_tradnl" sz="2000" b="1" dirty="0" err="1"/>
              <a:t>Random</a:t>
            </a:r>
            <a:r>
              <a:rPr lang="es-ES_tradnl" sz="2000" b="1" dirty="0"/>
              <a:t> </a:t>
            </a:r>
            <a:r>
              <a:rPr lang="es-ES_tradnl" sz="2000" b="1" dirty="0" err="1"/>
              <a:t>Search</a:t>
            </a:r>
            <a:r>
              <a:rPr lang="es-ES_tradnl" sz="2000" dirty="0"/>
              <a:t>: prueba combinaciones aleatorias de valores de hiperparámetros dentro de unos valores especificados.</a:t>
            </a:r>
            <a:endParaRPr lang="en-US" sz="1500" dirty="0"/>
          </a:p>
        </p:txBody>
      </p:sp>
    </p:spTree>
    <p:extLst>
      <p:ext uri="{BB962C8B-B14F-4D97-AF65-F5344CB8AC3E}">
        <p14:creationId xmlns:p14="http://schemas.microsoft.com/office/powerpoint/2010/main" val="170389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6730" y="794384"/>
            <a:ext cx="11540490" cy="289823"/>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sz="1800" dirty="0">
                <a:latin typeface="Carlito"/>
                <a:cs typeface="Carlito"/>
              </a:rPr>
              <a:t>Se</a:t>
            </a:r>
            <a:r>
              <a:rPr sz="1800" spc="-40" dirty="0">
                <a:latin typeface="Carlito"/>
                <a:cs typeface="Carlito"/>
              </a:rPr>
              <a:t> </a:t>
            </a:r>
            <a:r>
              <a:rPr sz="1800" dirty="0">
                <a:latin typeface="Carlito"/>
                <a:cs typeface="Carlito"/>
              </a:rPr>
              <a:t>utilizan</a:t>
            </a:r>
            <a:r>
              <a:rPr sz="1800" spc="-20" dirty="0">
                <a:latin typeface="Carlito"/>
                <a:cs typeface="Carlito"/>
              </a:rPr>
              <a:t> </a:t>
            </a:r>
            <a:r>
              <a:rPr sz="1800" dirty="0">
                <a:latin typeface="Carlito"/>
                <a:cs typeface="Carlito"/>
              </a:rPr>
              <a:t>datos</a:t>
            </a:r>
            <a:r>
              <a:rPr sz="1800" spc="-60" dirty="0">
                <a:latin typeface="Carlito"/>
                <a:cs typeface="Carlito"/>
              </a:rPr>
              <a:t> </a:t>
            </a:r>
            <a:r>
              <a:rPr sz="1800" b="1" spc="-10" dirty="0">
                <a:latin typeface="Carlito"/>
                <a:cs typeface="Carlito"/>
              </a:rPr>
              <a:t>etiquetados</a:t>
            </a:r>
            <a:r>
              <a:rPr sz="1800" spc="-10" dirty="0">
                <a:latin typeface="Carlito"/>
                <a:cs typeface="Carlito"/>
              </a:rPr>
              <a:t>,</a:t>
            </a:r>
            <a:r>
              <a:rPr sz="1800" spc="-70" dirty="0">
                <a:latin typeface="Carlito"/>
                <a:cs typeface="Carlito"/>
              </a:rPr>
              <a:t> </a:t>
            </a:r>
            <a:r>
              <a:rPr sz="1800" dirty="0">
                <a:latin typeface="Carlito"/>
                <a:cs typeface="Carlito"/>
              </a:rPr>
              <a:t>es</a:t>
            </a:r>
            <a:r>
              <a:rPr sz="1800" spc="-40" dirty="0">
                <a:latin typeface="Carlito"/>
                <a:cs typeface="Carlito"/>
              </a:rPr>
              <a:t> </a:t>
            </a:r>
            <a:r>
              <a:rPr sz="1800" spc="-20" dirty="0">
                <a:latin typeface="Carlito"/>
                <a:cs typeface="Carlito"/>
              </a:rPr>
              <a:t>decir,</a:t>
            </a:r>
            <a:r>
              <a:rPr sz="1800" spc="-25" dirty="0">
                <a:latin typeface="Carlito"/>
                <a:cs typeface="Carlito"/>
              </a:rPr>
              <a:t> </a:t>
            </a:r>
            <a:r>
              <a:rPr sz="1800" dirty="0">
                <a:latin typeface="Carlito"/>
                <a:cs typeface="Carlito"/>
              </a:rPr>
              <a:t>datos</a:t>
            </a:r>
            <a:r>
              <a:rPr sz="1800" spc="-55" dirty="0">
                <a:latin typeface="Carlito"/>
                <a:cs typeface="Carlito"/>
              </a:rPr>
              <a:t> </a:t>
            </a:r>
            <a:r>
              <a:rPr sz="1800" dirty="0">
                <a:latin typeface="Carlito"/>
                <a:cs typeface="Carlito"/>
              </a:rPr>
              <a:t>de</a:t>
            </a:r>
            <a:r>
              <a:rPr sz="1800" spc="-40" dirty="0">
                <a:latin typeface="Carlito"/>
                <a:cs typeface="Carlito"/>
              </a:rPr>
              <a:t> </a:t>
            </a:r>
            <a:r>
              <a:rPr sz="1800" dirty="0">
                <a:latin typeface="Carlito"/>
                <a:cs typeface="Carlito"/>
              </a:rPr>
              <a:t>entrada</a:t>
            </a:r>
            <a:r>
              <a:rPr sz="1800" spc="-30" dirty="0">
                <a:latin typeface="Carlito"/>
                <a:cs typeface="Carlito"/>
              </a:rPr>
              <a:t> </a:t>
            </a:r>
            <a:r>
              <a:rPr sz="1800" dirty="0">
                <a:latin typeface="Carlito"/>
                <a:cs typeface="Carlito"/>
              </a:rPr>
              <a:t>donde</a:t>
            </a:r>
            <a:r>
              <a:rPr sz="1800" spc="-30" dirty="0">
                <a:latin typeface="Carlito"/>
                <a:cs typeface="Carlito"/>
              </a:rPr>
              <a:t> </a:t>
            </a:r>
            <a:r>
              <a:rPr sz="1800" dirty="0">
                <a:latin typeface="Carlito"/>
                <a:cs typeface="Carlito"/>
              </a:rPr>
              <a:t>la</a:t>
            </a:r>
            <a:r>
              <a:rPr sz="1800" spc="-45" dirty="0">
                <a:latin typeface="Carlito"/>
                <a:cs typeface="Carlito"/>
              </a:rPr>
              <a:t> </a:t>
            </a:r>
            <a:r>
              <a:rPr sz="1800" dirty="0">
                <a:latin typeface="Carlito"/>
                <a:cs typeface="Carlito"/>
              </a:rPr>
              <a:t>variable</a:t>
            </a:r>
            <a:r>
              <a:rPr sz="1800" spc="-30" dirty="0">
                <a:latin typeface="Carlito"/>
                <a:cs typeface="Carlito"/>
              </a:rPr>
              <a:t> </a:t>
            </a:r>
            <a:r>
              <a:rPr sz="1800" dirty="0">
                <a:latin typeface="Carlito"/>
                <a:cs typeface="Carlito"/>
              </a:rPr>
              <a:t>objetivo</a:t>
            </a:r>
            <a:r>
              <a:rPr sz="1800" spc="-50" dirty="0">
                <a:latin typeface="Carlito"/>
                <a:cs typeface="Carlito"/>
              </a:rPr>
              <a:t> </a:t>
            </a:r>
            <a:r>
              <a:rPr sz="1800" dirty="0">
                <a:latin typeface="Carlito"/>
                <a:cs typeface="Carlito"/>
              </a:rPr>
              <a:t>(salida)</a:t>
            </a:r>
            <a:r>
              <a:rPr sz="1800" spc="-25" dirty="0">
                <a:latin typeface="Carlito"/>
                <a:cs typeface="Carlito"/>
              </a:rPr>
              <a:t> </a:t>
            </a:r>
            <a:r>
              <a:rPr sz="1800" dirty="0">
                <a:latin typeface="Carlito"/>
                <a:cs typeface="Carlito"/>
              </a:rPr>
              <a:t>es</a:t>
            </a:r>
            <a:r>
              <a:rPr sz="1800" spc="-35" dirty="0">
                <a:latin typeface="Carlito"/>
                <a:cs typeface="Carlito"/>
              </a:rPr>
              <a:t> </a:t>
            </a:r>
            <a:r>
              <a:rPr sz="1800" spc="-10" dirty="0" err="1">
                <a:latin typeface="Carlito"/>
                <a:cs typeface="Carlito"/>
              </a:rPr>
              <a:t>conocida</a:t>
            </a:r>
            <a:r>
              <a:rPr sz="1800" spc="-10" dirty="0">
                <a:latin typeface="Carlito"/>
                <a:cs typeface="Carlito"/>
              </a:rPr>
              <a:t>.</a:t>
            </a:r>
            <a:endParaRPr sz="1800" dirty="0">
              <a:latin typeface="Carlito"/>
              <a:cs typeface="Carlito"/>
            </a:endParaRPr>
          </a:p>
        </p:txBody>
      </p:sp>
      <p:sp>
        <p:nvSpPr>
          <p:cNvPr id="3" name="object 3"/>
          <p:cNvSpPr txBox="1"/>
          <p:nvPr/>
        </p:nvSpPr>
        <p:spPr>
          <a:xfrm>
            <a:off x="306730" y="4138042"/>
            <a:ext cx="9394190" cy="299720"/>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sz="1800" dirty="0">
                <a:latin typeface="Carlito"/>
                <a:cs typeface="Carlito"/>
              </a:rPr>
              <a:t>Normalmente</a:t>
            </a:r>
            <a:r>
              <a:rPr sz="1800" spc="-65" dirty="0">
                <a:latin typeface="Carlito"/>
                <a:cs typeface="Carlito"/>
              </a:rPr>
              <a:t> </a:t>
            </a:r>
            <a:r>
              <a:rPr sz="1800" dirty="0">
                <a:latin typeface="Carlito"/>
                <a:cs typeface="Carlito"/>
              </a:rPr>
              <a:t>se</a:t>
            </a:r>
            <a:r>
              <a:rPr sz="1800" spc="-65" dirty="0">
                <a:latin typeface="Carlito"/>
                <a:cs typeface="Carlito"/>
              </a:rPr>
              <a:t> </a:t>
            </a:r>
            <a:r>
              <a:rPr sz="1800" dirty="0">
                <a:latin typeface="Carlito"/>
                <a:cs typeface="Carlito"/>
              </a:rPr>
              <a:t>usa</a:t>
            </a:r>
            <a:r>
              <a:rPr sz="1800" spc="-60" dirty="0">
                <a:latin typeface="Carlito"/>
                <a:cs typeface="Carlito"/>
              </a:rPr>
              <a:t> </a:t>
            </a:r>
            <a:r>
              <a:rPr sz="1800" dirty="0">
                <a:latin typeface="Carlito"/>
                <a:cs typeface="Carlito"/>
              </a:rPr>
              <a:t>cuando</a:t>
            </a:r>
            <a:r>
              <a:rPr sz="1800" spc="-55" dirty="0">
                <a:latin typeface="Carlito"/>
                <a:cs typeface="Carlito"/>
              </a:rPr>
              <a:t> </a:t>
            </a:r>
            <a:r>
              <a:rPr sz="1800" dirty="0">
                <a:latin typeface="Carlito"/>
                <a:cs typeface="Carlito"/>
              </a:rPr>
              <a:t>tenemos</a:t>
            </a:r>
            <a:r>
              <a:rPr sz="1800" spc="-50" dirty="0">
                <a:latin typeface="Carlito"/>
                <a:cs typeface="Carlito"/>
              </a:rPr>
              <a:t> </a:t>
            </a:r>
            <a:r>
              <a:rPr sz="1800" dirty="0">
                <a:latin typeface="Carlito"/>
                <a:cs typeface="Carlito"/>
              </a:rPr>
              <a:t>información</a:t>
            </a:r>
            <a:r>
              <a:rPr sz="1800" spc="-45" dirty="0">
                <a:latin typeface="Carlito"/>
                <a:cs typeface="Carlito"/>
              </a:rPr>
              <a:t> </a:t>
            </a:r>
            <a:r>
              <a:rPr sz="1800" dirty="0">
                <a:latin typeface="Carlito"/>
                <a:cs typeface="Carlito"/>
              </a:rPr>
              <a:t>histórica</a:t>
            </a:r>
            <a:r>
              <a:rPr sz="1800" spc="-70" dirty="0">
                <a:latin typeface="Carlito"/>
                <a:cs typeface="Carlito"/>
              </a:rPr>
              <a:t> </a:t>
            </a:r>
            <a:r>
              <a:rPr sz="1800" dirty="0">
                <a:latin typeface="Carlito"/>
                <a:cs typeface="Carlito"/>
              </a:rPr>
              <a:t>y</a:t>
            </a:r>
            <a:r>
              <a:rPr sz="1800" spc="-55" dirty="0">
                <a:latin typeface="Carlito"/>
                <a:cs typeface="Carlito"/>
              </a:rPr>
              <a:t> </a:t>
            </a:r>
            <a:r>
              <a:rPr sz="1800" spc="-10" dirty="0">
                <a:latin typeface="Carlito"/>
                <a:cs typeface="Carlito"/>
              </a:rPr>
              <a:t>queremos</a:t>
            </a:r>
            <a:r>
              <a:rPr sz="1800" spc="-60" dirty="0">
                <a:latin typeface="Carlito"/>
                <a:cs typeface="Carlito"/>
              </a:rPr>
              <a:t> </a:t>
            </a:r>
            <a:r>
              <a:rPr sz="1800" dirty="0">
                <a:latin typeface="Carlito"/>
                <a:cs typeface="Carlito"/>
              </a:rPr>
              <a:t>predecir</a:t>
            </a:r>
            <a:r>
              <a:rPr sz="1800" spc="-55" dirty="0">
                <a:latin typeface="Carlito"/>
                <a:cs typeface="Carlito"/>
              </a:rPr>
              <a:t> </a:t>
            </a:r>
            <a:r>
              <a:rPr sz="1800" dirty="0">
                <a:latin typeface="Carlito"/>
                <a:cs typeface="Carlito"/>
              </a:rPr>
              <a:t>eventos</a:t>
            </a:r>
            <a:r>
              <a:rPr sz="1800" spc="-75" dirty="0">
                <a:latin typeface="Carlito"/>
                <a:cs typeface="Carlito"/>
              </a:rPr>
              <a:t> </a:t>
            </a:r>
            <a:r>
              <a:rPr sz="1800" spc="-10" dirty="0">
                <a:latin typeface="Carlito"/>
                <a:cs typeface="Carlito"/>
              </a:rPr>
              <a:t>futuros.</a:t>
            </a:r>
            <a:endParaRPr sz="1800" dirty="0">
              <a:latin typeface="Carlito"/>
              <a:cs typeface="Carlito"/>
            </a:endParaRPr>
          </a:p>
        </p:txBody>
      </p:sp>
      <p:sp>
        <p:nvSpPr>
          <p:cNvPr id="4" name="object 4"/>
          <p:cNvSpPr txBox="1">
            <a:spLocks noGrp="1"/>
          </p:cNvSpPr>
          <p:nvPr>
            <p:ph type="title" idx="4294967295"/>
          </p:nvPr>
        </p:nvSpPr>
        <p:spPr>
          <a:xfrm>
            <a:off x="0" y="36513"/>
            <a:ext cx="11931650" cy="681037"/>
          </a:xfrm>
          <a:prstGeom prst="rect">
            <a:avLst/>
          </a:prstGeom>
        </p:spPr>
        <p:txBody>
          <a:bodyPr vert="horz" wrap="square" lIns="0" tIns="127254" rIns="0" bIns="0" rtlCol="0">
            <a:spAutoFit/>
          </a:bodyPr>
          <a:lstStyle/>
          <a:p>
            <a:pPr marL="3829050">
              <a:lnSpc>
                <a:spcPct val="100000"/>
              </a:lnSpc>
              <a:spcBef>
                <a:spcPts val="95"/>
              </a:spcBef>
            </a:pPr>
            <a:r>
              <a:rPr lang="es-ES" spc="-229" dirty="0">
                <a:solidFill>
                  <a:schemeClr val="tx1"/>
                </a:solidFill>
              </a:rPr>
              <a:t>APRENDIZAJE</a:t>
            </a:r>
            <a:r>
              <a:rPr lang="es-ES" spc="-75" dirty="0">
                <a:solidFill>
                  <a:schemeClr val="tx1"/>
                </a:solidFill>
              </a:rPr>
              <a:t> </a:t>
            </a:r>
            <a:r>
              <a:rPr lang="es-ES" spc="-270" dirty="0">
                <a:solidFill>
                  <a:schemeClr val="tx1"/>
                </a:solidFill>
              </a:rPr>
              <a:t>SUPERVISADO</a:t>
            </a:r>
          </a:p>
        </p:txBody>
      </p:sp>
      <p:sp>
        <p:nvSpPr>
          <p:cNvPr id="5" name="object 5"/>
          <p:cNvSpPr txBox="1"/>
          <p:nvPr/>
        </p:nvSpPr>
        <p:spPr>
          <a:xfrm>
            <a:off x="659383" y="5344374"/>
            <a:ext cx="2922905" cy="1122680"/>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Lst>
            </a:pPr>
            <a:r>
              <a:rPr sz="1800" dirty="0">
                <a:latin typeface="Carlito"/>
                <a:cs typeface="Carlito"/>
              </a:rPr>
              <a:t>Detección</a:t>
            </a:r>
            <a:r>
              <a:rPr sz="1800" spc="-40" dirty="0">
                <a:latin typeface="Carlito"/>
                <a:cs typeface="Carlito"/>
              </a:rPr>
              <a:t> </a:t>
            </a:r>
            <a:r>
              <a:rPr sz="1800" dirty="0">
                <a:latin typeface="Carlito"/>
                <a:cs typeface="Carlito"/>
              </a:rPr>
              <a:t>de</a:t>
            </a:r>
            <a:r>
              <a:rPr sz="1800" spc="-55" dirty="0">
                <a:latin typeface="Carlito"/>
                <a:cs typeface="Carlito"/>
              </a:rPr>
              <a:t> </a:t>
            </a:r>
            <a:r>
              <a:rPr sz="1800" spc="-10" dirty="0">
                <a:latin typeface="Carlito"/>
                <a:cs typeface="Carlito"/>
              </a:rPr>
              <a:t>enfermedades</a:t>
            </a:r>
            <a:endParaRPr sz="1800" dirty="0">
              <a:latin typeface="Carlito"/>
              <a:cs typeface="Carlito"/>
            </a:endParaRPr>
          </a:p>
          <a:p>
            <a:pPr marL="299085" indent="-286385">
              <a:lnSpc>
                <a:spcPct val="100000"/>
              </a:lnSpc>
              <a:buFont typeface="Arial"/>
              <a:buChar char="•"/>
              <a:tabLst>
                <a:tab pos="299085" algn="l"/>
              </a:tabLst>
            </a:pPr>
            <a:r>
              <a:rPr sz="1800" dirty="0">
                <a:latin typeface="Carlito"/>
                <a:cs typeface="Carlito"/>
              </a:rPr>
              <a:t>Clasificación</a:t>
            </a:r>
            <a:r>
              <a:rPr sz="1800" spc="-50" dirty="0">
                <a:latin typeface="Carlito"/>
                <a:cs typeface="Carlito"/>
              </a:rPr>
              <a:t> </a:t>
            </a:r>
            <a:r>
              <a:rPr sz="1800" dirty="0">
                <a:latin typeface="Carlito"/>
                <a:cs typeface="Carlito"/>
              </a:rPr>
              <a:t>de</a:t>
            </a:r>
            <a:r>
              <a:rPr sz="1800" spc="-55" dirty="0">
                <a:latin typeface="Carlito"/>
                <a:cs typeface="Carlito"/>
              </a:rPr>
              <a:t> </a:t>
            </a:r>
            <a:r>
              <a:rPr sz="1800" spc="-10" dirty="0">
                <a:latin typeface="Carlito"/>
                <a:cs typeface="Carlito"/>
              </a:rPr>
              <a:t>imágenes</a:t>
            </a:r>
            <a:endParaRPr sz="1800" dirty="0">
              <a:latin typeface="Carlito"/>
              <a:cs typeface="Carlito"/>
            </a:endParaRPr>
          </a:p>
          <a:p>
            <a:pPr marL="299085" indent="-286385">
              <a:lnSpc>
                <a:spcPct val="100000"/>
              </a:lnSpc>
              <a:buFont typeface="Arial"/>
              <a:buChar char="•"/>
              <a:tabLst>
                <a:tab pos="299085" algn="l"/>
              </a:tabLst>
            </a:pPr>
            <a:r>
              <a:rPr sz="1800" spc="-10" dirty="0">
                <a:latin typeface="Carlito"/>
                <a:cs typeface="Carlito"/>
              </a:rPr>
              <a:t>Reconocimiento</a:t>
            </a:r>
            <a:r>
              <a:rPr sz="1800" spc="-30" dirty="0">
                <a:latin typeface="Carlito"/>
                <a:cs typeface="Carlito"/>
              </a:rPr>
              <a:t> </a:t>
            </a:r>
            <a:r>
              <a:rPr sz="1800" dirty="0">
                <a:latin typeface="Carlito"/>
                <a:cs typeface="Carlito"/>
              </a:rPr>
              <a:t>de</a:t>
            </a:r>
            <a:r>
              <a:rPr sz="1800" spc="-30" dirty="0">
                <a:latin typeface="Carlito"/>
                <a:cs typeface="Carlito"/>
              </a:rPr>
              <a:t> </a:t>
            </a:r>
            <a:r>
              <a:rPr sz="1800" spc="-25" dirty="0">
                <a:latin typeface="Carlito"/>
                <a:cs typeface="Carlito"/>
              </a:rPr>
              <a:t>voz</a:t>
            </a:r>
            <a:endParaRPr sz="1800" dirty="0">
              <a:latin typeface="Carlito"/>
              <a:cs typeface="Carlito"/>
            </a:endParaRPr>
          </a:p>
          <a:p>
            <a:pPr marL="299085" indent="-286385">
              <a:lnSpc>
                <a:spcPct val="100000"/>
              </a:lnSpc>
              <a:buFont typeface="Arial"/>
              <a:buChar char="•"/>
              <a:tabLst>
                <a:tab pos="299085" algn="l"/>
              </a:tabLst>
            </a:pPr>
            <a:r>
              <a:rPr sz="1800" dirty="0">
                <a:latin typeface="Carlito"/>
                <a:cs typeface="Carlito"/>
              </a:rPr>
              <a:t>Clasificación</a:t>
            </a:r>
            <a:r>
              <a:rPr sz="1800" spc="-50" dirty="0">
                <a:latin typeface="Carlito"/>
                <a:cs typeface="Carlito"/>
              </a:rPr>
              <a:t> </a:t>
            </a:r>
            <a:r>
              <a:rPr sz="1800" dirty="0">
                <a:latin typeface="Carlito"/>
                <a:cs typeface="Carlito"/>
              </a:rPr>
              <a:t>de</a:t>
            </a:r>
            <a:r>
              <a:rPr sz="1800" spc="-55" dirty="0">
                <a:latin typeface="Carlito"/>
                <a:cs typeface="Carlito"/>
              </a:rPr>
              <a:t> </a:t>
            </a:r>
            <a:r>
              <a:rPr sz="1800" spc="-10" dirty="0">
                <a:latin typeface="Carlito"/>
                <a:cs typeface="Carlito"/>
              </a:rPr>
              <a:t>especies</a:t>
            </a:r>
            <a:endParaRPr sz="1800" dirty="0">
              <a:latin typeface="Carlito"/>
              <a:cs typeface="Carlito"/>
            </a:endParaRPr>
          </a:p>
        </p:txBody>
      </p:sp>
      <p:sp>
        <p:nvSpPr>
          <p:cNvPr id="6" name="object 6"/>
          <p:cNvSpPr/>
          <p:nvPr/>
        </p:nvSpPr>
        <p:spPr>
          <a:xfrm>
            <a:off x="4080890" y="1793226"/>
            <a:ext cx="0" cy="1750060"/>
          </a:xfrm>
          <a:custGeom>
            <a:avLst/>
            <a:gdLst/>
            <a:ahLst/>
            <a:cxnLst/>
            <a:rect l="l" t="t" r="r" b="b"/>
            <a:pathLst>
              <a:path h="1750060">
                <a:moveTo>
                  <a:pt x="0" y="0"/>
                </a:moveTo>
                <a:lnTo>
                  <a:pt x="0" y="1750060"/>
                </a:lnTo>
              </a:path>
            </a:pathLst>
          </a:custGeom>
          <a:ln w="12700">
            <a:solidFill>
              <a:srgbClr val="FFFFFF"/>
            </a:solidFill>
          </a:ln>
        </p:spPr>
        <p:txBody>
          <a:bodyPr wrap="square" lIns="0" tIns="0" rIns="0" bIns="0" rtlCol="0"/>
          <a:lstStyle/>
          <a:p>
            <a:endParaRPr/>
          </a:p>
        </p:txBody>
      </p:sp>
      <p:graphicFrame>
        <p:nvGraphicFramePr>
          <p:cNvPr id="7" name="object 7"/>
          <p:cNvGraphicFramePr>
            <a:graphicFrameLocks noGrp="1"/>
          </p:cNvGraphicFramePr>
          <p:nvPr>
            <p:extLst>
              <p:ext uri="{D42A27DB-BD31-4B8C-83A1-F6EECF244321}">
                <p14:modId xmlns:p14="http://schemas.microsoft.com/office/powerpoint/2010/main" val="1689136677"/>
              </p:ext>
            </p:extLst>
          </p:nvPr>
        </p:nvGraphicFramePr>
        <p:xfrm>
          <a:off x="331266" y="1793226"/>
          <a:ext cx="3743325" cy="1736725"/>
        </p:xfrm>
        <a:graphic>
          <a:graphicData uri="http://schemas.openxmlformats.org/drawingml/2006/table">
            <a:tbl>
              <a:tblPr firstRow="1" bandRow="1">
                <a:tableStyleId>{2D5ABB26-0587-4C30-8999-92F81FD0307C}</a:tableStyleId>
              </a:tblPr>
              <a:tblGrid>
                <a:gridCol w="1247775">
                  <a:extLst>
                    <a:ext uri="{9D8B030D-6E8A-4147-A177-3AD203B41FA5}">
                      <a16:colId xmlns:a16="http://schemas.microsoft.com/office/drawing/2014/main" val="20000"/>
                    </a:ext>
                  </a:extLst>
                </a:gridCol>
                <a:gridCol w="1247775">
                  <a:extLst>
                    <a:ext uri="{9D8B030D-6E8A-4147-A177-3AD203B41FA5}">
                      <a16:colId xmlns:a16="http://schemas.microsoft.com/office/drawing/2014/main" val="20001"/>
                    </a:ext>
                  </a:extLst>
                </a:gridCol>
                <a:gridCol w="1247775">
                  <a:extLst>
                    <a:ext uri="{9D8B030D-6E8A-4147-A177-3AD203B41FA5}">
                      <a16:colId xmlns:a16="http://schemas.microsoft.com/office/drawing/2014/main" val="20002"/>
                    </a:ext>
                  </a:extLst>
                </a:gridCol>
              </a:tblGrid>
              <a:tr h="639445">
                <a:tc>
                  <a:txBody>
                    <a:bodyPr/>
                    <a:lstStyle/>
                    <a:p>
                      <a:pPr marL="91440">
                        <a:lnSpc>
                          <a:spcPct val="100000"/>
                        </a:lnSpc>
                        <a:spcBef>
                          <a:spcPts val="245"/>
                        </a:spcBef>
                      </a:pPr>
                      <a:r>
                        <a:rPr sz="1800" b="1" spc="-10" dirty="0">
                          <a:solidFill>
                            <a:srgbClr val="FFFFFF"/>
                          </a:solidFill>
                          <a:latin typeface="Carlito"/>
                          <a:cs typeface="Carlito"/>
                        </a:rPr>
                        <a:t>Longitud</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91440">
                        <a:lnSpc>
                          <a:spcPct val="100000"/>
                        </a:lnSpc>
                        <a:spcBef>
                          <a:spcPts val="245"/>
                        </a:spcBef>
                      </a:pPr>
                      <a:r>
                        <a:rPr sz="1800" b="1" spc="-20" dirty="0">
                          <a:solidFill>
                            <a:srgbClr val="FFFFFF"/>
                          </a:solidFill>
                          <a:latin typeface="Carlito"/>
                          <a:cs typeface="Carlito"/>
                        </a:rPr>
                        <a:t>Peso</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91440" marR="445134">
                        <a:lnSpc>
                          <a:spcPct val="100000"/>
                        </a:lnSpc>
                        <a:spcBef>
                          <a:spcPts val="245"/>
                        </a:spcBef>
                      </a:pPr>
                      <a:r>
                        <a:rPr sz="1800" b="1" dirty="0">
                          <a:solidFill>
                            <a:srgbClr val="FFC000"/>
                          </a:solidFill>
                          <a:latin typeface="Carlito"/>
                          <a:cs typeface="Carlito"/>
                        </a:rPr>
                        <a:t>Tipo</a:t>
                      </a:r>
                      <a:r>
                        <a:rPr sz="1800" b="1" spc="-20" dirty="0">
                          <a:solidFill>
                            <a:srgbClr val="FFC000"/>
                          </a:solidFill>
                          <a:latin typeface="Carlito"/>
                          <a:cs typeface="Carlito"/>
                        </a:rPr>
                        <a:t> </a:t>
                      </a:r>
                      <a:r>
                        <a:rPr sz="1800" b="1" spc="-25" dirty="0">
                          <a:solidFill>
                            <a:srgbClr val="FFC000"/>
                          </a:solidFill>
                          <a:latin typeface="Carlito"/>
                          <a:cs typeface="Carlito"/>
                        </a:rPr>
                        <a:t>de Pez</a:t>
                      </a:r>
                      <a:endParaRPr sz="1800">
                        <a:latin typeface="Carlito"/>
                        <a:cs typeface="Carlito"/>
                      </a:endParaRPr>
                    </a:p>
                  </a:txBody>
                  <a:tcPr marL="0" marR="0" marT="31115" marB="0">
                    <a:lnL w="12700">
                      <a:solidFill>
                        <a:srgbClr val="FFFFFF"/>
                      </a:solidFill>
                      <a:prstDash val="solid"/>
                    </a:lnL>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365760">
                <a:tc>
                  <a:txBody>
                    <a:bodyPr/>
                    <a:lstStyle/>
                    <a:p>
                      <a:pPr marL="91440">
                        <a:lnSpc>
                          <a:spcPct val="100000"/>
                        </a:lnSpc>
                        <a:spcBef>
                          <a:spcPts val="245"/>
                        </a:spcBef>
                      </a:pPr>
                      <a:r>
                        <a:rPr sz="1800" spc="-25" dirty="0">
                          <a:latin typeface="Carlito"/>
                          <a:cs typeface="Carlito"/>
                        </a:rPr>
                        <a:t>50</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91440">
                        <a:lnSpc>
                          <a:spcPct val="100000"/>
                        </a:lnSpc>
                        <a:spcBef>
                          <a:spcPts val="245"/>
                        </a:spcBef>
                      </a:pPr>
                      <a:r>
                        <a:rPr sz="1800" spc="-25" dirty="0">
                          <a:latin typeface="Carlito"/>
                          <a:cs typeface="Carlito"/>
                        </a:rPr>
                        <a:t>12</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91440">
                        <a:lnSpc>
                          <a:spcPct val="100000"/>
                        </a:lnSpc>
                        <a:spcBef>
                          <a:spcPts val="245"/>
                        </a:spcBef>
                      </a:pPr>
                      <a:r>
                        <a:rPr sz="1800" dirty="0">
                          <a:latin typeface="Carlito"/>
                          <a:cs typeface="Carlito"/>
                        </a:rPr>
                        <a:t>Pez</a:t>
                      </a:r>
                      <a:r>
                        <a:rPr sz="1800" spc="-80" dirty="0">
                          <a:latin typeface="Carlito"/>
                          <a:cs typeface="Carlito"/>
                        </a:rPr>
                        <a:t> </a:t>
                      </a:r>
                      <a:r>
                        <a:rPr sz="1800" spc="-50" dirty="0">
                          <a:latin typeface="Carlito"/>
                          <a:cs typeface="Carlito"/>
                        </a:rPr>
                        <a:t>A</a:t>
                      </a:r>
                      <a:endParaRPr sz="1800">
                        <a:latin typeface="Carlito"/>
                        <a:cs typeface="Carlito"/>
                      </a:endParaRPr>
                    </a:p>
                  </a:txBody>
                  <a:tcPr marL="0" marR="0" marT="31115" marB="0">
                    <a:lnL w="12700">
                      <a:solidFill>
                        <a:srgbClr val="FFFFFF"/>
                      </a:solidFill>
                      <a:prstDash val="solid"/>
                    </a:lnL>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365760">
                <a:tc>
                  <a:txBody>
                    <a:bodyPr/>
                    <a:lstStyle/>
                    <a:p>
                      <a:pPr marL="91440">
                        <a:lnSpc>
                          <a:spcPct val="100000"/>
                        </a:lnSpc>
                        <a:spcBef>
                          <a:spcPts val="245"/>
                        </a:spcBef>
                      </a:pPr>
                      <a:r>
                        <a:rPr sz="1800" spc="-25" dirty="0">
                          <a:latin typeface="Carlito"/>
                          <a:cs typeface="Carlito"/>
                        </a:rPr>
                        <a:t>22</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91440">
                        <a:lnSpc>
                          <a:spcPct val="100000"/>
                        </a:lnSpc>
                        <a:spcBef>
                          <a:spcPts val="245"/>
                        </a:spcBef>
                      </a:pPr>
                      <a:r>
                        <a:rPr sz="1800" spc="-25" dirty="0">
                          <a:latin typeface="Carlito"/>
                          <a:cs typeface="Carlito"/>
                        </a:rPr>
                        <a:t>18</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91440">
                        <a:lnSpc>
                          <a:spcPct val="100000"/>
                        </a:lnSpc>
                        <a:spcBef>
                          <a:spcPts val="245"/>
                        </a:spcBef>
                      </a:pPr>
                      <a:r>
                        <a:rPr sz="1800" dirty="0">
                          <a:latin typeface="Carlito"/>
                          <a:cs typeface="Carlito"/>
                        </a:rPr>
                        <a:t>Pez</a:t>
                      </a:r>
                      <a:r>
                        <a:rPr sz="1800" spc="-80" dirty="0">
                          <a:latin typeface="Carlito"/>
                          <a:cs typeface="Carlito"/>
                        </a:rPr>
                        <a:t> </a:t>
                      </a:r>
                      <a:r>
                        <a:rPr sz="1800" spc="-50" dirty="0">
                          <a:latin typeface="Carlito"/>
                          <a:cs typeface="Carlito"/>
                        </a:rPr>
                        <a:t>B</a:t>
                      </a:r>
                      <a:endParaRPr sz="1800">
                        <a:latin typeface="Carlito"/>
                        <a:cs typeface="Carlito"/>
                      </a:endParaRPr>
                    </a:p>
                  </a:txBody>
                  <a:tcPr marL="0" marR="0" marT="31115" marB="0">
                    <a:lnL w="12700">
                      <a:solidFill>
                        <a:srgbClr val="FFFFFF"/>
                      </a:solidFill>
                      <a:prstDash val="solid"/>
                    </a:lnL>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365760">
                <a:tc>
                  <a:txBody>
                    <a:bodyPr/>
                    <a:lstStyle/>
                    <a:p>
                      <a:pPr marL="91440">
                        <a:lnSpc>
                          <a:spcPct val="100000"/>
                        </a:lnSpc>
                        <a:spcBef>
                          <a:spcPts val="245"/>
                        </a:spcBef>
                      </a:pPr>
                      <a:r>
                        <a:rPr sz="1800" spc="-25" dirty="0">
                          <a:latin typeface="Carlito"/>
                          <a:cs typeface="Carlito"/>
                        </a:rPr>
                        <a:t>45</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91440">
                        <a:lnSpc>
                          <a:spcPct val="100000"/>
                        </a:lnSpc>
                        <a:spcBef>
                          <a:spcPts val="245"/>
                        </a:spcBef>
                      </a:pPr>
                      <a:r>
                        <a:rPr sz="1800" spc="-25" dirty="0">
                          <a:latin typeface="Carlito"/>
                          <a:cs typeface="Carlito"/>
                        </a:rPr>
                        <a:t>13</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91440">
                        <a:lnSpc>
                          <a:spcPct val="100000"/>
                        </a:lnSpc>
                        <a:spcBef>
                          <a:spcPts val="245"/>
                        </a:spcBef>
                      </a:pPr>
                      <a:r>
                        <a:rPr sz="1800" dirty="0">
                          <a:latin typeface="Carlito"/>
                          <a:cs typeface="Carlito"/>
                        </a:rPr>
                        <a:t>Pez</a:t>
                      </a:r>
                      <a:r>
                        <a:rPr sz="1800" spc="-80" dirty="0">
                          <a:latin typeface="Carlito"/>
                          <a:cs typeface="Carlito"/>
                        </a:rPr>
                        <a:t> </a:t>
                      </a:r>
                      <a:r>
                        <a:rPr sz="1800" spc="-50" dirty="0">
                          <a:latin typeface="Carlito"/>
                          <a:cs typeface="Carlito"/>
                        </a:rPr>
                        <a:t>A</a:t>
                      </a:r>
                      <a:endParaRPr sz="1800" dirty="0">
                        <a:latin typeface="Carlito"/>
                        <a:cs typeface="Carlito"/>
                      </a:endParaRPr>
                    </a:p>
                  </a:txBody>
                  <a:tcPr marL="0" marR="0" marT="31115" marB="0">
                    <a:lnL w="12700">
                      <a:solidFill>
                        <a:srgbClr val="FFFFFF"/>
                      </a:solidFill>
                      <a:prstDash val="solid"/>
                    </a:lnL>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70080818"/>
              </p:ext>
            </p:extLst>
          </p:nvPr>
        </p:nvGraphicFramePr>
        <p:xfrm>
          <a:off x="8002523" y="1857742"/>
          <a:ext cx="3743325" cy="1736725"/>
        </p:xfrm>
        <a:graphic>
          <a:graphicData uri="http://schemas.openxmlformats.org/drawingml/2006/table">
            <a:tbl>
              <a:tblPr firstRow="1" bandRow="1">
                <a:tableStyleId>{2D5ABB26-0587-4C30-8999-92F81FD0307C}</a:tableStyleId>
              </a:tblPr>
              <a:tblGrid>
                <a:gridCol w="1247775">
                  <a:extLst>
                    <a:ext uri="{9D8B030D-6E8A-4147-A177-3AD203B41FA5}">
                      <a16:colId xmlns:a16="http://schemas.microsoft.com/office/drawing/2014/main" val="20000"/>
                    </a:ext>
                  </a:extLst>
                </a:gridCol>
                <a:gridCol w="1247775">
                  <a:extLst>
                    <a:ext uri="{9D8B030D-6E8A-4147-A177-3AD203B41FA5}">
                      <a16:colId xmlns:a16="http://schemas.microsoft.com/office/drawing/2014/main" val="20001"/>
                    </a:ext>
                  </a:extLst>
                </a:gridCol>
                <a:gridCol w="1247775">
                  <a:extLst>
                    <a:ext uri="{9D8B030D-6E8A-4147-A177-3AD203B41FA5}">
                      <a16:colId xmlns:a16="http://schemas.microsoft.com/office/drawing/2014/main" val="20002"/>
                    </a:ext>
                  </a:extLst>
                </a:gridCol>
              </a:tblGrid>
              <a:tr h="640080">
                <a:tc>
                  <a:txBody>
                    <a:bodyPr/>
                    <a:lstStyle/>
                    <a:p>
                      <a:pPr marL="92075">
                        <a:lnSpc>
                          <a:spcPct val="100000"/>
                        </a:lnSpc>
                        <a:spcBef>
                          <a:spcPts val="240"/>
                        </a:spcBef>
                      </a:pPr>
                      <a:r>
                        <a:rPr sz="1800" b="1" spc="-10" dirty="0">
                          <a:solidFill>
                            <a:srgbClr val="FFFFFF"/>
                          </a:solidFill>
                          <a:latin typeface="Carlito"/>
                          <a:cs typeface="Carlito"/>
                        </a:rPr>
                        <a:t>Longitud</a:t>
                      </a:r>
                      <a:endParaRPr sz="1800">
                        <a:latin typeface="Carlito"/>
                        <a:cs typeface="Carlito"/>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92710">
                        <a:lnSpc>
                          <a:spcPct val="100000"/>
                        </a:lnSpc>
                        <a:spcBef>
                          <a:spcPts val="240"/>
                        </a:spcBef>
                      </a:pPr>
                      <a:r>
                        <a:rPr sz="1800" b="1" spc="-20" dirty="0">
                          <a:solidFill>
                            <a:srgbClr val="FFFFFF"/>
                          </a:solidFill>
                          <a:latin typeface="Carlito"/>
                          <a:cs typeface="Carlito"/>
                        </a:rPr>
                        <a:t>Peso</a:t>
                      </a:r>
                      <a:endParaRPr sz="1800">
                        <a:latin typeface="Carlito"/>
                        <a:cs typeface="Carlito"/>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tc>
                  <a:txBody>
                    <a:bodyPr/>
                    <a:lstStyle/>
                    <a:p>
                      <a:pPr marL="92710">
                        <a:lnSpc>
                          <a:spcPct val="100000"/>
                        </a:lnSpc>
                        <a:spcBef>
                          <a:spcPts val="240"/>
                        </a:spcBef>
                      </a:pPr>
                      <a:r>
                        <a:rPr sz="1800" b="1" dirty="0">
                          <a:solidFill>
                            <a:srgbClr val="FFFFFF"/>
                          </a:solidFill>
                          <a:latin typeface="Carlito"/>
                          <a:cs typeface="Carlito"/>
                        </a:rPr>
                        <a:t>Tipo</a:t>
                      </a:r>
                      <a:r>
                        <a:rPr sz="1800" b="1" spc="-20" dirty="0">
                          <a:solidFill>
                            <a:srgbClr val="FFFFFF"/>
                          </a:solidFill>
                          <a:latin typeface="Carlito"/>
                          <a:cs typeface="Carlito"/>
                        </a:rPr>
                        <a:t> </a:t>
                      </a:r>
                      <a:r>
                        <a:rPr sz="1800" b="1" spc="-25" dirty="0">
                          <a:solidFill>
                            <a:srgbClr val="FFFFFF"/>
                          </a:solidFill>
                          <a:latin typeface="Carlito"/>
                          <a:cs typeface="Carlito"/>
                        </a:rPr>
                        <a:t>de</a:t>
                      </a:r>
                      <a:endParaRPr sz="1800">
                        <a:latin typeface="Carlito"/>
                        <a:cs typeface="Carlito"/>
                      </a:endParaRPr>
                    </a:p>
                    <a:p>
                      <a:pPr marL="92710">
                        <a:lnSpc>
                          <a:spcPct val="100000"/>
                        </a:lnSpc>
                        <a:spcBef>
                          <a:spcPts val="5"/>
                        </a:spcBef>
                      </a:pPr>
                      <a:r>
                        <a:rPr sz="1800" b="1" spc="-25" dirty="0">
                          <a:solidFill>
                            <a:srgbClr val="FFFFFF"/>
                          </a:solidFill>
                          <a:latin typeface="Carlito"/>
                          <a:cs typeface="Carlito"/>
                        </a:rPr>
                        <a:t>Pez</a:t>
                      </a:r>
                      <a:endParaRPr sz="1800">
                        <a:latin typeface="Carlito"/>
                        <a:cs typeface="Carlito"/>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E6EC5"/>
                    </a:solidFill>
                  </a:tcPr>
                </a:tc>
                <a:extLst>
                  <a:ext uri="{0D108BD9-81ED-4DB2-BD59-A6C34878D82A}">
                    <a16:rowId xmlns:a16="http://schemas.microsoft.com/office/drawing/2014/main" val="10000"/>
                  </a:ext>
                </a:extLst>
              </a:tr>
              <a:tr h="365125">
                <a:tc>
                  <a:txBody>
                    <a:bodyPr/>
                    <a:lstStyle/>
                    <a:p>
                      <a:pPr marL="92075">
                        <a:lnSpc>
                          <a:spcPct val="100000"/>
                        </a:lnSpc>
                        <a:spcBef>
                          <a:spcPts val="245"/>
                        </a:spcBef>
                      </a:pPr>
                      <a:r>
                        <a:rPr sz="1800" spc="-25" dirty="0">
                          <a:latin typeface="Carlito"/>
                          <a:cs typeface="Carlito"/>
                        </a:rPr>
                        <a:t>48</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92710">
                        <a:lnSpc>
                          <a:spcPct val="100000"/>
                        </a:lnSpc>
                        <a:spcBef>
                          <a:spcPts val="245"/>
                        </a:spcBef>
                      </a:pPr>
                      <a:r>
                        <a:rPr sz="1800" spc="-25" dirty="0">
                          <a:latin typeface="Carlito"/>
                          <a:cs typeface="Carlito"/>
                        </a:rPr>
                        <a:t>11</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tc>
                  <a:txBody>
                    <a:bodyPr/>
                    <a:lstStyle/>
                    <a:p>
                      <a:pPr marL="92710">
                        <a:lnSpc>
                          <a:spcPct val="100000"/>
                        </a:lnSpc>
                        <a:spcBef>
                          <a:spcPts val="245"/>
                        </a:spcBef>
                      </a:pPr>
                      <a:r>
                        <a:rPr sz="1800" spc="-50" dirty="0">
                          <a:solidFill>
                            <a:srgbClr val="FF0000"/>
                          </a:solidFill>
                          <a:latin typeface="Carlito"/>
                          <a:cs typeface="Carlito"/>
                        </a:rPr>
                        <a:t>?</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1"/>
                  </a:ext>
                </a:extLst>
              </a:tr>
              <a:tr h="365760">
                <a:tc>
                  <a:txBody>
                    <a:bodyPr/>
                    <a:lstStyle/>
                    <a:p>
                      <a:pPr marL="92075">
                        <a:lnSpc>
                          <a:spcPct val="100000"/>
                        </a:lnSpc>
                        <a:spcBef>
                          <a:spcPts val="245"/>
                        </a:spcBef>
                      </a:pPr>
                      <a:r>
                        <a:rPr sz="1800" spc="-25" dirty="0">
                          <a:latin typeface="Carlito"/>
                          <a:cs typeface="Carlito"/>
                        </a:rPr>
                        <a:t>25</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92710">
                        <a:lnSpc>
                          <a:spcPct val="100000"/>
                        </a:lnSpc>
                        <a:spcBef>
                          <a:spcPts val="245"/>
                        </a:spcBef>
                      </a:pPr>
                      <a:r>
                        <a:rPr sz="1800" spc="-25" dirty="0">
                          <a:latin typeface="Carlito"/>
                          <a:cs typeface="Carlito"/>
                        </a:rPr>
                        <a:t>22</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tc>
                  <a:txBody>
                    <a:bodyPr/>
                    <a:lstStyle/>
                    <a:p>
                      <a:pPr marL="92710">
                        <a:lnSpc>
                          <a:spcPct val="100000"/>
                        </a:lnSpc>
                        <a:spcBef>
                          <a:spcPts val="245"/>
                        </a:spcBef>
                      </a:pPr>
                      <a:r>
                        <a:rPr sz="1800" spc="-50" dirty="0">
                          <a:solidFill>
                            <a:srgbClr val="FF0000"/>
                          </a:solidFill>
                          <a:latin typeface="Carlito"/>
                          <a:cs typeface="Carlito"/>
                        </a:rPr>
                        <a:t>?</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BF5"/>
                    </a:solidFill>
                  </a:tcPr>
                </a:tc>
                <a:extLst>
                  <a:ext uri="{0D108BD9-81ED-4DB2-BD59-A6C34878D82A}">
                    <a16:rowId xmlns:a16="http://schemas.microsoft.com/office/drawing/2014/main" val="10002"/>
                  </a:ext>
                </a:extLst>
              </a:tr>
              <a:tr h="365760">
                <a:tc>
                  <a:txBody>
                    <a:bodyPr/>
                    <a:lstStyle/>
                    <a:p>
                      <a:pPr marL="92075">
                        <a:lnSpc>
                          <a:spcPct val="100000"/>
                        </a:lnSpc>
                        <a:spcBef>
                          <a:spcPts val="245"/>
                        </a:spcBef>
                      </a:pPr>
                      <a:r>
                        <a:rPr sz="1800" spc="-25" dirty="0">
                          <a:latin typeface="Carlito"/>
                          <a:cs typeface="Carlito"/>
                        </a:rPr>
                        <a:t>64</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92710">
                        <a:lnSpc>
                          <a:spcPct val="100000"/>
                        </a:lnSpc>
                        <a:spcBef>
                          <a:spcPts val="245"/>
                        </a:spcBef>
                      </a:pPr>
                      <a:r>
                        <a:rPr sz="1800" spc="-25" dirty="0">
                          <a:latin typeface="Carlito"/>
                          <a:cs typeface="Carlito"/>
                        </a:rPr>
                        <a:t>16</a:t>
                      </a:r>
                      <a:endParaRPr sz="180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tc>
                  <a:txBody>
                    <a:bodyPr/>
                    <a:lstStyle/>
                    <a:p>
                      <a:pPr marL="92710">
                        <a:lnSpc>
                          <a:spcPct val="100000"/>
                        </a:lnSpc>
                        <a:spcBef>
                          <a:spcPts val="245"/>
                        </a:spcBef>
                      </a:pPr>
                      <a:r>
                        <a:rPr sz="1800" spc="-50" dirty="0">
                          <a:solidFill>
                            <a:srgbClr val="FF0000"/>
                          </a:solidFill>
                          <a:latin typeface="Carlito"/>
                          <a:cs typeface="Carlito"/>
                        </a:rPr>
                        <a:t>?</a:t>
                      </a:r>
                      <a:endParaRPr sz="1800" dirty="0">
                        <a:latin typeface="Carlito"/>
                        <a:cs typeface="Carlito"/>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D4EA"/>
                    </a:solidFill>
                  </a:tcPr>
                </a:tc>
                <a:extLst>
                  <a:ext uri="{0D108BD9-81ED-4DB2-BD59-A6C34878D82A}">
                    <a16:rowId xmlns:a16="http://schemas.microsoft.com/office/drawing/2014/main" val="10003"/>
                  </a:ext>
                </a:extLst>
              </a:tr>
            </a:tbl>
          </a:graphicData>
        </a:graphic>
      </p:graphicFrame>
      <p:pic>
        <p:nvPicPr>
          <p:cNvPr id="9" name="object 9"/>
          <p:cNvPicPr/>
          <p:nvPr/>
        </p:nvPicPr>
        <p:blipFill>
          <a:blip r:embed="rId2" cstate="print"/>
          <a:stretch>
            <a:fillRect/>
          </a:stretch>
        </p:blipFill>
        <p:spPr>
          <a:xfrm>
            <a:off x="5207508" y="1704581"/>
            <a:ext cx="2189988" cy="2028443"/>
          </a:xfrm>
          <a:prstGeom prst="rect">
            <a:avLst/>
          </a:prstGeom>
        </p:spPr>
      </p:pic>
      <p:sp>
        <p:nvSpPr>
          <p:cNvPr id="10" name="object 10"/>
          <p:cNvSpPr txBox="1"/>
          <p:nvPr/>
        </p:nvSpPr>
        <p:spPr>
          <a:xfrm>
            <a:off x="1460372" y="1502854"/>
            <a:ext cx="1574800" cy="300355"/>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00AF50"/>
                </a:solidFill>
                <a:latin typeface="Carlito"/>
                <a:cs typeface="Carlito"/>
              </a:rPr>
              <a:t>Dataset</a:t>
            </a:r>
            <a:r>
              <a:rPr sz="1800" b="1" i="1" spc="-100" dirty="0">
                <a:solidFill>
                  <a:srgbClr val="00AF50"/>
                </a:solidFill>
                <a:latin typeface="Carlito"/>
                <a:cs typeface="Carlito"/>
              </a:rPr>
              <a:t> </a:t>
            </a:r>
            <a:r>
              <a:rPr sz="1800" b="1" i="1" spc="-10" dirty="0">
                <a:solidFill>
                  <a:srgbClr val="00AF50"/>
                </a:solidFill>
                <a:latin typeface="Carlito"/>
                <a:cs typeface="Carlito"/>
              </a:rPr>
              <a:t>entrada</a:t>
            </a:r>
            <a:endParaRPr sz="1800">
              <a:latin typeface="Carlito"/>
              <a:cs typeface="Carlito"/>
            </a:endParaRPr>
          </a:p>
        </p:txBody>
      </p:sp>
      <p:sp>
        <p:nvSpPr>
          <p:cNvPr id="11" name="object 11"/>
          <p:cNvSpPr txBox="1"/>
          <p:nvPr/>
        </p:nvSpPr>
        <p:spPr>
          <a:xfrm>
            <a:off x="5729096" y="1224267"/>
            <a:ext cx="1200150" cy="574675"/>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00AF50"/>
                </a:solidFill>
                <a:latin typeface="Carlito"/>
                <a:cs typeface="Carlito"/>
              </a:rPr>
              <a:t>Modelo</a:t>
            </a:r>
            <a:endParaRPr sz="1800">
              <a:latin typeface="Carlito"/>
              <a:cs typeface="Carlito"/>
            </a:endParaRPr>
          </a:p>
          <a:p>
            <a:pPr marL="12700">
              <a:lnSpc>
                <a:spcPct val="100000"/>
              </a:lnSpc>
            </a:pPr>
            <a:r>
              <a:rPr sz="1800" b="1" i="1" spc="-10" dirty="0">
                <a:solidFill>
                  <a:srgbClr val="00AF50"/>
                </a:solidFill>
                <a:latin typeface="Carlito"/>
                <a:cs typeface="Carlito"/>
              </a:rPr>
              <a:t>Clasificación</a:t>
            </a:r>
            <a:endParaRPr sz="1800">
              <a:latin typeface="Carlito"/>
              <a:cs typeface="Carlito"/>
            </a:endParaRPr>
          </a:p>
        </p:txBody>
      </p:sp>
      <p:sp>
        <p:nvSpPr>
          <p:cNvPr id="12" name="object 12"/>
          <p:cNvSpPr txBox="1"/>
          <p:nvPr/>
        </p:nvSpPr>
        <p:spPr>
          <a:xfrm>
            <a:off x="9341611" y="1290815"/>
            <a:ext cx="1262380" cy="574040"/>
          </a:xfrm>
          <a:prstGeom prst="rect">
            <a:avLst/>
          </a:prstGeom>
        </p:spPr>
        <p:txBody>
          <a:bodyPr vert="horz" wrap="square" lIns="0" tIns="12700" rIns="0" bIns="0" rtlCol="0">
            <a:spAutoFit/>
          </a:bodyPr>
          <a:lstStyle/>
          <a:p>
            <a:pPr marL="12700" marR="5080">
              <a:lnSpc>
                <a:spcPct val="100000"/>
              </a:lnSpc>
              <a:spcBef>
                <a:spcPts val="100"/>
              </a:spcBef>
            </a:pPr>
            <a:r>
              <a:rPr sz="1800" b="1" i="1" dirty="0">
                <a:solidFill>
                  <a:srgbClr val="00AF50"/>
                </a:solidFill>
                <a:latin typeface="Carlito"/>
                <a:cs typeface="Carlito"/>
              </a:rPr>
              <a:t>Predición</a:t>
            </a:r>
            <a:r>
              <a:rPr sz="1800" b="1" i="1" spc="-45" dirty="0">
                <a:solidFill>
                  <a:srgbClr val="00AF50"/>
                </a:solidFill>
                <a:latin typeface="Carlito"/>
                <a:cs typeface="Carlito"/>
              </a:rPr>
              <a:t> </a:t>
            </a:r>
            <a:r>
              <a:rPr sz="1800" b="1" i="1" spc="-25" dirty="0">
                <a:solidFill>
                  <a:srgbClr val="00AF50"/>
                </a:solidFill>
                <a:latin typeface="Carlito"/>
                <a:cs typeface="Carlito"/>
              </a:rPr>
              <a:t>de </a:t>
            </a:r>
            <a:r>
              <a:rPr sz="1800" b="1" i="1" dirty="0">
                <a:solidFill>
                  <a:srgbClr val="00AF50"/>
                </a:solidFill>
                <a:latin typeface="Carlito"/>
                <a:cs typeface="Carlito"/>
              </a:rPr>
              <a:t>nuevos</a:t>
            </a:r>
            <a:r>
              <a:rPr sz="1800" b="1" i="1" spc="-80" dirty="0">
                <a:solidFill>
                  <a:srgbClr val="00AF50"/>
                </a:solidFill>
                <a:latin typeface="Carlito"/>
                <a:cs typeface="Carlito"/>
              </a:rPr>
              <a:t> </a:t>
            </a:r>
            <a:r>
              <a:rPr sz="1800" b="1" i="1" spc="-10" dirty="0">
                <a:solidFill>
                  <a:srgbClr val="00AF50"/>
                </a:solidFill>
                <a:latin typeface="Carlito"/>
                <a:cs typeface="Carlito"/>
              </a:rPr>
              <a:t>casos</a:t>
            </a:r>
            <a:endParaRPr sz="1800">
              <a:latin typeface="Carlito"/>
              <a:cs typeface="Carlito"/>
            </a:endParaRPr>
          </a:p>
        </p:txBody>
      </p:sp>
      <p:sp>
        <p:nvSpPr>
          <p:cNvPr id="13" name="object 13"/>
          <p:cNvSpPr txBox="1"/>
          <p:nvPr/>
        </p:nvSpPr>
        <p:spPr>
          <a:xfrm>
            <a:off x="5883084" y="3716260"/>
            <a:ext cx="838835"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Longitud</a:t>
            </a:r>
            <a:endParaRPr sz="1800" dirty="0">
              <a:latin typeface="Carlito"/>
              <a:cs typeface="Carlito"/>
            </a:endParaRPr>
          </a:p>
        </p:txBody>
      </p:sp>
      <p:sp>
        <p:nvSpPr>
          <p:cNvPr id="14" name="object 14"/>
          <p:cNvSpPr txBox="1"/>
          <p:nvPr/>
        </p:nvSpPr>
        <p:spPr>
          <a:xfrm>
            <a:off x="4924929" y="1491730"/>
            <a:ext cx="462915"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rlito"/>
                <a:cs typeface="Carlito"/>
              </a:rPr>
              <a:t>Peso</a:t>
            </a:r>
            <a:endParaRPr sz="1800" dirty="0">
              <a:latin typeface="Carlito"/>
              <a:cs typeface="Carlito"/>
            </a:endParaRPr>
          </a:p>
        </p:txBody>
      </p:sp>
      <p:grpSp>
        <p:nvGrpSpPr>
          <p:cNvPr id="15" name="object 15"/>
          <p:cNvGrpSpPr/>
          <p:nvPr/>
        </p:nvGrpSpPr>
        <p:grpSpPr>
          <a:xfrm>
            <a:off x="9907546" y="4771031"/>
            <a:ext cx="1972310" cy="1656714"/>
            <a:chOff x="9880092" y="5084062"/>
            <a:chExt cx="1972310" cy="1656714"/>
          </a:xfrm>
        </p:grpSpPr>
        <p:pic>
          <p:nvPicPr>
            <p:cNvPr id="16" name="object 16"/>
            <p:cNvPicPr/>
            <p:nvPr/>
          </p:nvPicPr>
          <p:blipFill>
            <a:blip r:embed="rId3" cstate="print"/>
            <a:stretch>
              <a:fillRect/>
            </a:stretch>
          </p:blipFill>
          <p:spPr>
            <a:xfrm>
              <a:off x="9880092" y="5084062"/>
              <a:ext cx="1818131" cy="1656586"/>
            </a:xfrm>
            <a:prstGeom prst="rect">
              <a:avLst/>
            </a:prstGeom>
          </p:spPr>
        </p:pic>
        <p:pic>
          <p:nvPicPr>
            <p:cNvPr id="17" name="object 17"/>
            <p:cNvPicPr/>
            <p:nvPr/>
          </p:nvPicPr>
          <p:blipFill>
            <a:blip r:embed="rId4" cstate="print"/>
            <a:stretch>
              <a:fillRect/>
            </a:stretch>
          </p:blipFill>
          <p:spPr>
            <a:xfrm>
              <a:off x="11626596" y="5460491"/>
              <a:ext cx="225551" cy="225552"/>
            </a:xfrm>
            <a:prstGeom prst="rect">
              <a:avLst/>
            </a:prstGeom>
          </p:spPr>
        </p:pic>
      </p:grpSp>
      <p:sp>
        <p:nvSpPr>
          <p:cNvPr id="18" name="object 18"/>
          <p:cNvSpPr txBox="1"/>
          <p:nvPr/>
        </p:nvSpPr>
        <p:spPr>
          <a:xfrm>
            <a:off x="11674220" y="5409691"/>
            <a:ext cx="13144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FFFFFF"/>
                </a:solidFill>
                <a:latin typeface="Carlito"/>
                <a:cs typeface="Carlito"/>
              </a:rPr>
              <a:t>?</a:t>
            </a:r>
            <a:endParaRPr sz="1800">
              <a:latin typeface="Carlito"/>
              <a:cs typeface="Carlito"/>
            </a:endParaRPr>
          </a:p>
        </p:txBody>
      </p:sp>
      <p:sp>
        <p:nvSpPr>
          <p:cNvPr id="19" name="object 19"/>
          <p:cNvSpPr txBox="1"/>
          <p:nvPr/>
        </p:nvSpPr>
        <p:spPr>
          <a:xfrm>
            <a:off x="2711576" y="3566400"/>
            <a:ext cx="1432560" cy="299720"/>
          </a:xfrm>
          <a:prstGeom prst="rect">
            <a:avLst/>
          </a:prstGeom>
        </p:spPr>
        <p:txBody>
          <a:bodyPr vert="horz" wrap="square" lIns="0" tIns="12700" rIns="0" bIns="0" rtlCol="0">
            <a:spAutoFit/>
          </a:bodyPr>
          <a:lstStyle/>
          <a:p>
            <a:pPr marL="12700">
              <a:lnSpc>
                <a:spcPct val="100000"/>
              </a:lnSpc>
              <a:spcBef>
                <a:spcPts val="100"/>
              </a:spcBef>
            </a:pPr>
            <a:r>
              <a:rPr sz="1800" b="1" i="1" spc="-10" dirty="0">
                <a:solidFill>
                  <a:srgbClr val="FFC000"/>
                </a:solidFill>
                <a:latin typeface="Carlito"/>
                <a:cs typeface="Carlito"/>
              </a:rPr>
              <a:t>Variable</a:t>
            </a:r>
            <a:r>
              <a:rPr sz="1800" b="1" i="1" spc="-40" dirty="0">
                <a:solidFill>
                  <a:srgbClr val="FFC000"/>
                </a:solidFill>
                <a:latin typeface="Carlito"/>
                <a:cs typeface="Carlito"/>
              </a:rPr>
              <a:t> </a:t>
            </a:r>
            <a:r>
              <a:rPr sz="1800" b="1" i="1" spc="-10" dirty="0">
                <a:solidFill>
                  <a:srgbClr val="FFC000"/>
                </a:solidFill>
                <a:latin typeface="Carlito"/>
                <a:cs typeface="Carlito"/>
              </a:rPr>
              <a:t>salida</a:t>
            </a:r>
            <a:endParaRPr sz="1800">
              <a:latin typeface="Carlito"/>
              <a:cs typeface="Carlito"/>
            </a:endParaRPr>
          </a:p>
        </p:txBody>
      </p:sp>
      <p:grpSp>
        <p:nvGrpSpPr>
          <p:cNvPr id="21" name="object 21"/>
          <p:cNvGrpSpPr/>
          <p:nvPr/>
        </p:nvGrpSpPr>
        <p:grpSpPr>
          <a:xfrm>
            <a:off x="4439411" y="2240573"/>
            <a:ext cx="268605" cy="909955"/>
            <a:chOff x="3983735" y="2948939"/>
            <a:chExt cx="268605" cy="909955"/>
          </a:xfrm>
        </p:grpSpPr>
        <p:sp>
          <p:nvSpPr>
            <p:cNvPr id="22" name="object 22"/>
            <p:cNvSpPr/>
            <p:nvPr/>
          </p:nvSpPr>
          <p:spPr>
            <a:xfrm>
              <a:off x="3989831" y="2955035"/>
              <a:ext cx="256540" cy="897890"/>
            </a:xfrm>
            <a:custGeom>
              <a:avLst/>
              <a:gdLst/>
              <a:ahLst/>
              <a:cxnLst/>
              <a:rect l="l" t="t" r="r" b="b"/>
              <a:pathLst>
                <a:path w="256539" h="897889">
                  <a:moveTo>
                    <a:pt x="128015" y="0"/>
                  </a:moveTo>
                  <a:lnTo>
                    <a:pt x="128015" y="224409"/>
                  </a:lnTo>
                  <a:lnTo>
                    <a:pt x="0" y="224409"/>
                  </a:lnTo>
                  <a:lnTo>
                    <a:pt x="0" y="673226"/>
                  </a:lnTo>
                  <a:lnTo>
                    <a:pt x="128015" y="673226"/>
                  </a:lnTo>
                  <a:lnTo>
                    <a:pt x="128015" y="897636"/>
                  </a:lnTo>
                  <a:lnTo>
                    <a:pt x="256031" y="448817"/>
                  </a:lnTo>
                  <a:lnTo>
                    <a:pt x="128015" y="0"/>
                  </a:lnTo>
                  <a:close/>
                </a:path>
              </a:pathLst>
            </a:custGeom>
            <a:solidFill>
              <a:srgbClr val="0E6EC5"/>
            </a:solidFill>
          </p:spPr>
          <p:txBody>
            <a:bodyPr wrap="square" lIns="0" tIns="0" rIns="0" bIns="0" rtlCol="0"/>
            <a:lstStyle/>
            <a:p>
              <a:endParaRPr/>
            </a:p>
          </p:txBody>
        </p:sp>
        <p:sp>
          <p:nvSpPr>
            <p:cNvPr id="23" name="object 23"/>
            <p:cNvSpPr/>
            <p:nvPr/>
          </p:nvSpPr>
          <p:spPr>
            <a:xfrm>
              <a:off x="3989831" y="2955035"/>
              <a:ext cx="256540" cy="897890"/>
            </a:xfrm>
            <a:custGeom>
              <a:avLst/>
              <a:gdLst/>
              <a:ahLst/>
              <a:cxnLst/>
              <a:rect l="l" t="t" r="r" b="b"/>
              <a:pathLst>
                <a:path w="256539" h="897889">
                  <a:moveTo>
                    <a:pt x="0" y="224409"/>
                  </a:moveTo>
                  <a:lnTo>
                    <a:pt x="128015" y="224409"/>
                  </a:lnTo>
                  <a:lnTo>
                    <a:pt x="128015" y="0"/>
                  </a:lnTo>
                  <a:lnTo>
                    <a:pt x="256031" y="448817"/>
                  </a:lnTo>
                  <a:lnTo>
                    <a:pt x="128015" y="897636"/>
                  </a:lnTo>
                  <a:lnTo>
                    <a:pt x="128015" y="673226"/>
                  </a:lnTo>
                  <a:lnTo>
                    <a:pt x="0" y="673226"/>
                  </a:lnTo>
                  <a:lnTo>
                    <a:pt x="0" y="224409"/>
                  </a:lnTo>
                  <a:close/>
                </a:path>
              </a:pathLst>
            </a:custGeom>
            <a:ln w="12192">
              <a:solidFill>
                <a:srgbClr val="085091"/>
              </a:solidFill>
            </a:ln>
          </p:spPr>
          <p:txBody>
            <a:bodyPr wrap="square" lIns="0" tIns="0" rIns="0" bIns="0" rtlCol="0"/>
            <a:lstStyle/>
            <a:p>
              <a:endParaRPr/>
            </a:p>
          </p:txBody>
        </p:sp>
      </p:grpSp>
      <p:grpSp>
        <p:nvGrpSpPr>
          <p:cNvPr id="24" name="object 24"/>
          <p:cNvGrpSpPr/>
          <p:nvPr/>
        </p:nvGrpSpPr>
        <p:grpSpPr>
          <a:xfrm>
            <a:off x="7569707" y="2277604"/>
            <a:ext cx="268605" cy="909955"/>
            <a:chOff x="7569707" y="2948939"/>
            <a:chExt cx="268605" cy="909955"/>
          </a:xfrm>
        </p:grpSpPr>
        <p:sp>
          <p:nvSpPr>
            <p:cNvPr id="25" name="object 25"/>
            <p:cNvSpPr/>
            <p:nvPr/>
          </p:nvSpPr>
          <p:spPr>
            <a:xfrm>
              <a:off x="7575803" y="2955035"/>
              <a:ext cx="256540" cy="897890"/>
            </a:xfrm>
            <a:custGeom>
              <a:avLst/>
              <a:gdLst/>
              <a:ahLst/>
              <a:cxnLst/>
              <a:rect l="l" t="t" r="r" b="b"/>
              <a:pathLst>
                <a:path w="256540" h="897889">
                  <a:moveTo>
                    <a:pt x="128016" y="0"/>
                  </a:moveTo>
                  <a:lnTo>
                    <a:pt x="128016" y="224409"/>
                  </a:lnTo>
                  <a:lnTo>
                    <a:pt x="0" y="224409"/>
                  </a:lnTo>
                  <a:lnTo>
                    <a:pt x="0" y="673226"/>
                  </a:lnTo>
                  <a:lnTo>
                    <a:pt x="128016" y="673226"/>
                  </a:lnTo>
                  <a:lnTo>
                    <a:pt x="128016" y="897636"/>
                  </a:lnTo>
                  <a:lnTo>
                    <a:pt x="256031" y="448817"/>
                  </a:lnTo>
                  <a:lnTo>
                    <a:pt x="128016" y="0"/>
                  </a:lnTo>
                  <a:close/>
                </a:path>
              </a:pathLst>
            </a:custGeom>
            <a:solidFill>
              <a:srgbClr val="0E6EC5"/>
            </a:solidFill>
          </p:spPr>
          <p:txBody>
            <a:bodyPr wrap="square" lIns="0" tIns="0" rIns="0" bIns="0" rtlCol="0"/>
            <a:lstStyle/>
            <a:p>
              <a:endParaRPr/>
            </a:p>
          </p:txBody>
        </p:sp>
        <p:sp>
          <p:nvSpPr>
            <p:cNvPr id="26" name="object 26"/>
            <p:cNvSpPr/>
            <p:nvPr/>
          </p:nvSpPr>
          <p:spPr>
            <a:xfrm>
              <a:off x="7575803" y="2955035"/>
              <a:ext cx="256540" cy="897890"/>
            </a:xfrm>
            <a:custGeom>
              <a:avLst/>
              <a:gdLst/>
              <a:ahLst/>
              <a:cxnLst/>
              <a:rect l="l" t="t" r="r" b="b"/>
              <a:pathLst>
                <a:path w="256540" h="897889">
                  <a:moveTo>
                    <a:pt x="0" y="224409"/>
                  </a:moveTo>
                  <a:lnTo>
                    <a:pt x="128016" y="224409"/>
                  </a:lnTo>
                  <a:lnTo>
                    <a:pt x="128016" y="0"/>
                  </a:lnTo>
                  <a:lnTo>
                    <a:pt x="256031" y="448817"/>
                  </a:lnTo>
                  <a:lnTo>
                    <a:pt x="128016" y="897636"/>
                  </a:lnTo>
                  <a:lnTo>
                    <a:pt x="128016" y="673226"/>
                  </a:lnTo>
                  <a:lnTo>
                    <a:pt x="0" y="673226"/>
                  </a:lnTo>
                  <a:lnTo>
                    <a:pt x="0" y="224409"/>
                  </a:lnTo>
                  <a:close/>
                </a:path>
              </a:pathLst>
            </a:custGeom>
            <a:ln w="12192">
              <a:solidFill>
                <a:srgbClr val="085091"/>
              </a:solidFill>
            </a:ln>
          </p:spPr>
          <p:txBody>
            <a:bodyPr wrap="square" lIns="0" tIns="0" rIns="0" bIns="0" rtlCol="0"/>
            <a:lstStyle/>
            <a:p>
              <a:endParaRPr/>
            </a:p>
          </p:txBody>
        </p:sp>
      </p:grpSp>
      <p:sp>
        <p:nvSpPr>
          <p:cNvPr id="27" name="object 27"/>
          <p:cNvSpPr txBox="1"/>
          <p:nvPr/>
        </p:nvSpPr>
        <p:spPr>
          <a:xfrm>
            <a:off x="659383" y="4639069"/>
            <a:ext cx="2952750" cy="730885"/>
          </a:xfrm>
          <a:prstGeom prst="rect">
            <a:avLst/>
          </a:prstGeom>
        </p:spPr>
        <p:txBody>
          <a:bodyPr vert="horz" wrap="square" lIns="0" tIns="90170" rIns="0" bIns="0" rtlCol="0">
            <a:spAutoFit/>
          </a:bodyPr>
          <a:lstStyle/>
          <a:p>
            <a:pPr marL="320675">
              <a:lnSpc>
                <a:spcPct val="100000"/>
              </a:lnSpc>
              <a:spcBef>
                <a:spcPts val="710"/>
              </a:spcBef>
            </a:pPr>
            <a:r>
              <a:rPr sz="1800" b="1" i="1" spc="-10" dirty="0">
                <a:solidFill>
                  <a:srgbClr val="FFC000"/>
                </a:solidFill>
                <a:latin typeface="Carlito"/>
                <a:cs typeface="Carlito"/>
              </a:rPr>
              <a:t>Variable</a:t>
            </a:r>
            <a:r>
              <a:rPr sz="1800" b="1" i="1" spc="-20" dirty="0">
                <a:solidFill>
                  <a:srgbClr val="FFC000"/>
                </a:solidFill>
                <a:latin typeface="Carlito"/>
                <a:cs typeface="Carlito"/>
              </a:rPr>
              <a:t> </a:t>
            </a:r>
            <a:r>
              <a:rPr sz="1800" b="1" i="1" dirty="0">
                <a:solidFill>
                  <a:srgbClr val="FFC000"/>
                </a:solidFill>
                <a:latin typeface="Carlito"/>
                <a:cs typeface="Carlito"/>
              </a:rPr>
              <a:t>salida</a:t>
            </a:r>
            <a:r>
              <a:rPr sz="1800" b="1" i="1" spc="-10" dirty="0">
                <a:solidFill>
                  <a:srgbClr val="FFC000"/>
                </a:solidFill>
                <a:latin typeface="Carlito"/>
                <a:cs typeface="Carlito"/>
              </a:rPr>
              <a:t> </a:t>
            </a:r>
            <a:r>
              <a:rPr sz="1800" b="1" i="1" dirty="0">
                <a:solidFill>
                  <a:srgbClr val="FFC000"/>
                </a:solidFill>
                <a:latin typeface="Carlito"/>
                <a:cs typeface="Carlito"/>
              </a:rPr>
              <a:t>= </a:t>
            </a:r>
            <a:r>
              <a:rPr sz="1800" b="1" i="1" spc="-10" dirty="0">
                <a:solidFill>
                  <a:srgbClr val="FF0000"/>
                </a:solidFill>
                <a:latin typeface="Carlito"/>
                <a:cs typeface="Carlito"/>
              </a:rPr>
              <a:t>categorías</a:t>
            </a:r>
            <a:endParaRPr sz="1800" dirty="0">
              <a:latin typeface="Carlito"/>
              <a:cs typeface="Carlito"/>
            </a:endParaRPr>
          </a:p>
          <a:p>
            <a:pPr marL="12700">
              <a:lnSpc>
                <a:spcPct val="100000"/>
              </a:lnSpc>
              <a:spcBef>
                <a:spcPts val="620"/>
              </a:spcBef>
            </a:pPr>
            <a:r>
              <a:rPr sz="1800" b="1" dirty="0">
                <a:latin typeface="Carlito"/>
                <a:cs typeface="Carlito"/>
              </a:rPr>
              <a:t>Aplicaciones</a:t>
            </a:r>
            <a:r>
              <a:rPr sz="1800" b="1" spc="-85" dirty="0">
                <a:latin typeface="Carlito"/>
                <a:cs typeface="Carlito"/>
              </a:rPr>
              <a:t> </a:t>
            </a:r>
            <a:r>
              <a:rPr sz="1800" b="1" spc="-10" dirty="0">
                <a:solidFill>
                  <a:srgbClr val="FF0000"/>
                </a:solidFill>
                <a:latin typeface="Carlito"/>
                <a:cs typeface="Carlito"/>
              </a:rPr>
              <a:t>Clasificación</a:t>
            </a:r>
            <a:r>
              <a:rPr sz="1800" b="1" spc="-10" dirty="0">
                <a:latin typeface="Carlito"/>
                <a:cs typeface="Carlito"/>
              </a:rPr>
              <a:t>:</a:t>
            </a:r>
            <a:endParaRPr sz="1800" dirty="0">
              <a:latin typeface="Carlito"/>
              <a:cs typeface="Carlito"/>
            </a:endParaRPr>
          </a:p>
        </p:txBody>
      </p:sp>
      <p:sp>
        <p:nvSpPr>
          <p:cNvPr id="28" name="object 28"/>
          <p:cNvSpPr txBox="1"/>
          <p:nvPr/>
        </p:nvSpPr>
        <p:spPr>
          <a:xfrm>
            <a:off x="4708016" y="4690012"/>
            <a:ext cx="5252365" cy="1776127"/>
          </a:xfrm>
          <a:prstGeom prst="rect">
            <a:avLst/>
          </a:prstGeom>
        </p:spPr>
        <p:txBody>
          <a:bodyPr vert="horz" wrap="square" lIns="0" tIns="62230" rIns="0" bIns="0" rtlCol="0">
            <a:spAutoFit/>
          </a:bodyPr>
          <a:lstStyle/>
          <a:p>
            <a:pPr marL="630555">
              <a:lnSpc>
                <a:spcPct val="100000"/>
              </a:lnSpc>
              <a:spcBef>
                <a:spcPts val="490"/>
              </a:spcBef>
            </a:pPr>
            <a:r>
              <a:rPr sz="1800" b="1" i="1" spc="-10" dirty="0">
                <a:solidFill>
                  <a:srgbClr val="FFC000"/>
                </a:solidFill>
                <a:latin typeface="Carlito"/>
                <a:cs typeface="Carlito"/>
              </a:rPr>
              <a:t>Variable</a:t>
            </a:r>
            <a:r>
              <a:rPr sz="1800" b="1" i="1" spc="-35" dirty="0">
                <a:solidFill>
                  <a:srgbClr val="FFC000"/>
                </a:solidFill>
                <a:latin typeface="Carlito"/>
                <a:cs typeface="Carlito"/>
              </a:rPr>
              <a:t> </a:t>
            </a:r>
            <a:r>
              <a:rPr sz="1800" b="1" i="1" dirty="0">
                <a:solidFill>
                  <a:srgbClr val="FFC000"/>
                </a:solidFill>
                <a:latin typeface="Carlito"/>
                <a:cs typeface="Carlito"/>
              </a:rPr>
              <a:t>salida</a:t>
            </a:r>
            <a:r>
              <a:rPr sz="1800" b="1" i="1" spc="-30" dirty="0">
                <a:solidFill>
                  <a:srgbClr val="FFC000"/>
                </a:solidFill>
                <a:latin typeface="Carlito"/>
                <a:cs typeface="Carlito"/>
              </a:rPr>
              <a:t> </a:t>
            </a:r>
            <a:r>
              <a:rPr sz="1800" b="1" i="1" dirty="0">
                <a:solidFill>
                  <a:srgbClr val="FFC000"/>
                </a:solidFill>
                <a:latin typeface="Carlito"/>
                <a:cs typeface="Carlito"/>
              </a:rPr>
              <a:t>= </a:t>
            </a:r>
            <a:r>
              <a:rPr sz="1800" b="1" i="1" spc="-10" dirty="0">
                <a:solidFill>
                  <a:srgbClr val="92D050"/>
                </a:solidFill>
                <a:latin typeface="Carlito"/>
                <a:cs typeface="Carlito"/>
              </a:rPr>
              <a:t>Valor</a:t>
            </a:r>
            <a:r>
              <a:rPr sz="1800" b="1" i="1" spc="-35" dirty="0">
                <a:solidFill>
                  <a:srgbClr val="92D050"/>
                </a:solidFill>
                <a:latin typeface="Carlito"/>
                <a:cs typeface="Carlito"/>
              </a:rPr>
              <a:t> </a:t>
            </a:r>
            <a:r>
              <a:rPr sz="1800" b="1" i="1" spc="-10" dirty="0">
                <a:solidFill>
                  <a:srgbClr val="92D050"/>
                </a:solidFill>
                <a:latin typeface="Carlito"/>
                <a:cs typeface="Carlito"/>
              </a:rPr>
              <a:t>numérico</a:t>
            </a:r>
            <a:endParaRPr sz="1800" dirty="0">
              <a:latin typeface="Carlito"/>
              <a:cs typeface="Carlito"/>
            </a:endParaRPr>
          </a:p>
          <a:p>
            <a:pPr marL="12700">
              <a:lnSpc>
                <a:spcPct val="100000"/>
              </a:lnSpc>
              <a:spcBef>
                <a:spcPts val="390"/>
              </a:spcBef>
            </a:pPr>
            <a:r>
              <a:rPr sz="1800" b="1" dirty="0">
                <a:latin typeface="Carlito"/>
                <a:cs typeface="Carlito"/>
              </a:rPr>
              <a:t>Aplicaciones</a:t>
            </a:r>
            <a:r>
              <a:rPr sz="1800" b="1" spc="-90" dirty="0">
                <a:latin typeface="Carlito"/>
                <a:cs typeface="Carlito"/>
              </a:rPr>
              <a:t> </a:t>
            </a:r>
            <a:r>
              <a:rPr sz="1800" b="1" spc="-10" dirty="0">
                <a:solidFill>
                  <a:srgbClr val="92D050"/>
                </a:solidFill>
                <a:latin typeface="Carlito"/>
                <a:cs typeface="Carlito"/>
              </a:rPr>
              <a:t>Regresión</a:t>
            </a:r>
            <a:r>
              <a:rPr sz="1800" b="1" spc="-10" dirty="0">
                <a:latin typeface="Carlito"/>
                <a:cs typeface="Carlito"/>
              </a:rPr>
              <a:t>:</a:t>
            </a:r>
            <a:endParaRPr sz="1800" dirty="0">
              <a:latin typeface="Carlito"/>
              <a:cs typeface="Carlito"/>
            </a:endParaRPr>
          </a:p>
          <a:p>
            <a:pPr marL="12700">
              <a:lnSpc>
                <a:spcPct val="100000"/>
              </a:lnSpc>
            </a:pPr>
            <a:r>
              <a:rPr sz="1800" spc="-10" dirty="0">
                <a:latin typeface="Carlito"/>
                <a:cs typeface="Carlito"/>
              </a:rPr>
              <a:t>Previsiones</a:t>
            </a:r>
            <a:r>
              <a:rPr sz="1800" spc="-25" dirty="0">
                <a:latin typeface="Carlito"/>
                <a:cs typeface="Carlito"/>
              </a:rPr>
              <a:t> </a:t>
            </a:r>
            <a:r>
              <a:rPr sz="1800" dirty="0">
                <a:latin typeface="Carlito"/>
                <a:cs typeface="Carlito"/>
              </a:rPr>
              <a:t>de</a:t>
            </a:r>
            <a:r>
              <a:rPr sz="1800" spc="-5" dirty="0">
                <a:latin typeface="Carlito"/>
                <a:cs typeface="Carlito"/>
              </a:rPr>
              <a:t> </a:t>
            </a:r>
            <a:r>
              <a:rPr sz="1800" spc="-10" dirty="0">
                <a:latin typeface="Carlito"/>
                <a:cs typeface="Carlito"/>
              </a:rPr>
              <a:t>cotizaciones </a:t>
            </a:r>
            <a:r>
              <a:rPr sz="1800" dirty="0">
                <a:latin typeface="Carlito"/>
                <a:cs typeface="Carlito"/>
              </a:rPr>
              <a:t>en</a:t>
            </a:r>
            <a:r>
              <a:rPr sz="1800" spc="-15" dirty="0">
                <a:latin typeface="Carlito"/>
                <a:cs typeface="Carlito"/>
              </a:rPr>
              <a:t> </a:t>
            </a:r>
            <a:r>
              <a:rPr sz="1800" spc="-10" dirty="0">
                <a:latin typeface="Carlito"/>
                <a:cs typeface="Carlito"/>
              </a:rPr>
              <a:t>bolsa</a:t>
            </a:r>
            <a:endParaRPr sz="1800" dirty="0">
              <a:latin typeface="Carlito"/>
              <a:cs typeface="Carlito"/>
            </a:endParaRPr>
          </a:p>
          <a:p>
            <a:pPr marL="12700">
              <a:lnSpc>
                <a:spcPct val="100000"/>
              </a:lnSpc>
              <a:spcBef>
                <a:spcPts val="5"/>
              </a:spcBef>
            </a:pPr>
            <a:r>
              <a:rPr sz="1800" dirty="0">
                <a:latin typeface="Carlito"/>
                <a:cs typeface="Carlito"/>
              </a:rPr>
              <a:t>Previsiones</a:t>
            </a:r>
            <a:r>
              <a:rPr sz="1800" spc="-50" dirty="0">
                <a:latin typeface="Carlito"/>
                <a:cs typeface="Carlito"/>
              </a:rPr>
              <a:t> </a:t>
            </a:r>
            <a:r>
              <a:rPr sz="1800" dirty="0">
                <a:latin typeface="Carlito"/>
                <a:cs typeface="Carlito"/>
              </a:rPr>
              <a:t>de</a:t>
            </a:r>
            <a:r>
              <a:rPr sz="1800" spc="-35" dirty="0">
                <a:latin typeface="Carlito"/>
                <a:cs typeface="Carlito"/>
              </a:rPr>
              <a:t> </a:t>
            </a:r>
            <a:r>
              <a:rPr sz="1800" spc="-10" dirty="0">
                <a:latin typeface="Carlito"/>
                <a:cs typeface="Carlito"/>
              </a:rPr>
              <a:t>consumo</a:t>
            </a:r>
            <a:r>
              <a:rPr sz="1800" spc="-50" dirty="0">
                <a:latin typeface="Carlito"/>
                <a:cs typeface="Carlito"/>
              </a:rPr>
              <a:t> </a:t>
            </a:r>
            <a:r>
              <a:rPr sz="1800" spc="-10" dirty="0">
                <a:latin typeface="Carlito"/>
                <a:cs typeface="Carlito"/>
              </a:rPr>
              <a:t>eléctrico</a:t>
            </a:r>
            <a:endParaRPr sz="1800" dirty="0">
              <a:latin typeface="Carlito"/>
              <a:cs typeface="Carlito"/>
            </a:endParaRPr>
          </a:p>
          <a:p>
            <a:pPr marL="12700" marR="5080">
              <a:lnSpc>
                <a:spcPct val="100000"/>
              </a:lnSpc>
            </a:pPr>
            <a:r>
              <a:rPr dirty="0">
                <a:latin typeface="Carlito"/>
              </a:rPr>
              <a:t>Previsión de oferta y demanda de </a:t>
            </a:r>
            <a:r>
              <a:rPr dirty="0" err="1">
                <a:latin typeface="Carlito"/>
              </a:rPr>
              <a:t>productos</a:t>
            </a:r>
            <a:r>
              <a:rPr dirty="0">
                <a:latin typeface="Carlito"/>
              </a:rPr>
              <a:t> </a:t>
            </a:r>
            <a:endParaRPr lang="es-ES" dirty="0">
              <a:latin typeface="Carlito"/>
            </a:endParaRPr>
          </a:p>
          <a:p>
            <a:pPr marL="12700" marR="5080">
              <a:lnSpc>
                <a:spcPct val="100000"/>
              </a:lnSpc>
            </a:pPr>
            <a:r>
              <a:rPr dirty="0" err="1">
                <a:latin typeface="Carlito"/>
              </a:rPr>
              <a:t>Previsión</a:t>
            </a:r>
            <a:r>
              <a:rPr dirty="0">
                <a:latin typeface="Carlito"/>
              </a:rPr>
              <a:t> precio vivienda, coches, artículos,…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txBox="1"/>
          <p:nvPr/>
        </p:nvSpPr>
        <p:spPr>
          <a:xfrm>
            <a:off x="10870818" y="4321302"/>
            <a:ext cx="1140460" cy="574040"/>
          </a:xfrm>
          <a:prstGeom prst="rect">
            <a:avLst/>
          </a:prstGeom>
        </p:spPr>
        <p:txBody>
          <a:bodyPr vert="horz" wrap="square" lIns="0" tIns="12700" rIns="0" bIns="0" rtlCol="0">
            <a:spAutoFit/>
          </a:bodyPr>
          <a:lstStyle/>
          <a:p>
            <a:pPr marL="12700" marR="5080" indent="42545">
              <a:lnSpc>
                <a:spcPct val="100000"/>
              </a:lnSpc>
              <a:spcBef>
                <a:spcPts val="100"/>
              </a:spcBef>
            </a:pPr>
            <a:r>
              <a:rPr sz="1800" dirty="0">
                <a:solidFill>
                  <a:srgbClr val="FFFFFF"/>
                </a:solidFill>
                <a:latin typeface="Arial"/>
                <a:cs typeface="Arial"/>
              </a:rPr>
              <a:t>Puesta</a:t>
            </a:r>
            <a:r>
              <a:rPr sz="1800" spc="-40" dirty="0">
                <a:solidFill>
                  <a:srgbClr val="FFFFFF"/>
                </a:solidFill>
                <a:latin typeface="Arial"/>
                <a:cs typeface="Arial"/>
              </a:rPr>
              <a:t> </a:t>
            </a:r>
            <a:r>
              <a:rPr sz="1800" spc="-25" dirty="0">
                <a:solidFill>
                  <a:srgbClr val="FFFFFF"/>
                </a:solidFill>
                <a:latin typeface="Arial"/>
                <a:cs typeface="Arial"/>
              </a:rPr>
              <a:t>en </a:t>
            </a:r>
            <a:r>
              <a:rPr sz="1800" spc="-10" dirty="0">
                <a:solidFill>
                  <a:srgbClr val="FFFFFF"/>
                </a:solidFill>
                <a:latin typeface="Arial"/>
                <a:cs typeface="Arial"/>
              </a:rPr>
              <a:t>producción</a:t>
            </a:r>
            <a:endParaRPr sz="1800" dirty="0">
              <a:latin typeface="Arial"/>
              <a:cs typeface="Arial"/>
            </a:endParaRPr>
          </a:p>
        </p:txBody>
      </p:sp>
      <p:sp>
        <p:nvSpPr>
          <p:cNvPr id="33" name="object 33"/>
          <p:cNvSpPr txBox="1"/>
          <p:nvPr/>
        </p:nvSpPr>
        <p:spPr>
          <a:xfrm>
            <a:off x="5421884" y="2048002"/>
            <a:ext cx="621665" cy="574040"/>
          </a:xfrm>
          <a:prstGeom prst="rect">
            <a:avLst/>
          </a:prstGeom>
        </p:spPr>
        <p:txBody>
          <a:bodyPr vert="horz" wrap="square" lIns="0" tIns="12700" rIns="0" bIns="0" rtlCol="0">
            <a:spAutoFit/>
          </a:bodyPr>
          <a:lstStyle/>
          <a:p>
            <a:pPr marL="99060" marR="5080" indent="-86995">
              <a:lnSpc>
                <a:spcPct val="100000"/>
              </a:lnSpc>
              <a:spcBef>
                <a:spcPts val="100"/>
              </a:spcBef>
            </a:pPr>
            <a:r>
              <a:rPr sz="1800" spc="-10" dirty="0">
                <a:solidFill>
                  <a:srgbClr val="FFFFFF"/>
                </a:solidFill>
                <a:latin typeface="Arial"/>
                <a:cs typeface="Arial"/>
              </a:rPr>
              <a:t>Datos </a:t>
            </a:r>
            <a:r>
              <a:rPr sz="1800" spc="-20" dirty="0">
                <a:solidFill>
                  <a:srgbClr val="FFFFFF"/>
                </a:solidFill>
                <a:latin typeface="Arial"/>
                <a:cs typeface="Arial"/>
              </a:rPr>
              <a:t>Test</a:t>
            </a:r>
            <a:endParaRPr sz="1800">
              <a:latin typeface="Arial"/>
              <a:cs typeface="Arial"/>
            </a:endParaRPr>
          </a:p>
        </p:txBody>
      </p:sp>
      <p:sp>
        <p:nvSpPr>
          <p:cNvPr id="50" name="Título 49">
            <a:extLst>
              <a:ext uri="{FF2B5EF4-FFF2-40B4-BE49-F238E27FC236}">
                <a16:creationId xmlns:a16="http://schemas.microsoft.com/office/drawing/2014/main" id="{E96C8276-9353-06DB-2078-3F71F2DDBD63}"/>
              </a:ext>
            </a:extLst>
          </p:cNvPr>
          <p:cNvSpPr>
            <a:spLocks noGrp="1"/>
          </p:cNvSpPr>
          <p:nvPr>
            <p:ph type="title"/>
          </p:nvPr>
        </p:nvSpPr>
        <p:spPr>
          <a:xfrm>
            <a:off x="986028" y="1007618"/>
            <a:ext cx="9720072" cy="1040384"/>
          </a:xfrm>
        </p:spPr>
        <p:txBody>
          <a:bodyPr>
            <a:normAutofit fontScale="90000"/>
          </a:bodyPr>
          <a:lstStyle/>
          <a:p>
            <a:r>
              <a:rPr lang="es-ES" spc="-229" dirty="0">
                <a:solidFill>
                  <a:schemeClr val="tx1"/>
                </a:solidFill>
              </a:rPr>
              <a:t>APRENDIZAJE</a:t>
            </a:r>
            <a:r>
              <a:rPr lang="es-ES" spc="-75" dirty="0">
                <a:solidFill>
                  <a:schemeClr val="tx1"/>
                </a:solidFill>
              </a:rPr>
              <a:t> </a:t>
            </a:r>
            <a:r>
              <a:rPr lang="es-ES" spc="-270" dirty="0">
                <a:solidFill>
                  <a:schemeClr val="tx1"/>
                </a:solidFill>
              </a:rPr>
              <a:t>SUPERVISADO</a:t>
            </a:r>
            <a:br>
              <a:rPr lang="es-ES" spc="-270" dirty="0">
                <a:solidFill>
                  <a:schemeClr val="tx1"/>
                </a:solidFill>
              </a:rPr>
            </a:br>
            <a:endParaRPr lang="es-ES" dirty="0"/>
          </a:p>
        </p:txBody>
      </p:sp>
      <p:pic>
        <p:nvPicPr>
          <p:cNvPr id="9" name="Imagen 8" descr="Diagrama&#10;&#10;Descripción generada automáticamente">
            <a:extLst>
              <a:ext uri="{FF2B5EF4-FFF2-40B4-BE49-F238E27FC236}">
                <a16:creationId xmlns:a16="http://schemas.microsoft.com/office/drawing/2014/main" id="{C71A440D-093B-D268-5458-1B13142B4B90}"/>
              </a:ext>
            </a:extLst>
          </p:cNvPr>
          <p:cNvPicPr>
            <a:picLocks noChangeAspect="1"/>
          </p:cNvPicPr>
          <p:nvPr/>
        </p:nvPicPr>
        <p:blipFill>
          <a:blip r:embed="rId3"/>
          <a:stretch>
            <a:fillRect/>
          </a:stretch>
        </p:blipFill>
        <p:spPr>
          <a:xfrm>
            <a:off x="1350264" y="1842769"/>
            <a:ext cx="9720072" cy="45615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98DE9E-64A5-890A-BF0B-A315E87403E1}"/>
              </a:ext>
            </a:extLst>
          </p:cNvPr>
          <p:cNvSpPr>
            <a:spLocks noGrp="1"/>
          </p:cNvSpPr>
          <p:nvPr>
            <p:ph type="title"/>
          </p:nvPr>
        </p:nvSpPr>
        <p:spPr>
          <a:xfrm>
            <a:off x="964788" y="804333"/>
            <a:ext cx="3391900" cy="5249334"/>
          </a:xfrm>
        </p:spPr>
        <p:txBody>
          <a:bodyPr>
            <a:normAutofit/>
          </a:bodyPr>
          <a:lstStyle/>
          <a:p>
            <a:pPr algn="r"/>
            <a:r>
              <a:rPr lang="es-ES">
                <a:solidFill>
                  <a:srgbClr val="FFFFFF"/>
                </a:solidFill>
              </a:rPr>
              <a:t>RETOS DEL MACHINE LEARNING</a:t>
            </a:r>
          </a:p>
        </p:txBody>
      </p:sp>
      <p:sp>
        <p:nvSpPr>
          <p:cNvPr id="3" name="Marcador de contenido 2">
            <a:extLst>
              <a:ext uri="{FF2B5EF4-FFF2-40B4-BE49-F238E27FC236}">
                <a16:creationId xmlns:a16="http://schemas.microsoft.com/office/drawing/2014/main" id="{50808DF7-74CB-2BC9-6EA4-010D580AB02B}"/>
              </a:ext>
            </a:extLst>
          </p:cNvPr>
          <p:cNvSpPr>
            <a:spLocks noGrp="1"/>
          </p:cNvSpPr>
          <p:nvPr>
            <p:ph idx="1"/>
          </p:nvPr>
        </p:nvSpPr>
        <p:spPr>
          <a:xfrm>
            <a:off x="4951048" y="804333"/>
            <a:ext cx="6306003" cy="5249334"/>
          </a:xfrm>
        </p:spPr>
        <p:txBody>
          <a:bodyPr numCol="1" anchor="ctr">
            <a:normAutofit/>
          </a:bodyPr>
          <a:lstStyle/>
          <a:p>
            <a:pPr marL="11113" lvl="1" indent="0">
              <a:buNone/>
            </a:pPr>
            <a:r>
              <a:rPr lang="es-ES" dirty="0">
                <a:latin typeface="Söhne"/>
              </a:rPr>
              <a:t>Nuestra tarea principal es seleccionar un modelo y entrenarlo  en unos datos, pero a la hora de hacerlo nos podemos encontrar con algunos problemas:</a:t>
            </a:r>
          </a:p>
          <a:p>
            <a:pPr marL="354013" lvl="1" indent="-342900">
              <a:buFont typeface="Wingdings" pitchFamily="2" charset="2"/>
              <a:buChar char="q"/>
            </a:pPr>
            <a:r>
              <a:rPr lang="es-ES" b="1" dirty="0">
                <a:latin typeface="Söhne"/>
              </a:rPr>
              <a:t>Cantidad insuficiente de datos de entrenamiento</a:t>
            </a:r>
          </a:p>
          <a:p>
            <a:pPr marL="354013" lvl="1" indent="-342900">
              <a:buFont typeface="Wingdings" pitchFamily="2" charset="2"/>
              <a:buChar char="q"/>
            </a:pPr>
            <a:r>
              <a:rPr lang="es-ES" b="1" dirty="0">
                <a:latin typeface="Söhne"/>
              </a:rPr>
              <a:t>Datos de entrenamiento no representativos</a:t>
            </a:r>
            <a:r>
              <a:rPr lang="es-ES" dirty="0">
                <a:latin typeface="Söhne"/>
              </a:rPr>
              <a:t>: para poder generalizar bien, es crucial que los datos de entrenamiento sean representativos  de los casos nuevos a los que queremos generalizar.</a:t>
            </a:r>
          </a:p>
          <a:p>
            <a:pPr marL="354013" lvl="1" indent="-342900">
              <a:buFont typeface="Wingdings" pitchFamily="2" charset="2"/>
              <a:buChar char="q"/>
            </a:pPr>
            <a:r>
              <a:rPr lang="es-ES" b="1" dirty="0">
                <a:latin typeface="Söhne"/>
              </a:rPr>
              <a:t>Datos de mala calidad</a:t>
            </a:r>
            <a:r>
              <a:rPr lang="es-ES" dirty="0">
                <a:latin typeface="Söhne"/>
              </a:rPr>
              <a:t>: Es evidente que, si nuestros datos de entrenamiento están repletos de errores, valores  atípicos y ruido (por ejemplo, debido a medidas de la calidad deficientes), será más difícil que  el sistema detecte los patrones subyacentes, así que tiene menos probabilidades de funcionar  bien. A menudo, vale la pena el esfuerzo de dedicar tiempo a limpiar los datos de entrenamiento. </a:t>
            </a:r>
          </a:p>
        </p:txBody>
      </p:sp>
    </p:spTree>
    <p:extLst>
      <p:ext uri="{BB962C8B-B14F-4D97-AF65-F5344CB8AC3E}">
        <p14:creationId xmlns:p14="http://schemas.microsoft.com/office/powerpoint/2010/main" val="183004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398DE9E-64A5-890A-BF0B-A315E87403E1}"/>
              </a:ext>
            </a:extLst>
          </p:cNvPr>
          <p:cNvSpPr>
            <a:spLocks noGrp="1"/>
          </p:cNvSpPr>
          <p:nvPr>
            <p:ph type="title"/>
          </p:nvPr>
        </p:nvSpPr>
        <p:spPr>
          <a:xfrm>
            <a:off x="964788" y="804333"/>
            <a:ext cx="3391900" cy="5249334"/>
          </a:xfrm>
        </p:spPr>
        <p:txBody>
          <a:bodyPr>
            <a:normAutofit/>
          </a:bodyPr>
          <a:lstStyle/>
          <a:p>
            <a:pPr algn="r"/>
            <a:r>
              <a:rPr lang="es-ES">
                <a:solidFill>
                  <a:srgbClr val="FFFFFF"/>
                </a:solidFill>
              </a:rPr>
              <a:t>RETOS DEL MACHINE LEARNING</a:t>
            </a:r>
          </a:p>
        </p:txBody>
      </p:sp>
      <p:sp>
        <p:nvSpPr>
          <p:cNvPr id="3" name="Marcador de contenido 2">
            <a:extLst>
              <a:ext uri="{FF2B5EF4-FFF2-40B4-BE49-F238E27FC236}">
                <a16:creationId xmlns:a16="http://schemas.microsoft.com/office/drawing/2014/main" id="{50808DF7-74CB-2BC9-6EA4-010D580AB02B}"/>
              </a:ext>
            </a:extLst>
          </p:cNvPr>
          <p:cNvSpPr>
            <a:spLocks noGrp="1"/>
          </p:cNvSpPr>
          <p:nvPr>
            <p:ph idx="1"/>
          </p:nvPr>
        </p:nvSpPr>
        <p:spPr>
          <a:xfrm>
            <a:off x="4951048" y="804333"/>
            <a:ext cx="6306003" cy="5249334"/>
          </a:xfrm>
        </p:spPr>
        <p:txBody>
          <a:bodyPr numCol="1" anchor="ctr">
            <a:normAutofit/>
          </a:bodyPr>
          <a:lstStyle/>
          <a:p>
            <a:pPr marL="354013" lvl="1" indent="-342900">
              <a:buFont typeface="Wingdings" pitchFamily="2" charset="2"/>
              <a:buChar char="q"/>
            </a:pPr>
            <a:r>
              <a:rPr lang="es-ES" b="1">
                <a:latin typeface="Söhne"/>
              </a:rPr>
              <a:t>Características irrelevantes</a:t>
            </a:r>
            <a:r>
              <a:rPr lang="es-ES">
                <a:latin typeface="Söhne"/>
              </a:rPr>
              <a:t>: si introducimos basura, recibiremos basura. El sistema solo podrá  aprender si los datos de entrenamiento contienen suficientes características relevantes y no  demasiadas irrelevantes. Una parte fundamental del éxito de un proyecto de machine </a:t>
            </a:r>
            <a:r>
              <a:rPr lang="es-ES" err="1">
                <a:latin typeface="Söhne"/>
              </a:rPr>
              <a:t>learning</a:t>
            </a:r>
            <a:r>
              <a:rPr lang="es-ES">
                <a:latin typeface="Söhne"/>
              </a:rPr>
              <a:t>  es conseguir un buen conjunto de características con las que entrenar.</a:t>
            </a:r>
          </a:p>
          <a:p>
            <a:pPr marL="354013" lvl="1" indent="-342900">
              <a:buFont typeface="Wingdings" pitchFamily="2" charset="2"/>
              <a:buChar char="q"/>
            </a:pPr>
            <a:r>
              <a:rPr lang="es-ES" b="1" err="1">
                <a:latin typeface="Söhne"/>
              </a:rPr>
              <a:t>Sobreajustar</a:t>
            </a:r>
            <a:r>
              <a:rPr lang="es-ES" b="1">
                <a:latin typeface="Söhne"/>
              </a:rPr>
              <a:t> los datos del entrenamiento</a:t>
            </a:r>
            <a:r>
              <a:rPr lang="es-ES">
                <a:latin typeface="Söhne"/>
              </a:rPr>
              <a:t>: significa que el modelo tiene un buen rendimiento con los datos  de entrenamiento, pero no generaliza bien.</a:t>
            </a:r>
          </a:p>
          <a:p>
            <a:pPr marL="354013" lvl="1" indent="-342900">
              <a:buFont typeface="Wingdings" pitchFamily="2" charset="2"/>
              <a:buChar char="q"/>
            </a:pPr>
            <a:r>
              <a:rPr lang="es-ES" b="1" err="1">
                <a:latin typeface="Söhne"/>
              </a:rPr>
              <a:t>Subajustar</a:t>
            </a:r>
            <a:r>
              <a:rPr lang="es-ES" b="1">
                <a:latin typeface="Söhne"/>
              </a:rPr>
              <a:t> los datos del entrenamiento</a:t>
            </a:r>
            <a:r>
              <a:rPr lang="es-ES">
                <a:latin typeface="Söhne"/>
              </a:rPr>
              <a:t>: se produce cuando el  modelo es demasiado simple para aprender la estructura subyacente de los datos.</a:t>
            </a:r>
          </a:p>
        </p:txBody>
      </p:sp>
    </p:spTree>
    <p:extLst>
      <p:ext uri="{BB962C8B-B14F-4D97-AF65-F5344CB8AC3E}">
        <p14:creationId xmlns:p14="http://schemas.microsoft.com/office/powerpoint/2010/main" val="147405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907" y="831868"/>
            <a:ext cx="9720072" cy="897938"/>
          </a:xfrm>
          <a:prstGeom prst="rect">
            <a:avLst/>
          </a:prstGeom>
        </p:spPr>
        <p:txBody>
          <a:bodyPr vert="horz" wrap="square" lIns="0" tIns="127254" rIns="0" bIns="0" rtlCol="0">
            <a:spAutoFit/>
          </a:bodyPr>
          <a:lstStyle/>
          <a:p>
            <a:pPr marL="253365">
              <a:lnSpc>
                <a:spcPct val="100000"/>
              </a:lnSpc>
              <a:spcBef>
                <a:spcPts val="95"/>
              </a:spcBef>
            </a:pPr>
            <a:r>
              <a:rPr spc="-310" dirty="0"/>
              <a:t>overfitting</a:t>
            </a:r>
            <a:r>
              <a:rPr spc="-140" dirty="0"/>
              <a:t> </a:t>
            </a:r>
            <a:r>
              <a:rPr spc="-655" dirty="0"/>
              <a:t>/</a:t>
            </a:r>
            <a:r>
              <a:rPr spc="-160" dirty="0"/>
              <a:t> </a:t>
            </a:r>
            <a:r>
              <a:rPr spc="-310" dirty="0"/>
              <a:t>underfitting</a:t>
            </a:r>
            <a:endParaRPr spc="-204" dirty="0"/>
          </a:p>
        </p:txBody>
      </p:sp>
      <p:sp>
        <p:nvSpPr>
          <p:cNvPr id="10" name="object 10"/>
          <p:cNvSpPr txBox="1"/>
          <p:nvPr/>
        </p:nvSpPr>
        <p:spPr>
          <a:xfrm>
            <a:off x="292709" y="2003938"/>
            <a:ext cx="11560175" cy="1577355"/>
          </a:xfrm>
          <a:prstGeom prst="rect">
            <a:avLst/>
          </a:prstGeom>
        </p:spPr>
        <p:txBody>
          <a:bodyPr vert="horz" wrap="square" lIns="0" tIns="12700" rIns="0" bIns="0" rtlCol="0">
            <a:spAutoFit/>
          </a:bodyPr>
          <a:lstStyle/>
          <a:p>
            <a:pPr marL="299085" marR="5080" indent="-287020">
              <a:lnSpc>
                <a:spcPct val="100000"/>
              </a:lnSpc>
              <a:spcBef>
                <a:spcPts val="100"/>
              </a:spcBef>
              <a:buFont typeface="Arial"/>
              <a:buChar char="•"/>
              <a:tabLst>
                <a:tab pos="299085" algn="l"/>
              </a:tabLst>
            </a:pPr>
            <a:r>
              <a:rPr sz="1800" b="1" dirty="0">
                <a:latin typeface="Carlito"/>
                <a:cs typeface="Carlito"/>
              </a:rPr>
              <a:t>Overfitting</a:t>
            </a:r>
            <a:r>
              <a:rPr sz="1800" dirty="0">
                <a:latin typeface="Carlito"/>
                <a:cs typeface="Carlito"/>
              </a:rPr>
              <a:t>:</a:t>
            </a:r>
            <a:r>
              <a:rPr sz="1800" spc="-50" dirty="0">
                <a:latin typeface="Carlito"/>
                <a:cs typeface="Carlito"/>
              </a:rPr>
              <a:t> </a:t>
            </a:r>
            <a:r>
              <a:rPr sz="1800" dirty="0">
                <a:latin typeface="Carlito"/>
                <a:cs typeface="Carlito"/>
              </a:rPr>
              <a:t>El</a:t>
            </a:r>
            <a:r>
              <a:rPr sz="1800" spc="-35" dirty="0">
                <a:latin typeface="Carlito"/>
                <a:cs typeface="Carlito"/>
              </a:rPr>
              <a:t> </a:t>
            </a:r>
            <a:r>
              <a:rPr sz="1800" dirty="0">
                <a:latin typeface="Carlito"/>
                <a:cs typeface="Carlito"/>
              </a:rPr>
              <a:t>modelo</a:t>
            </a:r>
            <a:r>
              <a:rPr sz="1800" spc="-25" dirty="0">
                <a:latin typeface="Carlito"/>
                <a:cs typeface="Carlito"/>
              </a:rPr>
              <a:t> </a:t>
            </a:r>
            <a:r>
              <a:rPr sz="1800" dirty="0">
                <a:latin typeface="Carlito"/>
                <a:cs typeface="Carlito"/>
              </a:rPr>
              <a:t>se</a:t>
            </a:r>
            <a:r>
              <a:rPr sz="1800" spc="-45" dirty="0">
                <a:latin typeface="Carlito"/>
                <a:cs typeface="Carlito"/>
              </a:rPr>
              <a:t> </a:t>
            </a:r>
            <a:r>
              <a:rPr sz="1800" dirty="0">
                <a:latin typeface="Carlito"/>
                <a:cs typeface="Carlito"/>
              </a:rPr>
              <a:t>ajusta</a:t>
            </a:r>
            <a:r>
              <a:rPr sz="1800" spc="-35" dirty="0">
                <a:latin typeface="Carlito"/>
                <a:cs typeface="Carlito"/>
              </a:rPr>
              <a:t> </a:t>
            </a:r>
            <a:r>
              <a:rPr sz="1800" dirty="0">
                <a:latin typeface="Carlito"/>
                <a:cs typeface="Carlito"/>
              </a:rPr>
              <a:t>demasiado</a:t>
            </a:r>
            <a:r>
              <a:rPr sz="1800" spc="-40" dirty="0">
                <a:latin typeface="Carlito"/>
                <a:cs typeface="Carlito"/>
              </a:rPr>
              <a:t> </a:t>
            </a:r>
            <a:r>
              <a:rPr sz="1800" dirty="0">
                <a:latin typeface="Carlito"/>
                <a:cs typeface="Carlito"/>
              </a:rPr>
              <a:t>al</a:t>
            </a:r>
            <a:r>
              <a:rPr sz="1800" spc="-35" dirty="0">
                <a:latin typeface="Carlito"/>
                <a:cs typeface="Carlito"/>
              </a:rPr>
              <a:t> </a:t>
            </a:r>
            <a:r>
              <a:rPr sz="1800" dirty="0">
                <a:latin typeface="Carlito"/>
                <a:cs typeface="Carlito"/>
              </a:rPr>
              <a:t>ruido</a:t>
            </a:r>
            <a:r>
              <a:rPr sz="1800" spc="-20" dirty="0">
                <a:latin typeface="Carlito"/>
                <a:cs typeface="Carlito"/>
              </a:rPr>
              <a:t> </a:t>
            </a:r>
            <a:r>
              <a:rPr sz="1800" dirty="0">
                <a:latin typeface="Carlito"/>
                <a:cs typeface="Carlito"/>
              </a:rPr>
              <a:t>de</a:t>
            </a:r>
            <a:r>
              <a:rPr sz="1800" spc="-25" dirty="0">
                <a:latin typeface="Carlito"/>
                <a:cs typeface="Carlito"/>
              </a:rPr>
              <a:t> </a:t>
            </a:r>
            <a:r>
              <a:rPr sz="1800" dirty="0">
                <a:latin typeface="Carlito"/>
                <a:cs typeface="Carlito"/>
              </a:rPr>
              <a:t>nuestros</a:t>
            </a:r>
            <a:r>
              <a:rPr sz="1800" spc="-40" dirty="0">
                <a:latin typeface="Carlito"/>
                <a:cs typeface="Carlito"/>
              </a:rPr>
              <a:t> </a:t>
            </a:r>
            <a:r>
              <a:rPr sz="1800" dirty="0">
                <a:latin typeface="Carlito"/>
                <a:cs typeface="Carlito"/>
              </a:rPr>
              <a:t>datos</a:t>
            </a:r>
            <a:r>
              <a:rPr sz="1800" spc="-40" dirty="0">
                <a:latin typeface="Carlito"/>
                <a:cs typeface="Carlito"/>
              </a:rPr>
              <a:t> </a:t>
            </a:r>
            <a:r>
              <a:rPr sz="1800" spc="-10" dirty="0">
                <a:latin typeface="Carlito"/>
                <a:cs typeface="Carlito"/>
              </a:rPr>
              <a:t>(exceso</a:t>
            </a:r>
            <a:r>
              <a:rPr sz="1800" spc="-40" dirty="0">
                <a:latin typeface="Carlito"/>
                <a:cs typeface="Carlito"/>
              </a:rPr>
              <a:t> </a:t>
            </a:r>
            <a:r>
              <a:rPr sz="1800" dirty="0">
                <a:latin typeface="Carlito"/>
                <a:cs typeface="Carlito"/>
              </a:rPr>
              <a:t>de</a:t>
            </a:r>
            <a:r>
              <a:rPr sz="1800" spc="-20" dirty="0">
                <a:latin typeface="Carlito"/>
                <a:cs typeface="Carlito"/>
              </a:rPr>
              <a:t> </a:t>
            </a:r>
            <a:r>
              <a:rPr sz="1800" spc="-10" dirty="0">
                <a:latin typeface="Carlito"/>
                <a:cs typeface="Carlito"/>
              </a:rPr>
              <a:t>iteraciones</a:t>
            </a:r>
            <a:r>
              <a:rPr sz="1800" spc="-25" dirty="0">
                <a:latin typeface="Carlito"/>
                <a:cs typeface="Carlito"/>
              </a:rPr>
              <a:t> </a:t>
            </a:r>
            <a:r>
              <a:rPr sz="1800" dirty="0">
                <a:latin typeface="Carlito"/>
                <a:cs typeface="Carlito"/>
              </a:rPr>
              <a:t>en</a:t>
            </a:r>
            <a:r>
              <a:rPr sz="1800" spc="-25" dirty="0">
                <a:latin typeface="Carlito"/>
                <a:cs typeface="Carlito"/>
              </a:rPr>
              <a:t> </a:t>
            </a:r>
            <a:r>
              <a:rPr sz="1800" dirty="0">
                <a:latin typeface="Carlito"/>
                <a:cs typeface="Carlito"/>
              </a:rPr>
              <a:t>la</a:t>
            </a:r>
            <a:r>
              <a:rPr sz="1800" spc="-25" dirty="0">
                <a:latin typeface="Carlito"/>
                <a:cs typeface="Carlito"/>
              </a:rPr>
              <a:t> </a:t>
            </a:r>
            <a:r>
              <a:rPr sz="1800" dirty="0">
                <a:latin typeface="Carlito"/>
                <a:cs typeface="Carlito"/>
              </a:rPr>
              <a:t>fase</a:t>
            </a:r>
            <a:r>
              <a:rPr sz="1800" spc="-45" dirty="0">
                <a:latin typeface="Carlito"/>
                <a:cs typeface="Carlito"/>
              </a:rPr>
              <a:t> </a:t>
            </a:r>
            <a:r>
              <a:rPr sz="1800" dirty="0">
                <a:latin typeface="Carlito"/>
                <a:cs typeface="Carlito"/>
              </a:rPr>
              <a:t>de</a:t>
            </a:r>
            <a:r>
              <a:rPr sz="1800" spc="-20" dirty="0">
                <a:latin typeface="Carlito"/>
                <a:cs typeface="Carlito"/>
              </a:rPr>
              <a:t> </a:t>
            </a:r>
            <a:r>
              <a:rPr sz="1800" spc="-10" dirty="0">
                <a:latin typeface="Carlito"/>
                <a:cs typeface="Carlito"/>
              </a:rPr>
              <a:t>entrenamiento </a:t>
            </a:r>
            <a:r>
              <a:rPr sz="1800" dirty="0">
                <a:latin typeface="Carlito"/>
                <a:cs typeface="Carlito"/>
              </a:rPr>
              <a:t>o</a:t>
            </a:r>
            <a:r>
              <a:rPr sz="1800" spc="-25" dirty="0">
                <a:latin typeface="Carlito"/>
                <a:cs typeface="Carlito"/>
              </a:rPr>
              <a:t> </a:t>
            </a:r>
            <a:r>
              <a:rPr sz="1800" dirty="0">
                <a:latin typeface="Carlito"/>
                <a:cs typeface="Carlito"/>
              </a:rPr>
              <a:t>modelo</a:t>
            </a:r>
            <a:r>
              <a:rPr sz="1800" spc="-20" dirty="0">
                <a:latin typeface="Carlito"/>
                <a:cs typeface="Carlito"/>
              </a:rPr>
              <a:t> </a:t>
            </a:r>
            <a:r>
              <a:rPr sz="1800" dirty="0">
                <a:latin typeface="Carlito"/>
                <a:cs typeface="Carlito"/>
              </a:rPr>
              <a:t>muy</a:t>
            </a:r>
            <a:r>
              <a:rPr sz="1800" spc="-30" dirty="0">
                <a:latin typeface="Carlito"/>
                <a:cs typeface="Carlito"/>
              </a:rPr>
              <a:t> </a:t>
            </a:r>
            <a:r>
              <a:rPr sz="1800" spc="-10" dirty="0">
                <a:latin typeface="Carlito"/>
                <a:cs typeface="Carlito"/>
              </a:rPr>
              <a:t>complejo)</a:t>
            </a:r>
            <a:endParaRPr sz="1800" dirty="0">
              <a:latin typeface="Carlito"/>
              <a:cs typeface="Carlito"/>
            </a:endParaRPr>
          </a:p>
          <a:p>
            <a:pPr marL="44450" algn="ctr">
              <a:lnSpc>
                <a:spcPct val="100000"/>
              </a:lnSpc>
              <a:spcBef>
                <a:spcPts val="1125"/>
              </a:spcBef>
            </a:pPr>
            <a:r>
              <a:rPr sz="1800" dirty="0">
                <a:latin typeface="Carlito"/>
                <a:cs typeface="Carlito"/>
              </a:rPr>
              <a:t>Bajo</a:t>
            </a:r>
            <a:r>
              <a:rPr sz="1800" spc="-35" dirty="0">
                <a:latin typeface="Carlito"/>
                <a:cs typeface="Carlito"/>
              </a:rPr>
              <a:t> </a:t>
            </a:r>
            <a:r>
              <a:rPr sz="1800" dirty="0">
                <a:latin typeface="Carlito"/>
                <a:cs typeface="Carlito"/>
              </a:rPr>
              <a:t>error</a:t>
            </a:r>
            <a:r>
              <a:rPr sz="1800" spc="-30" dirty="0">
                <a:latin typeface="Carlito"/>
                <a:cs typeface="Carlito"/>
              </a:rPr>
              <a:t> </a:t>
            </a:r>
            <a:r>
              <a:rPr sz="1800" dirty="0">
                <a:latin typeface="Carlito"/>
                <a:cs typeface="Carlito"/>
              </a:rPr>
              <a:t>en</a:t>
            </a:r>
            <a:r>
              <a:rPr sz="1800" spc="-15" dirty="0">
                <a:latin typeface="Carlito"/>
                <a:cs typeface="Carlito"/>
              </a:rPr>
              <a:t> </a:t>
            </a:r>
            <a:r>
              <a:rPr sz="1800" dirty="0">
                <a:latin typeface="Carlito"/>
                <a:cs typeface="Carlito"/>
              </a:rPr>
              <a:t>el</a:t>
            </a:r>
            <a:r>
              <a:rPr sz="1800" spc="-20" dirty="0">
                <a:latin typeface="Carlito"/>
                <a:cs typeface="Carlito"/>
              </a:rPr>
              <a:t> </a:t>
            </a:r>
            <a:r>
              <a:rPr sz="1800" dirty="0">
                <a:latin typeface="Carlito"/>
                <a:cs typeface="Carlito"/>
              </a:rPr>
              <a:t>conjunto</a:t>
            </a:r>
            <a:r>
              <a:rPr sz="1800" spc="-30" dirty="0">
                <a:latin typeface="Carlito"/>
                <a:cs typeface="Carlito"/>
              </a:rPr>
              <a:t> </a:t>
            </a:r>
            <a:r>
              <a:rPr sz="1800" dirty="0">
                <a:latin typeface="Carlito"/>
                <a:cs typeface="Carlito"/>
              </a:rPr>
              <a:t>de</a:t>
            </a:r>
            <a:r>
              <a:rPr sz="1800" spc="-25" dirty="0">
                <a:latin typeface="Carlito"/>
                <a:cs typeface="Carlito"/>
              </a:rPr>
              <a:t> </a:t>
            </a:r>
            <a:r>
              <a:rPr sz="1800" spc="-10" dirty="0">
                <a:latin typeface="Carlito"/>
                <a:cs typeface="Carlito"/>
              </a:rPr>
              <a:t>entrenamiento</a:t>
            </a:r>
            <a:r>
              <a:rPr sz="1800" spc="-30" dirty="0">
                <a:latin typeface="Carlito"/>
                <a:cs typeface="Carlito"/>
              </a:rPr>
              <a:t> </a:t>
            </a:r>
            <a:r>
              <a:rPr sz="1800" dirty="0">
                <a:latin typeface="Carlito"/>
                <a:cs typeface="Carlito"/>
              </a:rPr>
              <a:t>pero</a:t>
            </a:r>
            <a:r>
              <a:rPr sz="1800" spc="-45" dirty="0">
                <a:latin typeface="Carlito"/>
                <a:cs typeface="Carlito"/>
              </a:rPr>
              <a:t> </a:t>
            </a:r>
            <a:r>
              <a:rPr sz="1800" b="1" dirty="0">
                <a:latin typeface="Carlito"/>
                <a:cs typeface="Carlito"/>
              </a:rPr>
              <a:t>elevado</a:t>
            </a:r>
            <a:r>
              <a:rPr sz="1800" b="1" spc="-35" dirty="0">
                <a:latin typeface="Carlito"/>
                <a:cs typeface="Carlito"/>
              </a:rPr>
              <a:t> </a:t>
            </a:r>
            <a:r>
              <a:rPr sz="1800" b="1" dirty="0">
                <a:latin typeface="Carlito"/>
                <a:cs typeface="Carlito"/>
              </a:rPr>
              <a:t>error</a:t>
            </a:r>
            <a:r>
              <a:rPr sz="1800" b="1" spc="-55" dirty="0">
                <a:latin typeface="Carlito"/>
                <a:cs typeface="Carlito"/>
              </a:rPr>
              <a:t> </a:t>
            </a:r>
            <a:r>
              <a:rPr sz="1800" b="1" dirty="0">
                <a:latin typeface="Carlito"/>
                <a:cs typeface="Carlito"/>
              </a:rPr>
              <a:t>en</a:t>
            </a:r>
            <a:r>
              <a:rPr sz="1800" b="1" spc="-35" dirty="0">
                <a:latin typeface="Carlito"/>
                <a:cs typeface="Carlito"/>
              </a:rPr>
              <a:t> </a:t>
            </a:r>
            <a:r>
              <a:rPr sz="1800" b="1" dirty="0">
                <a:latin typeface="Carlito"/>
                <a:cs typeface="Carlito"/>
              </a:rPr>
              <a:t>el</a:t>
            </a:r>
            <a:r>
              <a:rPr sz="1800" b="1" spc="-50" dirty="0">
                <a:latin typeface="Carlito"/>
                <a:cs typeface="Carlito"/>
              </a:rPr>
              <a:t> </a:t>
            </a:r>
            <a:r>
              <a:rPr sz="1800" b="1" dirty="0">
                <a:latin typeface="Carlito"/>
                <a:cs typeface="Carlito"/>
              </a:rPr>
              <a:t>conjunto</a:t>
            </a:r>
            <a:r>
              <a:rPr sz="1800" b="1" spc="-65" dirty="0">
                <a:latin typeface="Carlito"/>
                <a:cs typeface="Carlito"/>
              </a:rPr>
              <a:t> </a:t>
            </a:r>
            <a:r>
              <a:rPr sz="1800" b="1" dirty="0">
                <a:latin typeface="Carlito"/>
                <a:cs typeface="Carlito"/>
              </a:rPr>
              <a:t>de</a:t>
            </a:r>
            <a:r>
              <a:rPr sz="1800" b="1" spc="-35" dirty="0">
                <a:latin typeface="Carlito"/>
                <a:cs typeface="Carlito"/>
              </a:rPr>
              <a:t> </a:t>
            </a:r>
            <a:r>
              <a:rPr sz="1800" b="1" spc="-20" dirty="0">
                <a:latin typeface="Carlito"/>
                <a:cs typeface="Carlito"/>
              </a:rPr>
              <a:t>test</a:t>
            </a:r>
            <a:endParaRPr sz="1800" dirty="0">
              <a:latin typeface="Carlito"/>
              <a:cs typeface="Carlito"/>
            </a:endParaRPr>
          </a:p>
          <a:p>
            <a:pPr>
              <a:lnSpc>
                <a:spcPct val="100000"/>
              </a:lnSpc>
            </a:pPr>
            <a:endParaRPr sz="1800" dirty="0">
              <a:latin typeface="Carlito"/>
              <a:cs typeface="Carlito"/>
            </a:endParaRPr>
          </a:p>
          <a:p>
            <a:pPr>
              <a:lnSpc>
                <a:spcPct val="100000"/>
              </a:lnSpc>
              <a:spcBef>
                <a:spcPts val="295"/>
              </a:spcBef>
            </a:pPr>
            <a:endParaRPr lang="es-ES" sz="1800" dirty="0">
              <a:latin typeface="Carlito"/>
              <a:cs typeface="Carlito"/>
            </a:endParaRPr>
          </a:p>
        </p:txBody>
      </p:sp>
      <p:sp>
        <p:nvSpPr>
          <p:cNvPr id="13" name="object 13"/>
          <p:cNvSpPr txBox="1"/>
          <p:nvPr/>
        </p:nvSpPr>
        <p:spPr>
          <a:xfrm>
            <a:off x="292709" y="4923344"/>
            <a:ext cx="10668635" cy="1428596"/>
          </a:xfrm>
          <a:prstGeom prst="rect">
            <a:avLst/>
          </a:prstGeom>
        </p:spPr>
        <p:txBody>
          <a:bodyPr vert="horz" wrap="square" lIns="0" tIns="12700" rIns="0" bIns="0" rtlCol="0">
            <a:spAutoFit/>
          </a:bodyPr>
          <a:lstStyle/>
          <a:p>
            <a:pPr>
              <a:lnSpc>
                <a:spcPct val="100000"/>
              </a:lnSpc>
            </a:pPr>
            <a:endParaRPr sz="1800" dirty="0">
              <a:latin typeface="Carlito"/>
              <a:cs typeface="Carlito"/>
            </a:endParaRPr>
          </a:p>
          <a:p>
            <a:pPr>
              <a:lnSpc>
                <a:spcPct val="100000"/>
              </a:lnSpc>
              <a:spcBef>
                <a:spcPts val="1535"/>
              </a:spcBef>
            </a:pPr>
            <a:endParaRPr sz="1800" dirty="0">
              <a:latin typeface="Carlito"/>
              <a:cs typeface="Carlito"/>
            </a:endParaRPr>
          </a:p>
          <a:p>
            <a:pPr marL="299085" marR="59690" indent="-287020">
              <a:lnSpc>
                <a:spcPct val="100000"/>
              </a:lnSpc>
              <a:spcBef>
                <a:spcPts val="885"/>
              </a:spcBef>
              <a:buFont typeface="Arial"/>
              <a:buChar char="•"/>
              <a:tabLst>
                <a:tab pos="299085" algn="l"/>
              </a:tabLst>
            </a:pPr>
            <a:r>
              <a:rPr sz="1800" b="1" dirty="0">
                <a:latin typeface="Carlito"/>
                <a:cs typeface="Carlito"/>
              </a:rPr>
              <a:t>Underfitting</a:t>
            </a:r>
            <a:r>
              <a:rPr sz="1800" dirty="0">
                <a:latin typeface="Carlito"/>
                <a:cs typeface="Carlito"/>
              </a:rPr>
              <a:t>:</a:t>
            </a:r>
            <a:r>
              <a:rPr sz="1800" spc="-60" dirty="0">
                <a:latin typeface="Carlito"/>
                <a:cs typeface="Carlito"/>
              </a:rPr>
              <a:t> </a:t>
            </a:r>
            <a:r>
              <a:rPr sz="1800" dirty="0">
                <a:latin typeface="Carlito"/>
                <a:cs typeface="Carlito"/>
              </a:rPr>
              <a:t>El</a:t>
            </a:r>
            <a:r>
              <a:rPr sz="1800" spc="-50" dirty="0">
                <a:latin typeface="Carlito"/>
                <a:cs typeface="Carlito"/>
              </a:rPr>
              <a:t> </a:t>
            </a:r>
            <a:r>
              <a:rPr sz="1800" dirty="0">
                <a:latin typeface="Carlito"/>
                <a:cs typeface="Carlito"/>
              </a:rPr>
              <a:t>modelo</a:t>
            </a:r>
            <a:r>
              <a:rPr sz="1800" spc="-25" dirty="0">
                <a:latin typeface="Carlito"/>
                <a:cs typeface="Carlito"/>
              </a:rPr>
              <a:t> </a:t>
            </a:r>
            <a:r>
              <a:rPr sz="1800" dirty="0">
                <a:latin typeface="Carlito"/>
                <a:cs typeface="Carlito"/>
              </a:rPr>
              <a:t>no</a:t>
            </a:r>
            <a:r>
              <a:rPr sz="1800" spc="-30" dirty="0">
                <a:latin typeface="Carlito"/>
                <a:cs typeface="Carlito"/>
              </a:rPr>
              <a:t> </a:t>
            </a:r>
            <a:r>
              <a:rPr sz="1800" dirty="0">
                <a:latin typeface="Carlito"/>
                <a:cs typeface="Carlito"/>
              </a:rPr>
              <a:t>se</a:t>
            </a:r>
            <a:r>
              <a:rPr sz="1800" spc="-30" dirty="0">
                <a:latin typeface="Carlito"/>
                <a:cs typeface="Carlito"/>
              </a:rPr>
              <a:t> </a:t>
            </a:r>
            <a:r>
              <a:rPr sz="1800" dirty="0">
                <a:latin typeface="Carlito"/>
                <a:cs typeface="Carlito"/>
              </a:rPr>
              <a:t>ajusta</a:t>
            </a:r>
            <a:r>
              <a:rPr sz="1800" spc="-45" dirty="0">
                <a:latin typeface="Carlito"/>
                <a:cs typeface="Carlito"/>
              </a:rPr>
              <a:t> </a:t>
            </a:r>
            <a:r>
              <a:rPr sz="1800" dirty="0">
                <a:latin typeface="Carlito"/>
                <a:cs typeface="Carlito"/>
              </a:rPr>
              <a:t>a</a:t>
            </a:r>
            <a:r>
              <a:rPr sz="1800" spc="-30" dirty="0">
                <a:latin typeface="Carlito"/>
                <a:cs typeface="Carlito"/>
              </a:rPr>
              <a:t> </a:t>
            </a:r>
            <a:r>
              <a:rPr sz="1800" dirty="0">
                <a:latin typeface="Carlito"/>
                <a:cs typeface="Carlito"/>
              </a:rPr>
              <a:t>la</a:t>
            </a:r>
            <a:r>
              <a:rPr sz="1800" spc="-40" dirty="0">
                <a:latin typeface="Carlito"/>
                <a:cs typeface="Carlito"/>
              </a:rPr>
              <a:t> </a:t>
            </a:r>
            <a:r>
              <a:rPr sz="1800" dirty="0">
                <a:latin typeface="Carlito"/>
                <a:cs typeface="Carlito"/>
              </a:rPr>
              <a:t>tendencia</a:t>
            </a:r>
            <a:r>
              <a:rPr sz="1800" spc="-15" dirty="0">
                <a:latin typeface="Carlito"/>
                <a:cs typeface="Carlito"/>
              </a:rPr>
              <a:t> </a:t>
            </a:r>
            <a:r>
              <a:rPr sz="1800" dirty="0">
                <a:latin typeface="Carlito"/>
                <a:cs typeface="Carlito"/>
              </a:rPr>
              <a:t>de</a:t>
            </a:r>
            <a:r>
              <a:rPr sz="1800" spc="-25" dirty="0">
                <a:latin typeface="Carlito"/>
                <a:cs typeface="Carlito"/>
              </a:rPr>
              <a:t> </a:t>
            </a:r>
            <a:r>
              <a:rPr sz="1800" spc="-10" dirty="0">
                <a:latin typeface="Carlito"/>
                <a:cs typeface="Carlito"/>
              </a:rPr>
              <a:t>nuestros</a:t>
            </a:r>
            <a:r>
              <a:rPr sz="1800" spc="-45" dirty="0">
                <a:latin typeface="Carlito"/>
                <a:cs typeface="Carlito"/>
              </a:rPr>
              <a:t> </a:t>
            </a:r>
            <a:r>
              <a:rPr sz="1800" dirty="0">
                <a:latin typeface="Carlito"/>
                <a:cs typeface="Carlito"/>
              </a:rPr>
              <a:t>datos</a:t>
            </a:r>
            <a:r>
              <a:rPr sz="1800" spc="-40" dirty="0">
                <a:latin typeface="Carlito"/>
                <a:cs typeface="Carlito"/>
              </a:rPr>
              <a:t> </a:t>
            </a:r>
            <a:r>
              <a:rPr sz="1800" dirty="0">
                <a:latin typeface="Carlito"/>
                <a:cs typeface="Carlito"/>
              </a:rPr>
              <a:t>(bajo</a:t>
            </a:r>
            <a:r>
              <a:rPr sz="1800" spc="-40" dirty="0">
                <a:latin typeface="Carlito"/>
                <a:cs typeface="Carlito"/>
              </a:rPr>
              <a:t> </a:t>
            </a:r>
            <a:r>
              <a:rPr sz="1800" dirty="0">
                <a:latin typeface="Carlito"/>
                <a:cs typeface="Carlito"/>
              </a:rPr>
              <a:t>número</a:t>
            </a:r>
            <a:r>
              <a:rPr sz="1800" spc="-30" dirty="0">
                <a:latin typeface="Carlito"/>
                <a:cs typeface="Carlito"/>
              </a:rPr>
              <a:t> </a:t>
            </a:r>
            <a:r>
              <a:rPr sz="1800" dirty="0">
                <a:latin typeface="Carlito"/>
                <a:cs typeface="Carlito"/>
              </a:rPr>
              <a:t>de</a:t>
            </a:r>
            <a:r>
              <a:rPr sz="1800" spc="-30" dirty="0">
                <a:latin typeface="Carlito"/>
                <a:cs typeface="Carlito"/>
              </a:rPr>
              <a:t> </a:t>
            </a:r>
            <a:r>
              <a:rPr sz="1800" spc="-10" dirty="0">
                <a:latin typeface="Carlito"/>
                <a:cs typeface="Carlito"/>
              </a:rPr>
              <a:t>iteraciones</a:t>
            </a:r>
            <a:r>
              <a:rPr sz="1800" spc="-15" dirty="0">
                <a:latin typeface="Carlito"/>
                <a:cs typeface="Carlito"/>
              </a:rPr>
              <a:t> </a:t>
            </a:r>
            <a:r>
              <a:rPr sz="1800" dirty="0">
                <a:latin typeface="Carlito"/>
                <a:cs typeface="Carlito"/>
              </a:rPr>
              <a:t>en</a:t>
            </a:r>
            <a:r>
              <a:rPr sz="1800" spc="-40" dirty="0">
                <a:latin typeface="Carlito"/>
                <a:cs typeface="Carlito"/>
              </a:rPr>
              <a:t> </a:t>
            </a:r>
            <a:r>
              <a:rPr sz="1800" dirty="0">
                <a:latin typeface="Carlito"/>
                <a:cs typeface="Carlito"/>
              </a:rPr>
              <a:t>la</a:t>
            </a:r>
            <a:r>
              <a:rPr sz="1800" spc="-30" dirty="0">
                <a:latin typeface="Carlito"/>
                <a:cs typeface="Carlito"/>
              </a:rPr>
              <a:t> </a:t>
            </a:r>
            <a:r>
              <a:rPr sz="1800" dirty="0">
                <a:latin typeface="Carlito"/>
                <a:cs typeface="Carlito"/>
              </a:rPr>
              <a:t>fase</a:t>
            </a:r>
            <a:r>
              <a:rPr sz="1800" spc="-45" dirty="0">
                <a:latin typeface="Carlito"/>
                <a:cs typeface="Carlito"/>
              </a:rPr>
              <a:t> </a:t>
            </a:r>
            <a:r>
              <a:rPr sz="1800" spc="-25" dirty="0">
                <a:latin typeface="Carlito"/>
                <a:cs typeface="Carlito"/>
              </a:rPr>
              <a:t>de </a:t>
            </a:r>
            <a:r>
              <a:rPr sz="1800" spc="-10" dirty="0">
                <a:latin typeface="Carlito"/>
                <a:cs typeface="Carlito"/>
              </a:rPr>
              <a:t>entrenamiento</a:t>
            </a:r>
            <a:r>
              <a:rPr sz="1800" spc="-45" dirty="0">
                <a:latin typeface="Carlito"/>
                <a:cs typeface="Carlito"/>
              </a:rPr>
              <a:t> </a:t>
            </a:r>
            <a:r>
              <a:rPr sz="1800" dirty="0">
                <a:latin typeface="Carlito"/>
                <a:cs typeface="Carlito"/>
              </a:rPr>
              <a:t>o</a:t>
            </a:r>
            <a:r>
              <a:rPr sz="1800" spc="-25" dirty="0">
                <a:latin typeface="Carlito"/>
                <a:cs typeface="Carlito"/>
              </a:rPr>
              <a:t> </a:t>
            </a:r>
            <a:r>
              <a:rPr sz="1800" dirty="0">
                <a:latin typeface="Carlito"/>
                <a:cs typeface="Carlito"/>
              </a:rPr>
              <a:t>modelo</a:t>
            </a:r>
            <a:r>
              <a:rPr sz="1800" spc="-30" dirty="0">
                <a:latin typeface="Carlito"/>
                <a:cs typeface="Carlito"/>
              </a:rPr>
              <a:t> </a:t>
            </a:r>
            <a:r>
              <a:rPr sz="1800" dirty="0">
                <a:latin typeface="Carlito"/>
                <a:cs typeface="Carlito"/>
              </a:rPr>
              <a:t>muy</a:t>
            </a:r>
            <a:r>
              <a:rPr sz="1800" spc="-40" dirty="0">
                <a:latin typeface="Carlito"/>
                <a:cs typeface="Carlito"/>
              </a:rPr>
              <a:t> </a:t>
            </a:r>
            <a:r>
              <a:rPr sz="1800" spc="-10" dirty="0">
                <a:latin typeface="Carlito"/>
                <a:cs typeface="Carlito"/>
              </a:rPr>
              <a:t>simple)</a:t>
            </a:r>
            <a:endParaRPr sz="1800" dirty="0">
              <a:latin typeface="Carlito"/>
              <a:cs typeface="Carlito"/>
            </a:endParaRPr>
          </a:p>
        </p:txBody>
      </p:sp>
      <p:pic>
        <p:nvPicPr>
          <p:cNvPr id="14" name="Imagen 13">
            <a:extLst>
              <a:ext uri="{FF2B5EF4-FFF2-40B4-BE49-F238E27FC236}">
                <a16:creationId xmlns:a16="http://schemas.microsoft.com/office/drawing/2014/main" id="{DFC4C999-E11C-D44A-53C8-2B03E1E7AF83}"/>
              </a:ext>
            </a:extLst>
          </p:cNvPr>
          <p:cNvPicPr>
            <a:picLocks noChangeAspect="1"/>
          </p:cNvPicPr>
          <p:nvPr/>
        </p:nvPicPr>
        <p:blipFill>
          <a:blip r:embed="rId2"/>
          <a:stretch>
            <a:fillRect/>
          </a:stretch>
        </p:blipFill>
        <p:spPr>
          <a:xfrm>
            <a:off x="3241040" y="3080664"/>
            <a:ext cx="5979160" cy="2343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CAAA0-EAFA-FD52-C835-41B4B0C9C41E}"/>
              </a:ext>
            </a:extLst>
          </p:cNvPr>
          <p:cNvSpPr>
            <a:spLocks noGrp="1"/>
          </p:cNvSpPr>
          <p:nvPr>
            <p:ph type="title"/>
          </p:nvPr>
        </p:nvSpPr>
        <p:spPr/>
        <p:txBody>
          <a:bodyPr/>
          <a:lstStyle/>
          <a:p>
            <a:r>
              <a:rPr lang="es-ES" dirty="0"/>
              <a:t>LIMPIEZA Y TRANSFORMACIÓN</a:t>
            </a:r>
          </a:p>
        </p:txBody>
      </p:sp>
      <p:sp>
        <p:nvSpPr>
          <p:cNvPr id="3" name="Marcador de contenido 2">
            <a:extLst>
              <a:ext uri="{FF2B5EF4-FFF2-40B4-BE49-F238E27FC236}">
                <a16:creationId xmlns:a16="http://schemas.microsoft.com/office/drawing/2014/main" id="{F2066552-FC9E-8FD9-73F1-70BD70B94A20}"/>
              </a:ext>
            </a:extLst>
          </p:cNvPr>
          <p:cNvSpPr>
            <a:spLocks noGrp="1"/>
          </p:cNvSpPr>
          <p:nvPr>
            <p:ph idx="1"/>
          </p:nvPr>
        </p:nvSpPr>
        <p:spPr/>
        <p:txBody>
          <a:bodyPr/>
          <a:lstStyle/>
          <a:p>
            <a:r>
              <a:rPr lang="es-ES" dirty="0"/>
              <a:t>Dependiendo de los datos la preparación de los mismos será diferente, pero hay ciertos pasos que se repiten habitualmente:</a:t>
            </a:r>
          </a:p>
          <a:p>
            <a:pPr marL="623888" indent="-392113">
              <a:buFont typeface="Wingdings" pitchFamily="2" charset="2"/>
              <a:buChar char="v"/>
            </a:pPr>
            <a:r>
              <a:rPr lang="es-ES" dirty="0"/>
              <a:t>Tratar los datos nulos (rellenar o borrar)</a:t>
            </a:r>
          </a:p>
          <a:p>
            <a:pPr marL="623888" indent="-392113">
              <a:buFont typeface="Wingdings" pitchFamily="2" charset="2"/>
              <a:buChar char="v"/>
            </a:pPr>
            <a:r>
              <a:rPr lang="es-ES" dirty="0"/>
              <a:t>Normalizar los datos (es muy importante para conseguir unos buenos resultados)</a:t>
            </a:r>
          </a:p>
          <a:p>
            <a:pPr marL="623888" indent="-392113">
              <a:buFont typeface="Wingdings" pitchFamily="2" charset="2"/>
              <a:buChar char="v"/>
            </a:pPr>
            <a:r>
              <a:rPr lang="es-ES" dirty="0"/>
              <a:t>Eliminar las columnas que no aportan valor (poco correlacionadas)</a:t>
            </a:r>
          </a:p>
          <a:p>
            <a:pPr marL="623888" indent="-392113">
              <a:buFont typeface="Wingdings" pitchFamily="2" charset="2"/>
              <a:buChar char="v"/>
            </a:pPr>
            <a:r>
              <a:rPr lang="es-ES" dirty="0"/>
              <a:t>Convertir las variables categóricas en numéricas (</a:t>
            </a:r>
            <a:r>
              <a:rPr lang="es-ES" dirty="0" err="1"/>
              <a:t>one</a:t>
            </a:r>
            <a:r>
              <a:rPr lang="es-ES" dirty="0"/>
              <a:t> </a:t>
            </a:r>
            <a:r>
              <a:rPr lang="es-ES" dirty="0" err="1"/>
              <a:t>hot</a:t>
            </a:r>
            <a:r>
              <a:rPr lang="es-ES" dirty="0"/>
              <a:t> </a:t>
            </a:r>
            <a:r>
              <a:rPr lang="es-ES" dirty="0" err="1"/>
              <a:t>encoder</a:t>
            </a:r>
            <a:r>
              <a:rPr lang="es-ES" dirty="0"/>
              <a:t>)</a:t>
            </a:r>
          </a:p>
        </p:txBody>
      </p:sp>
    </p:spTree>
    <p:extLst>
      <p:ext uri="{BB962C8B-B14F-4D97-AF65-F5344CB8AC3E}">
        <p14:creationId xmlns:p14="http://schemas.microsoft.com/office/powerpoint/2010/main" val="3587581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42E242-0A93-FB21-9C2F-2B16477B7C8A}"/>
              </a:ext>
            </a:extLst>
          </p:cNvPr>
          <p:cNvSpPr>
            <a:spLocks noGrp="1"/>
          </p:cNvSpPr>
          <p:nvPr>
            <p:ph type="title"/>
          </p:nvPr>
        </p:nvSpPr>
        <p:spPr/>
        <p:txBody>
          <a:bodyPr/>
          <a:lstStyle/>
          <a:p>
            <a:r>
              <a:rPr lang="es-ES" dirty="0"/>
              <a:t>DIVISIÓN DE DATOS</a:t>
            </a:r>
          </a:p>
        </p:txBody>
      </p:sp>
      <p:pic>
        <p:nvPicPr>
          <p:cNvPr id="4" name="Marcador de contenido 3">
            <a:extLst>
              <a:ext uri="{FF2B5EF4-FFF2-40B4-BE49-F238E27FC236}">
                <a16:creationId xmlns:a16="http://schemas.microsoft.com/office/drawing/2014/main" id="{D7C490ED-A675-57EB-2194-16C00A5F6F28}"/>
              </a:ext>
            </a:extLst>
          </p:cNvPr>
          <p:cNvPicPr>
            <a:picLocks noGrp="1" noChangeAspect="1"/>
          </p:cNvPicPr>
          <p:nvPr>
            <p:ph idx="1"/>
          </p:nvPr>
        </p:nvPicPr>
        <p:blipFill>
          <a:blip r:embed="rId2"/>
          <a:stretch>
            <a:fillRect/>
          </a:stretch>
        </p:blipFill>
        <p:spPr>
          <a:xfrm>
            <a:off x="1555750" y="2286000"/>
            <a:ext cx="8656637" cy="4022725"/>
          </a:xfrm>
          <a:prstGeom prst="rect">
            <a:avLst/>
          </a:prstGeom>
        </p:spPr>
      </p:pic>
    </p:spTree>
    <p:extLst>
      <p:ext uri="{BB962C8B-B14F-4D97-AF65-F5344CB8AC3E}">
        <p14:creationId xmlns:p14="http://schemas.microsoft.com/office/powerpoint/2010/main" val="287684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A272A-452D-0FBC-D0CE-67F47FDA1728}"/>
              </a:ext>
            </a:extLst>
          </p:cNvPr>
          <p:cNvSpPr>
            <a:spLocks noGrp="1"/>
          </p:cNvSpPr>
          <p:nvPr>
            <p:ph type="title"/>
          </p:nvPr>
        </p:nvSpPr>
        <p:spPr/>
        <p:txBody>
          <a:bodyPr/>
          <a:lstStyle/>
          <a:p>
            <a:r>
              <a:rPr lang="es-ES" dirty="0"/>
              <a:t>DIVISIÓN DE DATOS</a:t>
            </a:r>
          </a:p>
        </p:txBody>
      </p:sp>
      <p:sp>
        <p:nvSpPr>
          <p:cNvPr id="3" name="Marcador de contenido 2">
            <a:extLst>
              <a:ext uri="{FF2B5EF4-FFF2-40B4-BE49-F238E27FC236}">
                <a16:creationId xmlns:a16="http://schemas.microsoft.com/office/drawing/2014/main" id="{036E5FDF-A9BB-68A0-653B-03622AB35D09}"/>
              </a:ext>
            </a:extLst>
          </p:cNvPr>
          <p:cNvSpPr>
            <a:spLocks noGrp="1"/>
          </p:cNvSpPr>
          <p:nvPr>
            <p:ph idx="1"/>
          </p:nvPr>
        </p:nvSpPr>
        <p:spPr/>
        <p:txBody>
          <a:bodyPr/>
          <a:lstStyle/>
          <a:p>
            <a:r>
              <a:rPr lang="es-ES" dirty="0"/>
              <a:t>Normalmente los datos se dividen en dos grupos: entrenamiento y prueba.</a:t>
            </a:r>
          </a:p>
          <a:p>
            <a:r>
              <a:rPr lang="es-ES" dirty="0"/>
              <a:t>El modelo se entrena con los datos de entrenamiento y luego se evalúa con los datos de pruebas para ver lo bueno que es el modelo conseguido, en caso de que los resultados no sean buenos (o para intentar conseguir mejores resultados) se ajustan los parámetros del modelo y se vuelve a entrenar y evaluar.</a:t>
            </a:r>
          </a:p>
          <a:p>
            <a:r>
              <a:rPr lang="es-ES" dirty="0"/>
              <a:t>A veces para no optimizar el modelo con los datos prueba se suele crear otro conjunto de datos (</a:t>
            </a:r>
            <a:r>
              <a:rPr lang="es-ES" b="1" dirty="0"/>
              <a:t>datos de validación</a:t>
            </a:r>
            <a:r>
              <a:rPr lang="es-ES" dirty="0"/>
              <a:t>), el modelo se evalúa y optimiza con estos datos y una vez que tengamos el modelo final es cuando se evalúa con el conjunto de datos de prueba. </a:t>
            </a:r>
          </a:p>
          <a:p>
            <a:r>
              <a:rPr lang="es-ES" dirty="0"/>
              <a:t>Es una buena practica usar los datos de validación y en machine </a:t>
            </a:r>
            <a:r>
              <a:rPr lang="es-ES" dirty="0" err="1"/>
              <a:t>learning</a:t>
            </a:r>
            <a:r>
              <a:rPr lang="es-ES" dirty="0"/>
              <a:t> se puede aplicar mediante la </a:t>
            </a:r>
            <a:r>
              <a:rPr lang="es-ES" b="1" dirty="0"/>
              <a:t>validación cruzada</a:t>
            </a:r>
            <a:r>
              <a:rPr lang="es-ES" dirty="0"/>
              <a:t>.</a:t>
            </a:r>
          </a:p>
        </p:txBody>
      </p:sp>
    </p:spTree>
    <p:extLst>
      <p:ext uri="{BB962C8B-B14F-4D97-AF65-F5344CB8AC3E}">
        <p14:creationId xmlns:p14="http://schemas.microsoft.com/office/powerpoint/2010/main" val="3962727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1218</TotalTime>
  <Words>1640</Words>
  <Application>Microsoft Macintosh PowerPoint</Application>
  <PresentationFormat>Panorámica</PresentationFormat>
  <Paragraphs>173</Paragraphs>
  <Slides>17</Slides>
  <Notes>1</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17</vt:i4>
      </vt:variant>
    </vt:vector>
  </HeadingPairs>
  <TitlesOfParts>
    <vt:vector size="29" baseType="lpstr">
      <vt:lpstr>Arial</vt:lpstr>
      <vt:lpstr>Calibri</vt:lpstr>
      <vt:lpstr>Cambria Math</vt:lpstr>
      <vt:lpstr>Carlito</vt:lpstr>
      <vt:lpstr>Liberation Sans Narrow</vt:lpstr>
      <vt:lpstr>Söhne</vt:lpstr>
      <vt:lpstr>Times New Roman</vt:lpstr>
      <vt:lpstr>Tw Cen MT</vt:lpstr>
      <vt:lpstr>Tw Cen MT Condensed</vt:lpstr>
      <vt:lpstr>Wingdings</vt:lpstr>
      <vt:lpstr>Wingdings 3</vt:lpstr>
      <vt:lpstr>Integral</vt:lpstr>
      <vt:lpstr>APRENDIZAJE SUPERVISADO</vt:lpstr>
      <vt:lpstr>APRENDIZAJE SUPERVISADO</vt:lpstr>
      <vt:lpstr>APRENDIZAJE SUPERVISADO </vt:lpstr>
      <vt:lpstr>RETOS DEL MACHINE LEARNING</vt:lpstr>
      <vt:lpstr>RETOS DEL MACHINE LEARNING</vt:lpstr>
      <vt:lpstr>overfitting / underfitting</vt:lpstr>
      <vt:lpstr>LIMPIEZA Y TRANSFORMACIÓN</vt:lpstr>
      <vt:lpstr>DIVISIÓN DE DATOS</vt:lpstr>
      <vt:lpstr>DIVISIÓN DE DATOS</vt:lpstr>
      <vt:lpstr>Validación cruzada</vt:lpstr>
      <vt:lpstr>Evaluación de rendimiento de modelos - Métricas de Clasificación</vt:lpstr>
      <vt:lpstr>Evaluación de rendimiento de modelos - Métricas de Clasificación</vt:lpstr>
      <vt:lpstr>Evaluación de rendimiento de modelos - Métricas de Clasificación</vt:lpstr>
      <vt:lpstr>Evaluación de rendimiento de modelos - Métricas de Clasificación</vt:lpstr>
      <vt:lpstr>Evaluación de rendimiento de modelos - Métricas de Regresión</vt:lpstr>
      <vt:lpstr>Evaluación de rendimiento de modelos - Métricas de Regresión</vt:lpstr>
      <vt:lpstr>HIPERPARÁMETROS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Y SISTEMAS DE APRENDIZAJE AUTOMÁTICO</dc:title>
  <dc:creator>ordonana.montoya@virgendeoroikastetxea.com</dc:creator>
  <cp:lastModifiedBy>Ainara Montoya</cp:lastModifiedBy>
  <cp:revision>1</cp:revision>
  <cp:lastPrinted>2023-09-30T10:42:01Z</cp:lastPrinted>
  <dcterms:created xsi:type="dcterms:W3CDTF">2023-09-23T20:27:40Z</dcterms:created>
  <dcterms:modified xsi:type="dcterms:W3CDTF">2024-10-06T14:52:54Z</dcterms:modified>
</cp:coreProperties>
</file>