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1" r:id="rId5"/>
  </p:sldMasterIdLst>
  <p:notesMasterIdLst>
    <p:notesMasterId r:id="rId21"/>
  </p:notesMasterIdLst>
  <p:handoutMasterIdLst>
    <p:handoutMasterId r:id="rId22"/>
  </p:handoutMasterIdLst>
  <p:sldIdLst>
    <p:sldId id="256" r:id="rId6"/>
    <p:sldId id="257" r:id="rId7"/>
    <p:sldId id="270" r:id="rId8"/>
    <p:sldId id="272" r:id="rId9"/>
    <p:sldId id="273" r:id="rId10"/>
    <p:sldId id="285" r:id="rId11"/>
    <p:sldId id="274" r:id="rId12"/>
    <p:sldId id="275" r:id="rId13"/>
    <p:sldId id="277" r:id="rId14"/>
    <p:sldId id="279" r:id="rId15"/>
    <p:sldId id="281" r:id="rId16"/>
    <p:sldId id="282" r:id="rId17"/>
    <p:sldId id="283" r:id="rId18"/>
    <p:sldId id="284" r:id="rId19"/>
    <p:sldId id="269" r:id="rId20"/>
  </p:sldIdLst>
  <p:sldSz cx="9144000" cy="6858000" type="screen4x3"/>
  <p:notesSz cx="6858000" cy="9180513"/>
  <p:defaultTextStyle>
    <a:defPPr>
      <a:defRPr lang="en-US"/>
    </a:defPPr>
    <a:lvl1pPr algn="l" rtl="0" fontAlgn="base">
      <a:spcBef>
        <a:spcPct val="0"/>
      </a:spcBef>
      <a:spcAft>
        <a:spcPct val="0"/>
      </a:spcAft>
      <a:defRPr sz="1200" kern="1200">
        <a:solidFill>
          <a:schemeClr val="tx1"/>
        </a:solidFill>
        <a:latin typeface="Tahoma" pitchFamily="34" charset="0"/>
        <a:ea typeface="MS PGothic" pitchFamily="34" charset="-128"/>
        <a:cs typeface="+mn-cs"/>
      </a:defRPr>
    </a:lvl1pPr>
    <a:lvl2pPr marL="457200" algn="l" rtl="0" fontAlgn="base">
      <a:spcBef>
        <a:spcPct val="0"/>
      </a:spcBef>
      <a:spcAft>
        <a:spcPct val="0"/>
      </a:spcAft>
      <a:defRPr sz="1200" kern="1200">
        <a:solidFill>
          <a:schemeClr val="tx1"/>
        </a:solidFill>
        <a:latin typeface="Tahoma" pitchFamily="34" charset="0"/>
        <a:ea typeface="MS PGothic" pitchFamily="34" charset="-128"/>
        <a:cs typeface="+mn-cs"/>
      </a:defRPr>
    </a:lvl2pPr>
    <a:lvl3pPr marL="914400" algn="l" rtl="0" fontAlgn="base">
      <a:spcBef>
        <a:spcPct val="0"/>
      </a:spcBef>
      <a:spcAft>
        <a:spcPct val="0"/>
      </a:spcAft>
      <a:defRPr sz="1200" kern="1200">
        <a:solidFill>
          <a:schemeClr val="tx1"/>
        </a:solidFill>
        <a:latin typeface="Tahoma" pitchFamily="34" charset="0"/>
        <a:ea typeface="MS PGothic" pitchFamily="34" charset="-128"/>
        <a:cs typeface="+mn-cs"/>
      </a:defRPr>
    </a:lvl3pPr>
    <a:lvl4pPr marL="1371600" algn="l" rtl="0" fontAlgn="base">
      <a:spcBef>
        <a:spcPct val="0"/>
      </a:spcBef>
      <a:spcAft>
        <a:spcPct val="0"/>
      </a:spcAft>
      <a:defRPr sz="1200" kern="1200">
        <a:solidFill>
          <a:schemeClr val="tx1"/>
        </a:solidFill>
        <a:latin typeface="Tahoma" pitchFamily="34" charset="0"/>
        <a:ea typeface="MS PGothic" pitchFamily="34" charset="-128"/>
        <a:cs typeface="+mn-cs"/>
      </a:defRPr>
    </a:lvl4pPr>
    <a:lvl5pPr marL="1828800" algn="l" rtl="0" fontAlgn="base">
      <a:spcBef>
        <a:spcPct val="0"/>
      </a:spcBef>
      <a:spcAft>
        <a:spcPct val="0"/>
      </a:spcAft>
      <a:defRPr sz="1200" kern="1200">
        <a:solidFill>
          <a:schemeClr val="tx1"/>
        </a:solidFill>
        <a:latin typeface="Tahoma" pitchFamily="34" charset="0"/>
        <a:ea typeface="MS PGothic" pitchFamily="34" charset="-128"/>
        <a:cs typeface="+mn-cs"/>
      </a:defRPr>
    </a:lvl5pPr>
    <a:lvl6pPr marL="2286000" algn="l" defTabSz="914400" rtl="0" eaLnBrk="1" latinLnBrk="0" hangingPunct="1">
      <a:defRPr sz="1200" kern="1200">
        <a:solidFill>
          <a:schemeClr val="tx1"/>
        </a:solidFill>
        <a:latin typeface="Tahoma" pitchFamily="34" charset="0"/>
        <a:ea typeface="MS PGothic" pitchFamily="34" charset="-128"/>
        <a:cs typeface="+mn-cs"/>
      </a:defRPr>
    </a:lvl6pPr>
    <a:lvl7pPr marL="2743200" algn="l" defTabSz="914400" rtl="0" eaLnBrk="1" latinLnBrk="0" hangingPunct="1">
      <a:defRPr sz="1200" kern="1200">
        <a:solidFill>
          <a:schemeClr val="tx1"/>
        </a:solidFill>
        <a:latin typeface="Tahoma" pitchFamily="34" charset="0"/>
        <a:ea typeface="MS PGothic" pitchFamily="34" charset="-128"/>
        <a:cs typeface="+mn-cs"/>
      </a:defRPr>
    </a:lvl7pPr>
    <a:lvl8pPr marL="3200400" algn="l" defTabSz="914400" rtl="0" eaLnBrk="1" latinLnBrk="0" hangingPunct="1">
      <a:defRPr sz="1200" kern="1200">
        <a:solidFill>
          <a:schemeClr val="tx1"/>
        </a:solidFill>
        <a:latin typeface="Tahoma" pitchFamily="34" charset="0"/>
        <a:ea typeface="MS PGothic" pitchFamily="34" charset="-128"/>
        <a:cs typeface="+mn-cs"/>
      </a:defRPr>
    </a:lvl8pPr>
    <a:lvl9pPr marL="3657600" algn="l" defTabSz="914400" rtl="0" eaLnBrk="1" latinLnBrk="0" hangingPunct="1">
      <a:defRPr sz="1200" kern="1200">
        <a:solidFill>
          <a:schemeClr val="tx1"/>
        </a:solidFill>
        <a:latin typeface="Tahoma"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FFCC00"/>
    <a:srgbClr val="CC9900"/>
    <a:srgbClr val="9B301C"/>
    <a:srgbClr val="EFB22D"/>
    <a:srgbClr val="6BB1C9"/>
    <a:srgbClr val="D9D9D9"/>
    <a:srgbClr val="375B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89293" autoAdjust="0"/>
  </p:normalViewPr>
  <p:slideViewPr>
    <p:cSldViewPr snapToGrid="0">
      <p:cViewPr varScale="1">
        <p:scale>
          <a:sx n="123" d="100"/>
          <a:sy n="123" d="100"/>
        </p:scale>
        <p:origin x="876" y="102"/>
      </p:cViewPr>
      <p:guideLst>
        <p:guide orient="horz" pos="2160"/>
        <p:guide pos="288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9059" name="Rectangle 3075"/>
          <p:cNvSpPr>
            <a:spLocks noGrp="1" noChangeArrowheads="1"/>
          </p:cNvSpPr>
          <p:nvPr>
            <p:ph type="dt" sz="quarter" idx="1"/>
          </p:nvPr>
        </p:nvSpPr>
        <p:spPr bwMode="auto">
          <a:xfrm>
            <a:off x="3884613" y="0"/>
            <a:ext cx="2987675" cy="452438"/>
          </a:xfrm>
          <a:prstGeom prst="rect">
            <a:avLst/>
          </a:prstGeom>
          <a:noFill/>
          <a:ln w="9525">
            <a:noFill/>
            <a:miter lim="800000"/>
            <a:headEnd/>
            <a:tailEnd/>
          </a:ln>
          <a:effectLst/>
        </p:spPr>
        <p:txBody>
          <a:bodyPr vert="horz" wrap="square" lIns="90077" tIns="45039" rIns="90077" bIns="45039" numCol="1" anchor="t" anchorCtr="0" compatLnSpc="1">
            <a:prstTxWarp prst="textNoShape">
              <a:avLst/>
            </a:prstTxWarp>
          </a:bodyPr>
          <a:lstStyle>
            <a:lvl1pPr algn="r" defTabSz="900113" eaLnBrk="0" hangingPunct="0">
              <a:spcBef>
                <a:spcPct val="20000"/>
              </a:spcBef>
              <a:buClr>
                <a:srgbClr val="EDB22C"/>
              </a:buClr>
              <a:buFont typeface="Tahoma" pitchFamily="34" charset="0"/>
              <a:buNone/>
              <a:defRPr>
                <a:latin typeface="Lucida Sans Unicode" pitchFamily="34" charset="0"/>
              </a:defRPr>
            </a:lvl1pPr>
          </a:lstStyle>
          <a:p>
            <a:endParaRPr lang="ja-JP" altLang="ja-JP"/>
          </a:p>
        </p:txBody>
      </p:sp>
      <p:sp>
        <p:nvSpPr>
          <p:cNvPr id="429061" name="Rectangle 3077"/>
          <p:cNvSpPr>
            <a:spLocks noGrp="1" noChangeArrowheads="1"/>
          </p:cNvSpPr>
          <p:nvPr>
            <p:ph type="sldNum" sz="quarter" idx="3"/>
          </p:nvPr>
        </p:nvSpPr>
        <p:spPr bwMode="auto">
          <a:xfrm>
            <a:off x="3884613" y="8742363"/>
            <a:ext cx="2987675" cy="452437"/>
          </a:xfrm>
          <a:prstGeom prst="rect">
            <a:avLst/>
          </a:prstGeom>
          <a:noFill/>
          <a:ln w="9525">
            <a:noFill/>
            <a:miter lim="800000"/>
            <a:headEnd/>
            <a:tailEnd/>
          </a:ln>
          <a:effectLst/>
        </p:spPr>
        <p:txBody>
          <a:bodyPr vert="horz" wrap="square" lIns="90077" tIns="45039" rIns="90077" bIns="45039" numCol="1" anchor="b" anchorCtr="0" compatLnSpc="1">
            <a:prstTxWarp prst="textNoShape">
              <a:avLst/>
            </a:prstTxWarp>
          </a:bodyPr>
          <a:lstStyle>
            <a:lvl1pPr algn="r" defTabSz="900113" eaLnBrk="0" hangingPunct="0">
              <a:spcBef>
                <a:spcPct val="20000"/>
              </a:spcBef>
              <a:buClr>
                <a:srgbClr val="EDB22C"/>
              </a:buClr>
              <a:buFont typeface="Tahoma" pitchFamily="34" charset="0"/>
              <a:buNone/>
              <a:defRPr>
                <a:latin typeface="Lucida Sans Unicode" pitchFamily="34" charset="0"/>
              </a:defRPr>
            </a:lvl1pPr>
          </a:lstStyle>
          <a:p>
            <a:fld id="{6AB9C976-32B8-4F9A-9D2C-41FC0311A6F8}" type="slidenum">
              <a:rPr lang="en-US" altLang="ja-JP"/>
              <a:pPr/>
              <a:t>‹#›</a:t>
            </a:fld>
            <a:endParaRPr lang="en-US" altLang="ja-JP"/>
          </a:p>
        </p:txBody>
      </p:sp>
    </p:spTree>
    <p:extLst>
      <p:ext uri="{BB962C8B-B14F-4D97-AF65-F5344CB8AC3E}">
        <p14:creationId xmlns:p14="http://schemas.microsoft.com/office/powerpoint/2010/main" val="4402016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27" tIns="45813" rIns="91627" bIns="45813" numCol="1" anchor="t" anchorCtr="0" compatLnSpc="1">
            <a:prstTxWarp prst="textNoShape">
              <a:avLst/>
            </a:prstTxWarp>
          </a:bodyPr>
          <a:lstStyle>
            <a:lvl1pPr defTabSz="915988" eaLnBrk="0" hangingPunct="0">
              <a:defRPr>
                <a:latin typeface="Times New Roman" pitchFamily="18" charset="0"/>
              </a:defRPr>
            </a:lvl1pPr>
          </a:lstStyle>
          <a:p>
            <a:endParaRPr lang="ja-JP" altLang="ja-JP"/>
          </a:p>
        </p:txBody>
      </p:sp>
      <p:sp>
        <p:nvSpPr>
          <p:cNvPr id="3075"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627" tIns="45813" rIns="91627" bIns="45813" numCol="1" anchor="t" anchorCtr="0" compatLnSpc="1">
            <a:prstTxWarp prst="textNoShape">
              <a:avLst/>
            </a:prstTxWarp>
          </a:bodyPr>
          <a:lstStyle>
            <a:lvl1pPr algn="r" defTabSz="915988" eaLnBrk="0" hangingPunct="0">
              <a:defRPr>
                <a:latin typeface="Times New Roman" pitchFamily="18" charset="0"/>
              </a:defRPr>
            </a:lvl1pPr>
          </a:lstStyle>
          <a:p>
            <a:endParaRPr lang="ja-JP" altLang="ja-JP"/>
          </a:p>
        </p:txBody>
      </p:sp>
      <p:sp>
        <p:nvSpPr>
          <p:cNvPr id="29700" name="Rectangle 4"/>
          <p:cNvSpPr>
            <a:spLocks noGrp="1" noRot="1" noChangeAspect="1" noChangeArrowheads="1" noTextEdit="1"/>
          </p:cNvSpPr>
          <p:nvPr>
            <p:ph type="sldImg" idx="2"/>
          </p:nvPr>
        </p:nvSpPr>
        <p:spPr bwMode="auto">
          <a:xfrm>
            <a:off x="1135063" y="688975"/>
            <a:ext cx="4589462" cy="34417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60863"/>
            <a:ext cx="5029200" cy="4130675"/>
          </a:xfrm>
          <a:prstGeom prst="rect">
            <a:avLst/>
          </a:prstGeom>
          <a:noFill/>
          <a:ln w="9525">
            <a:noFill/>
            <a:miter lim="800000"/>
            <a:headEnd/>
            <a:tailEnd/>
          </a:ln>
          <a:effectLst/>
        </p:spPr>
        <p:txBody>
          <a:bodyPr vert="horz" wrap="square" lIns="91627" tIns="45813" rIns="91627" bIns="4581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721725"/>
            <a:ext cx="2971800" cy="458788"/>
          </a:xfrm>
          <a:prstGeom prst="rect">
            <a:avLst/>
          </a:prstGeom>
          <a:noFill/>
          <a:ln w="9525">
            <a:noFill/>
            <a:miter lim="800000"/>
            <a:headEnd/>
            <a:tailEnd/>
          </a:ln>
          <a:effectLst/>
        </p:spPr>
        <p:txBody>
          <a:bodyPr vert="horz" wrap="square" lIns="91627" tIns="45813" rIns="91627" bIns="45813" numCol="1" anchor="b" anchorCtr="0" compatLnSpc="1">
            <a:prstTxWarp prst="textNoShape">
              <a:avLst/>
            </a:prstTxWarp>
          </a:bodyPr>
          <a:lstStyle>
            <a:lvl1pPr defTabSz="915988" eaLnBrk="0" hangingPunct="0">
              <a:defRPr>
                <a:latin typeface="Times New Roman" pitchFamily="18" charset="0"/>
              </a:defRPr>
            </a:lvl1pPr>
          </a:lstStyle>
          <a:p>
            <a:endParaRPr lang="ja-JP" altLang="ja-JP"/>
          </a:p>
        </p:txBody>
      </p:sp>
      <p:sp>
        <p:nvSpPr>
          <p:cNvPr id="3079" name="Rectangle 7"/>
          <p:cNvSpPr>
            <a:spLocks noGrp="1" noChangeArrowheads="1"/>
          </p:cNvSpPr>
          <p:nvPr>
            <p:ph type="sldNum" sz="quarter" idx="5"/>
          </p:nvPr>
        </p:nvSpPr>
        <p:spPr bwMode="auto">
          <a:xfrm>
            <a:off x="3886200" y="8721725"/>
            <a:ext cx="2971800" cy="458788"/>
          </a:xfrm>
          <a:prstGeom prst="rect">
            <a:avLst/>
          </a:prstGeom>
          <a:noFill/>
          <a:ln w="9525">
            <a:noFill/>
            <a:miter lim="800000"/>
            <a:headEnd/>
            <a:tailEnd/>
          </a:ln>
          <a:effectLst/>
        </p:spPr>
        <p:txBody>
          <a:bodyPr vert="horz" wrap="square" lIns="91627" tIns="45813" rIns="91627" bIns="45813" numCol="1" anchor="b" anchorCtr="0" compatLnSpc="1">
            <a:prstTxWarp prst="textNoShape">
              <a:avLst/>
            </a:prstTxWarp>
          </a:bodyPr>
          <a:lstStyle>
            <a:lvl1pPr algn="r" defTabSz="915988" eaLnBrk="0" hangingPunct="0">
              <a:defRPr>
                <a:latin typeface="Times New Roman" pitchFamily="18" charset="0"/>
              </a:defRPr>
            </a:lvl1pPr>
          </a:lstStyle>
          <a:p>
            <a:fld id="{2D753EBD-2FE7-4A70-A328-65CE252BA330}" type="slidenum">
              <a:rPr lang="en-US" altLang="ja-JP"/>
              <a:pPr/>
              <a:t>‹#›</a:t>
            </a:fld>
            <a:endParaRPr lang="en-US" altLang="ja-JP"/>
          </a:p>
        </p:txBody>
      </p:sp>
    </p:spTree>
    <p:extLst>
      <p:ext uri="{BB962C8B-B14F-4D97-AF65-F5344CB8AC3E}">
        <p14:creationId xmlns:p14="http://schemas.microsoft.com/office/powerpoint/2010/main" val="21117901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Executing a script</a:t>
            </a:r>
            <a:r>
              <a:rPr lang="en-US" baseline="0" dirty="0" smtClean="0"/>
              <a:t> with ‘?’ as the first parameter prints out the help text, if the script is build using the </a:t>
            </a:r>
            <a:r>
              <a:rPr lang="en-US" baseline="0" dirty="0" err="1" smtClean="0"/>
              <a:t>InputArgs</a:t>
            </a:r>
            <a:r>
              <a:rPr lang="en-US" baseline="0" dirty="0" smtClean="0"/>
              <a:t>() function as described on the prior slide “Using </a:t>
            </a:r>
            <a:r>
              <a:rPr lang="en-US" baseline="0" dirty="0" err="1" smtClean="0"/>
              <a:t>runcli</a:t>
            </a:r>
            <a:r>
              <a:rPr lang="en-US" baseline="0" dirty="0" smtClean="0"/>
              <a:t> – Input Parameters”. For this to print out in a readable fashion requires that text be turned off prior to executing the script.</a:t>
            </a:r>
            <a:endParaRPr lang="en-US" dirty="0" smtClean="0"/>
          </a:p>
          <a:p>
            <a:endParaRPr lang="en-US" dirty="0" smtClean="0"/>
          </a:p>
          <a:p>
            <a:r>
              <a:rPr lang="en-US" dirty="0" smtClean="0"/>
              <a:t>Scripts may also be executed</a:t>
            </a:r>
            <a:r>
              <a:rPr lang="en-US" baseline="0" dirty="0" smtClean="0"/>
              <a:t> from a command prompt or from </a:t>
            </a:r>
            <a:r>
              <a:rPr lang="en-US" baseline="0" dirty="0" err="1" smtClean="0"/>
              <a:t>SCiTE</a:t>
            </a:r>
            <a:r>
              <a:rPr lang="en-US" baseline="0" dirty="0" smtClean="0"/>
              <a:t> debugger window.</a:t>
            </a:r>
            <a:endParaRPr lang="en-US" dirty="0"/>
          </a:p>
        </p:txBody>
      </p:sp>
      <p:sp>
        <p:nvSpPr>
          <p:cNvPr id="4" name="Slide Number Placeholder 3"/>
          <p:cNvSpPr>
            <a:spLocks noGrp="1"/>
          </p:cNvSpPr>
          <p:nvPr>
            <p:ph type="sldNum" sz="quarter" idx="10"/>
          </p:nvPr>
        </p:nvSpPr>
        <p:spPr/>
        <p:txBody>
          <a:bodyPr/>
          <a:lstStyle/>
          <a:p>
            <a:fld id="{EC979A93-AC82-47E8-BCFA-16677A1FE441}" type="slidenum">
              <a:rPr lang="en-US" smtClean="0"/>
              <a:pPr/>
              <a:t>13</a:t>
            </a:fld>
            <a:endParaRPr lang="en-US"/>
          </a:p>
        </p:txBody>
      </p:sp>
    </p:spTree>
    <p:extLst>
      <p:ext uri="{BB962C8B-B14F-4D97-AF65-F5344CB8AC3E}">
        <p14:creationId xmlns:p14="http://schemas.microsoft.com/office/powerpoint/2010/main" val="3971311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979A93-AC82-47E8-BCFA-16677A1FE441}" type="slidenum">
              <a:rPr lang="en-US" smtClean="0"/>
              <a:pPr/>
              <a:t>14</a:t>
            </a:fld>
            <a:endParaRPr lang="en-US"/>
          </a:p>
        </p:txBody>
      </p:sp>
    </p:spTree>
    <p:extLst>
      <p:ext uri="{BB962C8B-B14F-4D97-AF65-F5344CB8AC3E}">
        <p14:creationId xmlns:p14="http://schemas.microsoft.com/office/powerpoint/2010/main" val="34028328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fidential Title Page">
    <p:spTree>
      <p:nvGrpSpPr>
        <p:cNvPr id="1" name=""/>
        <p:cNvGrpSpPr/>
        <p:nvPr/>
      </p:nvGrpSpPr>
      <p:grpSpPr>
        <a:xfrm>
          <a:off x="0" y="0"/>
          <a:ext cx="0" cy="0"/>
          <a:chOff x="0" y="0"/>
          <a:chExt cx="0" cy="0"/>
        </a:xfrm>
      </p:grpSpPr>
      <p:sp>
        <p:nvSpPr>
          <p:cNvPr id="5" name="Rectangle 5"/>
          <p:cNvSpPr>
            <a:spLocks noChangeArrowheads="1"/>
          </p:cNvSpPr>
          <p:nvPr/>
        </p:nvSpPr>
        <p:spPr bwMode="auto">
          <a:xfrm>
            <a:off x="2405063" y="6056313"/>
            <a:ext cx="6738937" cy="801687"/>
          </a:xfrm>
          <a:prstGeom prst="rect">
            <a:avLst/>
          </a:prstGeom>
          <a:solidFill>
            <a:srgbClr val="D9D9D9"/>
          </a:solidFill>
          <a:ln w="9525">
            <a:noFill/>
            <a:miter lim="800000"/>
            <a:headEnd/>
            <a:tailEnd/>
          </a:ln>
          <a:effectLst/>
        </p:spPr>
        <p:txBody>
          <a:bodyPr wrap="none" lIns="92075" tIns="46038" rIns="92075" bIns="46038" anchor="ctr"/>
          <a:lstStyle/>
          <a:p>
            <a:pPr eaLnBrk="0" hangingPunct="0"/>
            <a:endParaRPr lang="ja-JP" altLang="ja-JP"/>
          </a:p>
        </p:txBody>
      </p:sp>
      <p:sp>
        <p:nvSpPr>
          <p:cNvPr id="6" name="Rectangle 5"/>
          <p:cNvSpPr>
            <a:spLocks noChangeArrowheads="1"/>
          </p:cNvSpPr>
          <p:nvPr/>
        </p:nvSpPr>
        <p:spPr bwMode="auto">
          <a:xfrm>
            <a:off x="0" y="6056313"/>
            <a:ext cx="2405063" cy="801687"/>
          </a:xfrm>
          <a:prstGeom prst="rect">
            <a:avLst/>
          </a:prstGeom>
          <a:solidFill>
            <a:srgbClr val="002060"/>
          </a:solidFill>
          <a:ln w="9525">
            <a:noFill/>
            <a:miter lim="800000"/>
            <a:headEnd/>
            <a:tailEnd/>
          </a:ln>
          <a:effectLst/>
        </p:spPr>
        <p:txBody>
          <a:bodyPr wrap="none" lIns="92075" tIns="46038" rIns="92075" bIns="46038" anchor="ctr"/>
          <a:lstStyle/>
          <a:p>
            <a:pPr eaLnBrk="0" hangingPunct="0"/>
            <a:endParaRPr lang="ja-JP" altLang="ja-JP"/>
          </a:p>
        </p:txBody>
      </p:sp>
      <p:pic>
        <p:nvPicPr>
          <p:cNvPr id="7" name="Picture 5" descr="White Micron color logo [Converted]"/>
          <p:cNvPicPr>
            <a:picLocks noChangeAspect="1" noChangeArrowheads="1"/>
          </p:cNvPicPr>
          <p:nvPr/>
        </p:nvPicPr>
        <p:blipFill>
          <a:blip r:embed="rId2" cstate="print"/>
          <a:srcRect/>
          <a:stretch>
            <a:fillRect/>
          </a:stretch>
        </p:blipFill>
        <p:spPr bwMode="auto">
          <a:xfrm>
            <a:off x="460375" y="6281738"/>
            <a:ext cx="1384300" cy="373062"/>
          </a:xfrm>
          <a:prstGeom prst="rect">
            <a:avLst/>
          </a:prstGeom>
          <a:noFill/>
          <a:ln w="9525">
            <a:noFill/>
            <a:miter lim="800000"/>
            <a:headEnd/>
            <a:tailEnd/>
          </a:ln>
        </p:spPr>
      </p:pic>
      <p:sp>
        <p:nvSpPr>
          <p:cNvPr id="8" name="Text Box 7"/>
          <p:cNvSpPr txBox="1">
            <a:spLocks noChangeArrowheads="1"/>
          </p:cNvSpPr>
          <p:nvPr/>
        </p:nvSpPr>
        <p:spPr bwMode="auto">
          <a:xfrm>
            <a:off x="2671763" y="6175375"/>
            <a:ext cx="6353175" cy="3683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600" dirty="0">
                <a:solidFill>
                  <a:srgbClr val="002060"/>
                </a:solidFill>
                <a:ea typeface="+mn-ea"/>
                <a:cs typeface="Tahoma" pitchFamily="34" charset="0"/>
              </a:rPr>
              <a:t>©2011 Micron Technology, Inc. All rights reserved. Products are warranted only to meet Micron’s production data sheet specifications. Information, products, and/or specifications are subject to change without notice. All information is provided on an “AS IS” basis without warranties of any kind. Dates are estimates only. Drawings are not to scale. Micron and the Micron logo are trademarks of Micron Technology, Inc. All other trademarks are the property of their respective owners.</a:t>
            </a:r>
          </a:p>
        </p:txBody>
      </p:sp>
      <p:sp>
        <p:nvSpPr>
          <p:cNvPr id="9" name="Text Box 8"/>
          <p:cNvSpPr txBox="1">
            <a:spLocks noChangeArrowheads="1"/>
          </p:cNvSpPr>
          <p:nvPr/>
        </p:nvSpPr>
        <p:spPr bwMode="auto">
          <a:xfrm>
            <a:off x="5568950" y="6551613"/>
            <a:ext cx="3087688" cy="215900"/>
          </a:xfrm>
          <a:prstGeom prst="rect">
            <a:avLst/>
          </a:prstGeom>
          <a:noFill/>
          <a:ln w="9525">
            <a:noFill/>
            <a:miter lim="800000"/>
            <a:headEnd/>
            <a:tailEnd/>
          </a:ln>
          <a:effectLst/>
        </p:spPr>
        <p:txBody>
          <a:bodyPr wrap="none" lIns="92075" tIns="46038" rIns="92075" bIns="46038">
            <a:spAutoFit/>
          </a:bodyPr>
          <a:lstStyle/>
          <a:p>
            <a:pPr algn="r" eaLnBrk="0" hangingPunct="0">
              <a:defRPr/>
            </a:pPr>
            <a:r>
              <a:rPr lang="en-US" sz="800" dirty="0">
                <a:solidFill>
                  <a:srgbClr val="002060"/>
                </a:solidFill>
                <a:ea typeface="+mn-ea"/>
              </a:rPr>
              <a:t>Micron Confidential      </a:t>
            </a:r>
            <a:r>
              <a:rPr lang="en-US" sz="800" dirty="0">
                <a:solidFill>
                  <a:schemeClr val="tx1">
                    <a:lumMod val="75000"/>
                    <a:lumOff val="25000"/>
                  </a:schemeClr>
                </a:solidFill>
                <a:ea typeface="+mn-ea"/>
              </a:rPr>
              <a:t>|</a:t>
            </a:r>
            <a:r>
              <a:rPr lang="en-US" sz="800" dirty="0">
                <a:solidFill>
                  <a:srgbClr val="002060"/>
                </a:solidFill>
                <a:ea typeface="+mn-ea"/>
              </a:rPr>
              <a:t>     </a:t>
            </a:r>
            <a:r>
              <a:rPr lang="en-US" sz="800" dirty="0">
                <a:solidFill>
                  <a:srgbClr val="002060"/>
                </a:solidFill>
                <a:ea typeface="+mn-ea"/>
                <a:cs typeface="Tahoma" pitchFamily="34" charset="0"/>
              </a:rPr>
              <a:t>©2011 Micron Technology, Inc.     </a:t>
            </a:r>
            <a:r>
              <a:rPr lang="en-US" sz="800" dirty="0">
                <a:solidFill>
                  <a:schemeClr val="tx1">
                    <a:lumMod val="75000"/>
                    <a:lumOff val="25000"/>
                  </a:schemeClr>
                </a:solidFill>
                <a:ea typeface="+mn-ea"/>
                <a:cs typeface="Tahoma" pitchFamily="34" charset="0"/>
              </a:rPr>
              <a:t>|</a:t>
            </a:r>
          </a:p>
        </p:txBody>
      </p:sp>
      <p:sp>
        <p:nvSpPr>
          <p:cNvPr id="10" name="Rectangle 9"/>
          <p:cNvSpPr txBox="1">
            <a:spLocks noChangeArrowheads="1"/>
          </p:cNvSpPr>
          <p:nvPr/>
        </p:nvSpPr>
        <p:spPr>
          <a:xfrm>
            <a:off x="8535988" y="6554788"/>
            <a:ext cx="501650" cy="249237"/>
          </a:xfrm>
          <a:prstGeom prst="rect">
            <a:avLst/>
          </a:prstGeom>
        </p:spPr>
        <p:txBody>
          <a:bodyPr/>
          <a:lstStyle/>
          <a:p>
            <a:pPr algn="ctr" eaLnBrk="0" hangingPunct="0"/>
            <a:fld id="{3E0BEEE3-7C21-4223-9071-76272072ACCB}" type="slidenum">
              <a:rPr lang="en-US" altLang="ja-JP" sz="800" b="1"/>
              <a:pPr algn="ctr" eaLnBrk="0" hangingPunct="0"/>
              <a:t>‹#›</a:t>
            </a:fld>
            <a:endParaRPr lang="en-US" altLang="ja-JP" sz="800" b="1"/>
          </a:p>
        </p:txBody>
      </p:sp>
      <p:sp>
        <p:nvSpPr>
          <p:cNvPr id="4" name="Subtitle 3"/>
          <p:cNvSpPr>
            <a:spLocks noGrp="1" noChangeArrowheads="1"/>
          </p:cNvSpPr>
          <p:nvPr>
            <p:ph type="subTitle" idx="1"/>
          </p:nvPr>
        </p:nvSpPr>
        <p:spPr>
          <a:xfrm>
            <a:off x="1883883" y="3500438"/>
            <a:ext cx="5963129" cy="1752600"/>
          </a:xfrm>
          <a:prstGeom prst="rect">
            <a:avLst/>
          </a:prstGeom>
        </p:spPr>
        <p:txBody>
          <a:bodyPr/>
          <a:lstStyle>
            <a:lvl1pPr marL="0" indent="0">
              <a:buFontTx/>
              <a:buNone/>
              <a:defRPr sz="3200">
                <a:solidFill>
                  <a:schemeClr val="tx1">
                    <a:lumMod val="75000"/>
                    <a:lumOff val="25000"/>
                  </a:schemeClr>
                </a:solidFill>
              </a:defRPr>
            </a:lvl1pPr>
          </a:lstStyle>
          <a:p>
            <a:r>
              <a:rPr lang="en-US" smtClean="0"/>
              <a:t>Click to edit Master subtitle style</a:t>
            </a:r>
            <a:endParaRPr lang="en-US" dirty="0"/>
          </a:p>
        </p:txBody>
      </p:sp>
      <p:sp>
        <p:nvSpPr>
          <p:cNvPr id="22" name="Rectangle 2"/>
          <p:cNvSpPr>
            <a:spLocks noGrp="1" noChangeArrowheads="1"/>
          </p:cNvSpPr>
          <p:nvPr>
            <p:ph type="ctrTitle"/>
          </p:nvPr>
        </p:nvSpPr>
        <p:spPr>
          <a:xfrm>
            <a:off x="1883885" y="2008188"/>
            <a:ext cx="6642578" cy="1298575"/>
          </a:xfrm>
          <a:prstGeom prst="rect">
            <a:avLst/>
          </a:prstGeom>
        </p:spPr>
        <p:txBody>
          <a:bodyPr anchor="b"/>
          <a:lstStyle>
            <a:lvl1pPr algn="l">
              <a:defRPr sz="4400"/>
            </a:lvl1pPr>
          </a:lstStyle>
          <a:p>
            <a:r>
              <a:rPr lang="en-US" smtClean="0"/>
              <a:t>Click to edit Master title style</a:t>
            </a:r>
            <a:endParaRPr lang="en-US" dirty="0"/>
          </a:p>
        </p:txBody>
      </p:sp>
      <p:sp>
        <p:nvSpPr>
          <p:cNvPr id="11" name="Date Placeholder 9"/>
          <p:cNvSpPr>
            <a:spLocks noGrp="1"/>
          </p:cNvSpPr>
          <p:nvPr>
            <p:ph type="dt" sz="half" idx="10"/>
          </p:nvPr>
        </p:nvSpPr>
        <p:spPr>
          <a:xfrm>
            <a:off x="2700338" y="6472238"/>
            <a:ext cx="1871662" cy="365125"/>
          </a:xfrm>
          <a:prstGeom prst="rect">
            <a:avLst/>
          </a:prstGeom>
        </p:spPr>
        <p:txBody>
          <a:bodyPr vert="horz" wrap="square" lIns="91440" tIns="45720" rIns="91440" bIns="45720" numCol="1" anchor="ctr" anchorCtr="0" compatLnSpc="1">
            <a:prstTxWarp prst="textNoShape">
              <a:avLst/>
            </a:prstTxWarp>
          </a:bodyPr>
          <a:lstStyle>
            <a:lvl1pPr eaLnBrk="0" hangingPunct="0">
              <a:defRPr sz="800">
                <a:solidFill>
                  <a:srgbClr val="002060"/>
                </a:solidFill>
              </a:defRPr>
            </a:lvl1pPr>
          </a:lstStyle>
          <a:p>
            <a:fld id="{A0880E38-5682-4361-8772-8E5A8979A83F}" type="datetime4">
              <a:rPr lang="en-US" altLang="ja-JP"/>
              <a:pPr/>
              <a:t>December 7, 2016</a:t>
            </a:fld>
            <a:endParaRPr lang="en-US" altLang="ja-JP"/>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rt Page">
    <p:spTree>
      <p:nvGrpSpPr>
        <p:cNvPr id="1" name=""/>
        <p:cNvGrpSpPr/>
        <p:nvPr/>
      </p:nvGrpSpPr>
      <p:grpSpPr>
        <a:xfrm>
          <a:off x="0" y="0"/>
          <a:ext cx="0" cy="0"/>
          <a:chOff x="0" y="0"/>
          <a:chExt cx="0" cy="0"/>
        </a:xfrm>
      </p:grpSpPr>
      <p:sp>
        <p:nvSpPr>
          <p:cNvPr id="4" name="Rectangle 4"/>
          <p:cNvSpPr>
            <a:spLocks noChangeArrowheads="1"/>
          </p:cNvSpPr>
          <p:nvPr/>
        </p:nvSpPr>
        <p:spPr bwMode="auto">
          <a:xfrm>
            <a:off x="2405063" y="6465888"/>
            <a:ext cx="6738937" cy="392112"/>
          </a:xfrm>
          <a:prstGeom prst="rect">
            <a:avLst/>
          </a:prstGeom>
          <a:solidFill>
            <a:srgbClr val="D9D9D9"/>
          </a:solidFill>
          <a:ln w="9525">
            <a:noFill/>
            <a:miter lim="800000"/>
            <a:headEnd/>
            <a:tailEnd/>
          </a:ln>
          <a:effectLst/>
        </p:spPr>
        <p:txBody>
          <a:bodyPr wrap="none" lIns="92075" tIns="46038" rIns="92075" bIns="46038" anchor="ctr"/>
          <a:lstStyle/>
          <a:p>
            <a:pPr eaLnBrk="0" hangingPunct="0"/>
            <a:endParaRPr lang="ja-JP" altLang="ja-JP"/>
          </a:p>
        </p:txBody>
      </p:sp>
      <p:sp>
        <p:nvSpPr>
          <p:cNvPr id="5" name="Rectangle 5"/>
          <p:cNvSpPr>
            <a:spLocks noChangeArrowheads="1"/>
          </p:cNvSpPr>
          <p:nvPr/>
        </p:nvSpPr>
        <p:spPr bwMode="auto">
          <a:xfrm>
            <a:off x="0" y="6465888"/>
            <a:ext cx="2405063" cy="392112"/>
          </a:xfrm>
          <a:prstGeom prst="rect">
            <a:avLst/>
          </a:prstGeom>
          <a:solidFill>
            <a:srgbClr val="002060"/>
          </a:solidFill>
          <a:ln w="9525">
            <a:noFill/>
            <a:miter lim="800000"/>
            <a:headEnd/>
            <a:tailEnd/>
          </a:ln>
          <a:effectLst/>
        </p:spPr>
        <p:txBody>
          <a:bodyPr wrap="none" lIns="92075" tIns="46038" rIns="92075" bIns="46038" anchor="ctr"/>
          <a:lstStyle/>
          <a:p>
            <a:pPr eaLnBrk="0" hangingPunct="0"/>
            <a:endParaRPr lang="ja-JP" altLang="ja-JP"/>
          </a:p>
        </p:txBody>
      </p:sp>
      <p:pic>
        <p:nvPicPr>
          <p:cNvPr id="6" name="Picture 6" descr="White Micron color logo [Converted]"/>
          <p:cNvPicPr>
            <a:picLocks noChangeAspect="1" noChangeArrowheads="1"/>
          </p:cNvPicPr>
          <p:nvPr/>
        </p:nvPicPr>
        <p:blipFill>
          <a:blip r:embed="rId2" cstate="print"/>
          <a:srcRect/>
          <a:stretch>
            <a:fillRect/>
          </a:stretch>
        </p:blipFill>
        <p:spPr bwMode="auto">
          <a:xfrm>
            <a:off x="696913" y="6532563"/>
            <a:ext cx="911225" cy="244475"/>
          </a:xfrm>
          <a:prstGeom prst="rect">
            <a:avLst/>
          </a:prstGeom>
          <a:noFill/>
          <a:ln w="9525">
            <a:noFill/>
            <a:miter lim="800000"/>
            <a:headEnd/>
            <a:tailEnd/>
          </a:ln>
        </p:spPr>
      </p:pic>
      <p:sp>
        <p:nvSpPr>
          <p:cNvPr id="7" name="Text Box 8"/>
          <p:cNvSpPr txBox="1">
            <a:spLocks noChangeArrowheads="1"/>
          </p:cNvSpPr>
          <p:nvPr/>
        </p:nvSpPr>
        <p:spPr bwMode="auto">
          <a:xfrm>
            <a:off x="6829425" y="6551613"/>
            <a:ext cx="1827213" cy="215900"/>
          </a:xfrm>
          <a:prstGeom prst="rect">
            <a:avLst/>
          </a:prstGeom>
          <a:noFill/>
          <a:ln w="9525">
            <a:noFill/>
            <a:miter lim="800000"/>
            <a:headEnd/>
            <a:tailEnd/>
          </a:ln>
          <a:effectLst/>
        </p:spPr>
        <p:txBody>
          <a:bodyPr wrap="none" lIns="92075" tIns="46038" rIns="92075" bIns="46038">
            <a:spAutoFit/>
          </a:bodyPr>
          <a:lstStyle/>
          <a:p>
            <a:pPr algn="r" eaLnBrk="0" hangingPunct="0">
              <a:defRPr/>
            </a:pPr>
            <a:r>
              <a:rPr lang="en-US" sz="800" dirty="0">
                <a:solidFill>
                  <a:srgbClr val="002060"/>
                </a:solidFill>
                <a:ea typeface="+mn-ea"/>
                <a:cs typeface="Tahoma" pitchFamily="34" charset="0"/>
              </a:rPr>
              <a:t>©2011 Micron Technology, Inc.     </a:t>
            </a:r>
            <a:r>
              <a:rPr lang="en-US" sz="800" dirty="0">
                <a:solidFill>
                  <a:schemeClr val="tx1">
                    <a:lumMod val="75000"/>
                    <a:lumOff val="25000"/>
                  </a:schemeClr>
                </a:solidFill>
                <a:ea typeface="+mn-ea"/>
                <a:cs typeface="Tahoma" pitchFamily="34" charset="0"/>
              </a:rPr>
              <a:t>|</a:t>
            </a:r>
          </a:p>
        </p:txBody>
      </p:sp>
      <p:sp>
        <p:nvSpPr>
          <p:cNvPr id="8" name="Rectangle 9"/>
          <p:cNvSpPr txBox="1">
            <a:spLocks noChangeArrowheads="1"/>
          </p:cNvSpPr>
          <p:nvPr/>
        </p:nvSpPr>
        <p:spPr>
          <a:xfrm>
            <a:off x="8535988" y="6554788"/>
            <a:ext cx="501650" cy="249237"/>
          </a:xfrm>
          <a:prstGeom prst="rect">
            <a:avLst/>
          </a:prstGeom>
        </p:spPr>
        <p:txBody>
          <a:bodyPr/>
          <a:lstStyle/>
          <a:p>
            <a:pPr algn="ctr" eaLnBrk="0" hangingPunct="0"/>
            <a:fld id="{CEE44B3B-AB2C-4B19-BCF6-20E08757D0C4}" type="slidenum">
              <a:rPr lang="en-US" altLang="ja-JP" sz="800" b="1"/>
              <a:pPr algn="ctr" eaLnBrk="0" hangingPunct="0"/>
              <a:t>‹#›</a:t>
            </a:fld>
            <a:endParaRPr lang="en-US" altLang="ja-JP" sz="800" b="1"/>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Chart Placeholder 9"/>
          <p:cNvSpPr>
            <a:spLocks noGrp="1"/>
          </p:cNvSpPr>
          <p:nvPr>
            <p:ph type="chart" sz="quarter" idx="10"/>
          </p:nvPr>
        </p:nvSpPr>
        <p:spPr>
          <a:xfrm>
            <a:off x="260350" y="1225550"/>
            <a:ext cx="8442325" cy="4830763"/>
          </a:xfrm>
        </p:spPr>
        <p:txBody>
          <a:bodyPr/>
          <a:lstStyle/>
          <a:p>
            <a:pPr lvl="0"/>
            <a:r>
              <a:rPr lang="en-US" noProof="0" smtClean="0"/>
              <a:t>Click icon to add chart</a:t>
            </a:r>
          </a:p>
        </p:txBody>
      </p:sp>
      <p:sp>
        <p:nvSpPr>
          <p:cNvPr id="10" name="Date Placeholder 9"/>
          <p:cNvSpPr>
            <a:spLocks noGrp="1"/>
          </p:cNvSpPr>
          <p:nvPr>
            <p:ph type="dt" sz="half" idx="11"/>
          </p:nvPr>
        </p:nvSpPr>
        <p:spPr>
          <a:xfrm>
            <a:off x="2700338" y="6472238"/>
            <a:ext cx="1871662" cy="365125"/>
          </a:xfrm>
          <a:prstGeom prst="rect">
            <a:avLst/>
          </a:prstGeom>
        </p:spPr>
        <p:txBody>
          <a:bodyPr vert="horz" wrap="square" lIns="91440" tIns="45720" rIns="91440" bIns="45720" numCol="1" anchor="ctr" anchorCtr="0" compatLnSpc="1">
            <a:prstTxWarp prst="textNoShape">
              <a:avLst/>
            </a:prstTxWarp>
          </a:bodyPr>
          <a:lstStyle>
            <a:lvl1pPr eaLnBrk="0" hangingPunct="0">
              <a:defRPr sz="800">
                <a:solidFill>
                  <a:srgbClr val="002060"/>
                </a:solidFill>
              </a:defRPr>
            </a:lvl1pPr>
          </a:lstStyle>
          <a:p>
            <a:fld id="{0E20870C-D372-436F-B92D-22039038376A}" type="datetime4">
              <a:rPr lang="en-US" altLang="ja-JP"/>
              <a:pPr/>
              <a:t>December 7, 2016</a:t>
            </a:fld>
            <a:endParaRPr lang="en-US" altLang="ja-JP"/>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Title Only Page">
    <p:spTree>
      <p:nvGrpSpPr>
        <p:cNvPr id="1" name=""/>
        <p:cNvGrpSpPr/>
        <p:nvPr/>
      </p:nvGrpSpPr>
      <p:grpSpPr>
        <a:xfrm>
          <a:off x="0" y="0"/>
          <a:ext cx="0" cy="0"/>
          <a:chOff x="0" y="0"/>
          <a:chExt cx="0" cy="0"/>
        </a:xfrm>
      </p:grpSpPr>
      <p:sp>
        <p:nvSpPr>
          <p:cNvPr id="3" name="Rectangle 4"/>
          <p:cNvSpPr>
            <a:spLocks noChangeArrowheads="1"/>
          </p:cNvSpPr>
          <p:nvPr/>
        </p:nvSpPr>
        <p:spPr bwMode="auto">
          <a:xfrm>
            <a:off x="2405063" y="6465888"/>
            <a:ext cx="6738937" cy="392112"/>
          </a:xfrm>
          <a:prstGeom prst="rect">
            <a:avLst/>
          </a:prstGeom>
          <a:solidFill>
            <a:srgbClr val="D9D9D9"/>
          </a:solidFill>
          <a:ln w="9525">
            <a:noFill/>
            <a:miter lim="800000"/>
            <a:headEnd/>
            <a:tailEnd/>
          </a:ln>
          <a:effectLst/>
        </p:spPr>
        <p:txBody>
          <a:bodyPr wrap="none" lIns="92075" tIns="46038" rIns="92075" bIns="46038" anchor="ctr"/>
          <a:lstStyle/>
          <a:p>
            <a:pPr eaLnBrk="0" hangingPunct="0"/>
            <a:endParaRPr lang="ja-JP" altLang="ja-JP"/>
          </a:p>
        </p:txBody>
      </p:sp>
      <p:sp>
        <p:nvSpPr>
          <p:cNvPr id="4" name="Rectangle 5"/>
          <p:cNvSpPr>
            <a:spLocks noChangeArrowheads="1"/>
          </p:cNvSpPr>
          <p:nvPr/>
        </p:nvSpPr>
        <p:spPr bwMode="auto">
          <a:xfrm>
            <a:off x="0" y="6465888"/>
            <a:ext cx="2405063" cy="392112"/>
          </a:xfrm>
          <a:prstGeom prst="rect">
            <a:avLst/>
          </a:prstGeom>
          <a:solidFill>
            <a:srgbClr val="002060"/>
          </a:solidFill>
          <a:ln w="9525">
            <a:noFill/>
            <a:miter lim="800000"/>
            <a:headEnd/>
            <a:tailEnd/>
          </a:ln>
          <a:effectLst/>
        </p:spPr>
        <p:txBody>
          <a:bodyPr wrap="none" lIns="92075" tIns="46038" rIns="92075" bIns="46038" anchor="ctr"/>
          <a:lstStyle/>
          <a:p>
            <a:pPr eaLnBrk="0" hangingPunct="0"/>
            <a:endParaRPr lang="ja-JP" altLang="ja-JP"/>
          </a:p>
        </p:txBody>
      </p:sp>
      <p:pic>
        <p:nvPicPr>
          <p:cNvPr id="5" name="Picture 6" descr="White Micron color logo [Converted]"/>
          <p:cNvPicPr>
            <a:picLocks noChangeAspect="1" noChangeArrowheads="1"/>
          </p:cNvPicPr>
          <p:nvPr/>
        </p:nvPicPr>
        <p:blipFill>
          <a:blip r:embed="rId2" cstate="print"/>
          <a:srcRect/>
          <a:stretch>
            <a:fillRect/>
          </a:stretch>
        </p:blipFill>
        <p:spPr bwMode="auto">
          <a:xfrm>
            <a:off x="696913" y="6532563"/>
            <a:ext cx="911225" cy="244475"/>
          </a:xfrm>
          <a:prstGeom prst="rect">
            <a:avLst/>
          </a:prstGeom>
          <a:noFill/>
          <a:ln w="9525">
            <a:noFill/>
            <a:miter lim="800000"/>
            <a:headEnd/>
            <a:tailEnd/>
          </a:ln>
        </p:spPr>
      </p:pic>
      <p:sp>
        <p:nvSpPr>
          <p:cNvPr id="6" name="Text Box 8"/>
          <p:cNvSpPr txBox="1">
            <a:spLocks noChangeArrowheads="1"/>
          </p:cNvSpPr>
          <p:nvPr/>
        </p:nvSpPr>
        <p:spPr bwMode="auto">
          <a:xfrm>
            <a:off x="6829425" y="6551613"/>
            <a:ext cx="1827213" cy="215900"/>
          </a:xfrm>
          <a:prstGeom prst="rect">
            <a:avLst/>
          </a:prstGeom>
          <a:noFill/>
          <a:ln w="9525">
            <a:noFill/>
            <a:miter lim="800000"/>
            <a:headEnd/>
            <a:tailEnd/>
          </a:ln>
          <a:effectLst/>
        </p:spPr>
        <p:txBody>
          <a:bodyPr wrap="none" lIns="92075" tIns="46038" rIns="92075" bIns="46038">
            <a:spAutoFit/>
          </a:bodyPr>
          <a:lstStyle/>
          <a:p>
            <a:pPr algn="r" eaLnBrk="0" hangingPunct="0">
              <a:defRPr/>
            </a:pPr>
            <a:r>
              <a:rPr lang="en-US" sz="800" dirty="0">
                <a:solidFill>
                  <a:srgbClr val="002060"/>
                </a:solidFill>
                <a:ea typeface="+mn-ea"/>
                <a:cs typeface="Tahoma" pitchFamily="34" charset="0"/>
              </a:rPr>
              <a:t>©2011 Micron Technology, Inc.     </a:t>
            </a:r>
            <a:r>
              <a:rPr lang="en-US" sz="800" dirty="0">
                <a:solidFill>
                  <a:schemeClr val="tx1">
                    <a:lumMod val="75000"/>
                    <a:lumOff val="25000"/>
                  </a:schemeClr>
                </a:solidFill>
                <a:ea typeface="+mn-ea"/>
                <a:cs typeface="Tahoma" pitchFamily="34" charset="0"/>
              </a:rPr>
              <a:t>|</a:t>
            </a:r>
          </a:p>
        </p:txBody>
      </p:sp>
      <p:sp>
        <p:nvSpPr>
          <p:cNvPr id="7" name="Rectangle 9"/>
          <p:cNvSpPr txBox="1">
            <a:spLocks noChangeArrowheads="1"/>
          </p:cNvSpPr>
          <p:nvPr/>
        </p:nvSpPr>
        <p:spPr>
          <a:xfrm>
            <a:off x="8535988" y="6554788"/>
            <a:ext cx="501650" cy="249237"/>
          </a:xfrm>
          <a:prstGeom prst="rect">
            <a:avLst/>
          </a:prstGeom>
        </p:spPr>
        <p:txBody>
          <a:bodyPr/>
          <a:lstStyle/>
          <a:p>
            <a:pPr algn="ctr" eaLnBrk="0" hangingPunct="0"/>
            <a:fld id="{55886822-662E-4A88-AF4A-AEA86D10B16A}" type="slidenum">
              <a:rPr lang="en-US" altLang="ja-JP" sz="800" b="1"/>
              <a:pPr algn="ctr" eaLnBrk="0" hangingPunct="0"/>
              <a:t>‹#›</a:t>
            </a:fld>
            <a:endParaRPr lang="en-US" altLang="ja-JP" sz="800" b="1"/>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Date Placeholder 9"/>
          <p:cNvSpPr>
            <a:spLocks noGrp="1"/>
          </p:cNvSpPr>
          <p:nvPr>
            <p:ph type="dt" sz="half" idx="10"/>
          </p:nvPr>
        </p:nvSpPr>
        <p:spPr>
          <a:xfrm>
            <a:off x="2700338" y="6472238"/>
            <a:ext cx="1871662" cy="365125"/>
          </a:xfrm>
          <a:prstGeom prst="rect">
            <a:avLst/>
          </a:prstGeom>
        </p:spPr>
        <p:txBody>
          <a:bodyPr vert="horz" wrap="square" lIns="91440" tIns="45720" rIns="91440" bIns="45720" numCol="1" anchor="ctr" anchorCtr="0" compatLnSpc="1">
            <a:prstTxWarp prst="textNoShape">
              <a:avLst/>
            </a:prstTxWarp>
          </a:bodyPr>
          <a:lstStyle>
            <a:lvl1pPr eaLnBrk="0" hangingPunct="0">
              <a:defRPr sz="800">
                <a:solidFill>
                  <a:srgbClr val="002060"/>
                </a:solidFill>
              </a:defRPr>
            </a:lvl1pPr>
          </a:lstStyle>
          <a:p>
            <a:fld id="{D94E594E-DCCC-4ED3-9D0A-BE9EF3286AF1}" type="datetime4">
              <a:rPr lang="en-US" altLang="ja-JP"/>
              <a:pPr/>
              <a:t>December 7, 2016</a:t>
            </a:fld>
            <a:endParaRPr lang="en-US" altLang="ja-JP"/>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age">
    <p:spTree>
      <p:nvGrpSpPr>
        <p:cNvPr id="1" name=""/>
        <p:cNvGrpSpPr/>
        <p:nvPr/>
      </p:nvGrpSpPr>
      <p:grpSpPr>
        <a:xfrm>
          <a:off x="0" y="0"/>
          <a:ext cx="0" cy="0"/>
          <a:chOff x="0" y="0"/>
          <a:chExt cx="0" cy="0"/>
        </a:xfrm>
      </p:grpSpPr>
      <p:sp>
        <p:nvSpPr>
          <p:cNvPr id="2" name="Rectangle 4"/>
          <p:cNvSpPr>
            <a:spLocks noChangeArrowheads="1"/>
          </p:cNvSpPr>
          <p:nvPr/>
        </p:nvSpPr>
        <p:spPr bwMode="auto">
          <a:xfrm>
            <a:off x="2405063" y="6465888"/>
            <a:ext cx="6738937" cy="392112"/>
          </a:xfrm>
          <a:prstGeom prst="rect">
            <a:avLst/>
          </a:prstGeom>
          <a:solidFill>
            <a:srgbClr val="D9D9D9"/>
          </a:solidFill>
          <a:ln w="9525">
            <a:noFill/>
            <a:miter lim="800000"/>
            <a:headEnd/>
            <a:tailEnd/>
          </a:ln>
          <a:effectLst/>
        </p:spPr>
        <p:txBody>
          <a:bodyPr wrap="none" lIns="92075" tIns="46038" rIns="92075" bIns="46038" anchor="ctr"/>
          <a:lstStyle/>
          <a:p>
            <a:pPr eaLnBrk="0" hangingPunct="0"/>
            <a:endParaRPr lang="ja-JP" altLang="ja-JP"/>
          </a:p>
        </p:txBody>
      </p:sp>
      <p:sp>
        <p:nvSpPr>
          <p:cNvPr id="3" name="Rectangle 5"/>
          <p:cNvSpPr>
            <a:spLocks noChangeArrowheads="1"/>
          </p:cNvSpPr>
          <p:nvPr/>
        </p:nvSpPr>
        <p:spPr bwMode="auto">
          <a:xfrm>
            <a:off x="0" y="6465888"/>
            <a:ext cx="2405063" cy="392112"/>
          </a:xfrm>
          <a:prstGeom prst="rect">
            <a:avLst/>
          </a:prstGeom>
          <a:solidFill>
            <a:srgbClr val="002060"/>
          </a:solidFill>
          <a:ln w="9525">
            <a:noFill/>
            <a:miter lim="800000"/>
            <a:headEnd/>
            <a:tailEnd/>
          </a:ln>
          <a:effectLst/>
        </p:spPr>
        <p:txBody>
          <a:bodyPr wrap="none" lIns="92075" tIns="46038" rIns="92075" bIns="46038" anchor="ctr"/>
          <a:lstStyle/>
          <a:p>
            <a:pPr eaLnBrk="0" hangingPunct="0"/>
            <a:endParaRPr lang="ja-JP" altLang="ja-JP"/>
          </a:p>
        </p:txBody>
      </p:sp>
      <p:pic>
        <p:nvPicPr>
          <p:cNvPr id="4" name="Picture 6" descr="White Micron color logo [Converted]"/>
          <p:cNvPicPr>
            <a:picLocks noChangeAspect="1" noChangeArrowheads="1"/>
          </p:cNvPicPr>
          <p:nvPr/>
        </p:nvPicPr>
        <p:blipFill>
          <a:blip r:embed="rId2" cstate="print"/>
          <a:srcRect/>
          <a:stretch>
            <a:fillRect/>
          </a:stretch>
        </p:blipFill>
        <p:spPr bwMode="auto">
          <a:xfrm>
            <a:off x="696913" y="6532563"/>
            <a:ext cx="911225" cy="244475"/>
          </a:xfrm>
          <a:prstGeom prst="rect">
            <a:avLst/>
          </a:prstGeom>
          <a:noFill/>
          <a:ln w="9525">
            <a:noFill/>
            <a:miter lim="800000"/>
            <a:headEnd/>
            <a:tailEnd/>
          </a:ln>
        </p:spPr>
      </p:pic>
      <p:sp>
        <p:nvSpPr>
          <p:cNvPr id="5" name="Text Box 8"/>
          <p:cNvSpPr txBox="1">
            <a:spLocks noChangeArrowheads="1"/>
          </p:cNvSpPr>
          <p:nvPr/>
        </p:nvSpPr>
        <p:spPr bwMode="auto">
          <a:xfrm>
            <a:off x="6829425" y="6551613"/>
            <a:ext cx="1827213" cy="215900"/>
          </a:xfrm>
          <a:prstGeom prst="rect">
            <a:avLst/>
          </a:prstGeom>
          <a:noFill/>
          <a:ln w="9525">
            <a:noFill/>
            <a:miter lim="800000"/>
            <a:headEnd/>
            <a:tailEnd/>
          </a:ln>
          <a:effectLst/>
        </p:spPr>
        <p:txBody>
          <a:bodyPr wrap="none" lIns="92075" tIns="46038" rIns="92075" bIns="46038">
            <a:spAutoFit/>
          </a:bodyPr>
          <a:lstStyle/>
          <a:p>
            <a:pPr algn="r" eaLnBrk="0" hangingPunct="0">
              <a:defRPr/>
            </a:pPr>
            <a:r>
              <a:rPr lang="en-US" sz="800" dirty="0">
                <a:solidFill>
                  <a:srgbClr val="002060"/>
                </a:solidFill>
                <a:ea typeface="+mn-ea"/>
                <a:cs typeface="Tahoma" pitchFamily="34" charset="0"/>
              </a:rPr>
              <a:t>©2011 Micron Technology, Inc.     </a:t>
            </a:r>
            <a:r>
              <a:rPr lang="en-US" sz="800" dirty="0">
                <a:solidFill>
                  <a:schemeClr val="tx1">
                    <a:lumMod val="75000"/>
                    <a:lumOff val="25000"/>
                  </a:schemeClr>
                </a:solidFill>
                <a:ea typeface="+mn-ea"/>
                <a:cs typeface="Tahoma" pitchFamily="34" charset="0"/>
              </a:rPr>
              <a:t>|</a:t>
            </a:r>
          </a:p>
        </p:txBody>
      </p:sp>
      <p:sp>
        <p:nvSpPr>
          <p:cNvPr id="6" name="Rectangle 9"/>
          <p:cNvSpPr txBox="1">
            <a:spLocks noChangeArrowheads="1"/>
          </p:cNvSpPr>
          <p:nvPr/>
        </p:nvSpPr>
        <p:spPr>
          <a:xfrm>
            <a:off x="8535988" y="6554788"/>
            <a:ext cx="501650" cy="249237"/>
          </a:xfrm>
          <a:prstGeom prst="rect">
            <a:avLst/>
          </a:prstGeom>
        </p:spPr>
        <p:txBody>
          <a:bodyPr/>
          <a:lstStyle/>
          <a:p>
            <a:pPr algn="ctr" eaLnBrk="0" hangingPunct="0"/>
            <a:fld id="{CD8CB64C-38C4-4F58-A626-C23D20A8DD73}" type="slidenum">
              <a:rPr lang="en-US" altLang="ja-JP" sz="800" b="1"/>
              <a:pPr algn="ctr" eaLnBrk="0" hangingPunct="0"/>
              <a:t>‹#›</a:t>
            </a:fld>
            <a:endParaRPr lang="en-US" altLang="ja-JP" sz="800" b="1"/>
          </a:p>
        </p:txBody>
      </p:sp>
      <p:sp>
        <p:nvSpPr>
          <p:cNvPr id="7" name="Date Placeholder 9"/>
          <p:cNvSpPr>
            <a:spLocks noGrp="1"/>
          </p:cNvSpPr>
          <p:nvPr>
            <p:ph type="dt" sz="half" idx="10"/>
          </p:nvPr>
        </p:nvSpPr>
        <p:spPr>
          <a:xfrm>
            <a:off x="2700338" y="6472238"/>
            <a:ext cx="1871662" cy="365125"/>
          </a:xfrm>
          <a:prstGeom prst="rect">
            <a:avLst/>
          </a:prstGeom>
        </p:spPr>
        <p:txBody>
          <a:bodyPr vert="horz" wrap="square" lIns="91440" tIns="45720" rIns="91440" bIns="45720" numCol="1" anchor="ctr" anchorCtr="0" compatLnSpc="1">
            <a:prstTxWarp prst="textNoShape">
              <a:avLst/>
            </a:prstTxWarp>
          </a:bodyPr>
          <a:lstStyle>
            <a:lvl1pPr eaLnBrk="0" hangingPunct="0">
              <a:defRPr sz="800">
                <a:solidFill>
                  <a:srgbClr val="002060"/>
                </a:solidFill>
              </a:defRPr>
            </a:lvl1pPr>
          </a:lstStyle>
          <a:p>
            <a:fld id="{EC47C960-03DF-4131-98E2-E301EBDCF74C}" type="datetime4">
              <a:rPr lang="en-US" altLang="ja-JP"/>
              <a:pPr/>
              <a:t>December 7, 2016</a:t>
            </a:fld>
            <a:endParaRPr lang="en-US" altLang="ja-JP"/>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Page">
    <p:spTree>
      <p:nvGrpSpPr>
        <p:cNvPr id="1" name=""/>
        <p:cNvGrpSpPr/>
        <p:nvPr/>
      </p:nvGrpSpPr>
      <p:grpSpPr>
        <a:xfrm>
          <a:off x="0" y="0"/>
          <a:ext cx="0" cy="0"/>
          <a:chOff x="0" y="0"/>
          <a:chExt cx="0" cy="0"/>
        </a:xfrm>
      </p:grpSpPr>
      <p:sp>
        <p:nvSpPr>
          <p:cNvPr id="4" name="Rectangle 4"/>
          <p:cNvSpPr>
            <a:spLocks noChangeArrowheads="1"/>
          </p:cNvSpPr>
          <p:nvPr/>
        </p:nvSpPr>
        <p:spPr bwMode="auto">
          <a:xfrm>
            <a:off x="2405063" y="6465888"/>
            <a:ext cx="6738937" cy="392112"/>
          </a:xfrm>
          <a:prstGeom prst="rect">
            <a:avLst/>
          </a:prstGeom>
          <a:solidFill>
            <a:srgbClr val="D9D9D9"/>
          </a:solidFill>
          <a:ln w="9525">
            <a:noFill/>
            <a:miter lim="800000"/>
            <a:headEnd/>
            <a:tailEnd/>
          </a:ln>
          <a:effectLst/>
        </p:spPr>
        <p:txBody>
          <a:bodyPr wrap="none" lIns="92075" tIns="46038" rIns="92075" bIns="46038" anchor="ctr"/>
          <a:lstStyle/>
          <a:p>
            <a:pPr eaLnBrk="0" hangingPunct="0"/>
            <a:endParaRPr lang="ja-JP" altLang="ja-JP"/>
          </a:p>
        </p:txBody>
      </p:sp>
      <p:sp>
        <p:nvSpPr>
          <p:cNvPr id="5" name="Rectangle 5"/>
          <p:cNvSpPr>
            <a:spLocks noChangeArrowheads="1"/>
          </p:cNvSpPr>
          <p:nvPr/>
        </p:nvSpPr>
        <p:spPr bwMode="auto">
          <a:xfrm>
            <a:off x="0" y="6465888"/>
            <a:ext cx="2405063" cy="392112"/>
          </a:xfrm>
          <a:prstGeom prst="rect">
            <a:avLst/>
          </a:prstGeom>
          <a:solidFill>
            <a:srgbClr val="002060"/>
          </a:solidFill>
          <a:ln w="9525">
            <a:noFill/>
            <a:miter lim="800000"/>
            <a:headEnd/>
            <a:tailEnd/>
          </a:ln>
          <a:effectLst/>
        </p:spPr>
        <p:txBody>
          <a:bodyPr wrap="none" lIns="92075" tIns="46038" rIns="92075" bIns="46038" anchor="ctr"/>
          <a:lstStyle/>
          <a:p>
            <a:pPr eaLnBrk="0" hangingPunct="0"/>
            <a:endParaRPr lang="ja-JP" altLang="ja-JP"/>
          </a:p>
        </p:txBody>
      </p:sp>
      <p:pic>
        <p:nvPicPr>
          <p:cNvPr id="6" name="Picture 6" descr="White Micron color logo [Converted]"/>
          <p:cNvPicPr>
            <a:picLocks noChangeAspect="1" noChangeArrowheads="1"/>
          </p:cNvPicPr>
          <p:nvPr/>
        </p:nvPicPr>
        <p:blipFill>
          <a:blip r:embed="rId2" cstate="print"/>
          <a:srcRect/>
          <a:stretch>
            <a:fillRect/>
          </a:stretch>
        </p:blipFill>
        <p:spPr bwMode="auto">
          <a:xfrm>
            <a:off x="696913" y="6532563"/>
            <a:ext cx="911225" cy="244475"/>
          </a:xfrm>
          <a:prstGeom prst="rect">
            <a:avLst/>
          </a:prstGeom>
          <a:noFill/>
          <a:ln w="9525">
            <a:noFill/>
            <a:miter lim="800000"/>
            <a:headEnd/>
            <a:tailEnd/>
          </a:ln>
        </p:spPr>
      </p:pic>
      <p:sp>
        <p:nvSpPr>
          <p:cNvPr id="7" name="Text Box 8"/>
          <p:cNvSpPr txBox="1">
            <a:spLocks noChangeArrowheads="1"/>
          </p:cNvSpPr>
          <p:nvPr/>
        </p:nvSpPr>
        <p:spPr bwMode="auto">
          <a:xfrm>
            <a:off x="6829425" y="6551613"/>
            <a:ext cx="1827213" cy="215900"/>
          </a:xfrm>
          <a:prstGeom prst="rect">
            <a:avLst/>
          </a:prstGeom>
          <a:noFill/>
          <a:ln w="9525">
            <a:noFill/>
            <a:miter lim="800000"/>
            <a:headEnd/>
            <a:tailEnd/>
          </a:ln>
          <a:effectLst/>
        </p:spPr>
        <p:txBody>
          <a:bodyPr wrap="none" lIns="92075" tIns="46038" rIns="92075" bIns="46038">
            <a:spAutoFit/>
          </a:bodyPr>
          <a:lstStyle/>
          <a:p>
            <a:pPr algn="r" eaLnBrk="0" hangingPunct="0">
              <a:defRPr/>
            </a:pPr>
            <a:r>
              <a:rPr lang="en-US" sz="800" dirty="0">
                <a:solidFill>
                  <a:srgbClr val="002060"/>
                </a:solidFill>
                <a:ea typeface="+mn-ea"/>
                <a:cs typeface="Tahoma" pitchFamily="34" charset="0"/>
              </a:rPr>
              <a:t>©2011 Micron Technology, Inc.     </a:t>
            </a:r>
            <a:r>
              <a:rPr lang="en-US" sz="800" dirty="0">
                <a:solidFill>
                  <a:schemeClr val="tx1">
                    <a:lumMod val="75000"/>
                    <a:lumOff val="25000"/>
                  </a:schemeClr>
                </a:solidFill>
                <a:ea typeface="+mn-ea"/>
                <a:cs typeface="Tahoma" pitchFamily="34" charset="0"/>
              </a:rPr>
              <a:t>|</a:t>
            </a:r>
          </a:p>
        </p:txBody>
      </p:sp>
      <p:sp>
        <p:nvSpPr>
          <p:cNvPr id="8" name="Rectangle 9"/>
          <p:cNvSpPr txBox="1">
            <a:spLocks noChangeArrowheads="1"/>
          </p:cNvSpPr>
          <p:nvPr/>
        </p:nvSpPr>
        <p:spPr>
          <a:xfrm>
            <a:off x="8535988" y="6554788"/>
            <a:ext cx="501650" cy="249237"/>
          </a:xfrm>
          <a:prstGeom prst="rect">
            <a:avLst/>
          </a:prstGeom>
        </p:spPr>
        <p:txBody>
          <a:bodyPr/>
          <a:lstStyle/>
          <a:p>
            <a:pPr algn="ctr" eaLnBrk="0" hangingPunct="0"/>
            <a:fld id="{BD9E38FC-2274-45F0-B5EE-57B1BCEBB930}" type="slidenum">
              <a:rPr lang="en-US" altLang="ja-JP" sz="800" b="1"/>
              <a:pPr algn="ctr" eaLnBrk="0" hangingPunct="0"/>
              <a:t>‹#›</a:t>
            </a:fld>
            <a:endParaRPr lang="en-US" altLang="ja-JP" sz="800" b="1"/>
          </a:p>
        </p:txBody>
      </p:sp>
      <p:sp>
        <p:nvSpPr>
          <p:cNvPr id="9" name="Rectangle 2"/>
          <p:cNvSpPr>
            <a:spLocks noGrp="1" noChangeArrowheads="1"/>
          </p:cNvSpPr>
          <p:nvPr>
            <p:ph type="ctrTitle"/>
          </p:nvPr>
        </p:nvSpPr>
        <p:spPr>
          <a:xfrm>
            <a:off x="1895475" y="2008188"/>
            <a:ext cx="6630988" cy="1298575"/>
          </a:xfrm>
          <a:prstGeom prst="rect">
            <a:avLst/>
          </a:prstGeom>
        </p:spPr>
        <p:txBody>
          <a:bodyPr anchor="b"/>
          <a:lstStyle>
            <a:lvl1pPr algn="l">
              <a:defRPr sz="4400"/>
            </a:lvl1pPr>
          </a:lstStyle>
          <a:p>
            <a:r>
              <a:rPr lang="en-US" smtClean="0"/>
              <a:t>Click to edit Master title style</a:t>
            </a:r>
            <a:endParaRPr lang="en-US" dirty="0"/>
          </a:p>
        </p:txBody>
      </p:sp>
      <p:sp>
        <p:nvSpPr>
          <p:cNvPr id="10" name="Rectangle 3"/>
          <p:cNvSpPr>
            <a:spLocks noGrp="1" noChangeArrowheads="1"/>
          </p:cNvSpPr>
          <p:nvPr>
            <p:ph type="subTitle" idx="1"/>
          </p:nvPr>
        </p:nvSpPr>
        <p:spPr>
          <a:xfrm>
            <a:off x="1895475" y="3500438"/>
            <a:ext cx="5951538" cy="1752600"/>
          </a:xfrm>
          <a:prstGeom prst="rect">
            <a:avLst/>
          </a:prstGeom>
        </p:spPr>
        <p:txBody>
          <a:bodyPr/>
          <a:lstStyle>
            <a:lvl1pPr marL="0" indent="0">
              <a:buFontTx/>
              <a:buNone/>
              <a:defRPr sz="3200">
                <a:solidFill>
                  <a:schemeClr val="tx1">
                    <a:lumMod val="75000"/>
                    <a:lumOff val="25000"/>
                  </a:schemeClr>
                </a:solidFill>
              </a:defRPr>
            </a:lvl1pPr>
          </a:lstStyle>
          <a:p>
            <a:r>
              <a:rPr lang="en-US" smtClean="0"/>
              <a:t>Click to edit Master subtitle style</a:t>
            </a:r>
            <a:endParaRPr lang="en-US" dirty="0"/>
          </a:p>
        </p:txBody>
      </p:sp>
      <p:sp>
        <p:nvSpPr>
          <p:cNvPr id="11" name="Date Placeholder 9"/>
          <p:cNvSpPr>
            <a:spLocks noGrp="1"/>
          </p:cNvSpPr>
          <p:nvPr>
            <p:ph type="dt" sz="half" idx="10"/>
          </p:nvPr>
        </p:nvSpPr>
        <p:spPr>
          <a:xfrm>
            <a:off x="2700338" y="6472238"/>
            <a:ext cx="1871662" cy="365125"/>
          </a:xfrm>
          <a:prstGeom prst="rect">
            <a:avLst/>
          </a:prstGeom>
        </p:spPr>
        <p:txBody>
          <a:bodyPr vert="horz" wrap="square" lIns="91440" tIns="45720" rIns="91440" bIns="45720" numCol="1" anchor="ctr" anchorCtr="0" compatLnSpc="1">
            <a:prstTxWarp prst="textNoShape">
              <a:avLst/>
            </a:prstTxWarp>
          </a:bodyPr>
          <a:lstStyle>
            <a:lvl1pPr eaLnBrk="0" hangingPunct="0">
              <a:defRPr sz="800">
                <a:solidFill>
                  <a:srgbClr val="002060"/>
                </a:solidFill>
              </a:defRPr>
            </a:lvl1pPr>
          </a:lstStyle>
          <a:p>
            <a:fld id="{964B8842-4893-4A91-AC34-DDD60366A9C1}" type="datetime4">
              <a:rPr lang="en-US" altLang="ja-JP"/>
              <a:pPr/>
              <a:t>December 7, 2016</a:t>
            </a:fld>
            <a:endParaRPr lang="en-US" altLang="ja-JP"/>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DO NOT USE">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fidential Title &amp; Text Page">
    <p:spTree>
      <p:nvGrpSpPr>
        <p:cNvPr id="1" name=""/>
        <p:cNvGrpSpPr/>
        <p:nvPr/>
      </p:nvGrpSpPr>
      <p:grpSpPr>
        <a:xfrm>
          <a:off x="0" y="0"/>
          <a:ext cx="0" cy="0"/>
          <a:chOff x="0" y="0"/>
          <a:chExt cx="0" cy="0"/>
        </a:xfrm>
      </p:grpSpPr>
      <p:sp>
        <p:nvSpPr>
          <p:cNvPr id="4" name="Rectangle 4"/>
          <p:cNvSpPr>
            <a:spLocks noChangeArrowheads="1"/>
          </p:cNvSpPr>
          <p:nvPr/>
        </p:nvSpPr>
        <p:spPr bwMode="auto">
          <a:xfrm>
            <a:off x="2405063" y="6465888"/>
            <a:ext cx="6738937" cy="392112"/>
          </a:xfrm>
          <a:prstGeom prst="rect">
            <a:avLst/>
          </a:prstGeom>
          <a:solidFill>
            <a:srgbClr val="C1CEEC"/>
          </a:solidFill>
          <a:ln w="9525">
            <a:noFill/>
            <a:miter lim="800000"/>
            <a:headEnd/>
            <a:tailEnd/>
          </a:ln>
          <a:effectLst>
            <a:innerShdw blurRad="63500" dist="50800" dir="10800000">
              <a:prstClr val="black">
                <a:alpha val="50000"/>
              </a:prstClr>
            </a:innerShdw>
          </a:effectLst>
        </p:spPr>
        <p:txBody>
          <a:bodyPr wrap="none" lIns="92075" tIns="46038" rIns="92075" bIns="46038" anchor="ctr"/>
          <a:lstStyle/>
          <a:p>
            <a:pPr eaLnBrk="0" hangingPunct="0">
              <a:defRPr/>
            </a:pPr>
            <a:endParaRPr lang="en-US">
              <a:ea typeface="+mn-ea"/>
            </a:endParaRPr>
          </a:p>
        </p:txBody>
      </p:sp>
      <p:sp>
        <p:nvSpPr>
          <p:cNvPr id="5" name="Rectangle 4"/>
          <p:cNvSpPr>
            <a:spLocks noChangeArrowheads="1"/>
          </p:cNvSpPr>
          <p:nvPr/>
        </p:nvSpPr>
        <p:spPr bwMode="auto">
          <a:xfrm>
            <a:off x="0" y="6465888"/>
            <a:ext cx="2405063" cy="392112"/>
          </a:xfrm>
          <a:prstGeom prst="rect">
            <a:avLst/>
          </a:prstGeom>
          <a:gradFill rotWithShape="1">
            <a:gsLst>
              <a:gs pos="0">
                <a:srgbClr val="24207A"/>
              </a:gs>
              <a:gs pos="50999">
                <a:srgbClr val="292377"/>
              </a:gs>
              <a:gs pos="100000">
                <a:srgbClr val="0066CC"/>
              </a:gs>
            </a:gsLst>
            <a:lin ang="2700000" scaled="1"/>
          </a:gradFill>
          <a:ln w="9525">
            <a:noFill/>
            <a:miter lim="800000"/>
            <a:headEnd/>
            <a:tailEnd/>
          </a:ln>
        </p:spPr>
        <p:txBody>
          <a:bodyPr wrap="none" lIns="92075" tIns="46038" rIns="92075" bIns="46038" anchor="ctr"/>
          <a:lstStyle/>
          <a:p>
            <a:pPr eaLnBrk="0" hangingPunct="0"/>
            <a:endParaRPr lang="en-US"/>
          </a:p>
        </p:txBody>
      </p:sp>
      <p:pic>
        <p:nvPicPr>
          <p:cNvPr id="6" name="Picture 6" descr="White Micron color logo [Converted]"/>
          <p:cNvPicPr>
            <a:picLocks noChangeAspect="1" noChangeArrowheads="1"/>
          </p:cNvPicPr>
          <p:nvPr/>
        </p:nvPicPr>
        <p:blipFill>
          <a:blip r:embed="rId2" cstate="print"/>
          <a:srcRect/>
          <a:stretch>
            <a:fillRect/>
          </a:stretch>
        </p:blipFill>
        <p:spPr bwMode="auto">
          <a:xfrm>
            <a:off x="696913" y="6532563"/>
            <a:ext cx="911225" cy="244475"/>
          </a:xfrm>
          <a:prstGeom prst="rect">
            <a:avLst/>
          </a:prstGeom>
          <a:noFill/>
          <a:ln w="9525">
            <a:noFill/>
            <a:miter lim="800000"/>
            <a:headEnd/>
            <a:tailEnd/>
          </a:ln>
        </p:spPr>
      </p:pic>
      <p:sp>
        <p:nvSpPr>
          <p:cNvPr id="8" name="Rectangle 9"/>
          <p:cNvSpPr txBox="1">
            <a:spLocks noChangeArrowheads="1"/>
          </p:cNvSpPr>
          <p:nvPr/>
        </p:nvSpPr>
        <p:spPr>
          <a:xfrm>
            <a:off x="8535988" y="6557963"/>
            <a:ext cx="501650" cy="249237"/>
          </a:xfrm>
          <a:prstGeom prst="rect">
            <a:avLst/>
          </a:prstGeom>
        </p:spPr>
        <p:txBody>
          <a:bodyPr/>
          <a:lstStyle/>
          <a:p>
            <a:pPr algn="ctr" eaLnBrk="0" hangingPunct="0"/>
            <a:fld id="{2090242D-D8E9-4714-9B46-2D5BD6586CD1}" type="slidenum">
              <a:rPr lang="en-US" sz="800" b="1"/>
              <a:pPr algn="ctr" eaLnBrk="0" hangingPunct="0"/>
              <a:t>‹#›</a:t>
            </a:fld>
            <a:endParaRPr lang="en-US" sz="800" b="1"/>
          </a:p>
        </p:txBody>
      </p:sp>
      <p:sp>
        <p:nvSpPr>
          <p:cNvPr id="9" name="Text Box 8"/>
          <p:cNvSpPr txBox="1">
            <a:spLocks noChangeArrowheads="1"/>
          </p:cNvSpPr>
          <p:nvPr/>
        </p:nvSpPr>
        <p:spPr bwMode="auto">
          <a:xfrm>
            <a:off x="5568950" y="6553200"/>
            <a:ext cx="3087688" cy="217488"/>
          </a:xfrm>
          <a:prstGeom prst="rect">
            <a:avLst/>
          </a:prstGeom>
          <a:noFill/>
          <a:ln w="9525">
            <a:noFill/>
            <a:miter lim="800000"/>
            <a:headEnd/>
            <a:tailEnd/>
          </a:ln>
        </p:spPr>
        <p:txBody>
          <a:bodyPr lIns="92075" tIns="46038" rIns="92075" bIns="46038">
            <a:spAutoFit/>
          </a:bodyPr>
          <a:lstStyle/>
          <a:p>
            <a:pPr algn="r" eaLnBrk="0" hangingPunct="0"/>
            <a:r>
              <a:rPr lang="en-US" sz="800">
                <a:solidFill>
                  <a:srgbClr val="002060"/>
                </a:solidFill>
              </a:rPr>
              <a:t>Micron Confidential      </a:t>
            </a:r>
            <a:r>
              <a:rPr lang="en-US" sz="800">
                <a:solidFill>
                  <a:srgbClr val="3075FF"/>
                </a:solidFill>
              </a:rPr>
              <a:t>|</a:t>
            </a:r>
            <a:r>
              <a:rPr lang="en-US" sz="800">
                <a:solidFill>
                  <a:srgbClr val="002060"/>
                </a:solidFill>
              </a:rPr>
              <a:t>     </a:t>
            </a:r>
            <a:r>
              <a:rPr lang="en-US" sz="800">
                <a:solidFill>
                  <a:srgbClr val="002060"/>
                </a:solidFill>
                <a:cs typeface="Tahoma" pitchFamily="34" charset="0"/>
              </a:rPr>
              <a:t>©2013 Micron Technology, Inc.     </a:t>
            </a:r>
            <a:r>
              <a:rPr lang="en-US" sz="800">
                <a:solidFill>
                  <a:srgbClr val="3075FF"/>
                </a:solidFill>
                <a:cs typeface="Tahoma" pitchFamily="34" charset="0"/>
              </a:rPr>
              <a:t>|</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265113" y="1236663"/>
            <a:ext cx="8437562" cy="48371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1"/>
          </p:nvPr>
        </p:nvSpPr>
        <p:spPr>
          <a:xfrm>
            <a:off x="2700338" y="6607175"/>
            <a:ext cx="1871662" cy="109538"/>
          </a:xfrm>
          <a:prstGeom prst="rect">
            <a:avLst/>
          </a:prstGeom>
        </p:spPr>
        <p:txBody>
          <a:bodyPr vert="horz" wrap="square" lIns="91440" tIns="45720" rIns="91440" bIns="45720" numCol="1" anchor="ctr" anchorCtr="0" compatLnSpc="1">
            <a:prstTxWarp prst="textNoShape">
              <a:avLst/>
            </a:prstTxWarp>
          </a:bodyPr>
          <a:lstStyle>
            <a:lvl1pPr eaLnBrk="0" hangingPunct="0">
              <a:defRPr sz="800">
                <a:solidFill>
                  <a:srgbClr val="002060"/>
                </a:solidFill>
              </a:defRPr>
            </a:lvl1pPr>
          </a:lstStyle>
          <a:p>
            <a:fld id="{C3DFBF86-822B-45E5-B926-EF67A7B1C7DA}" type="datetime4">
              <a:rPr lang="en-US"/>
              <a:pPr/>
              <a:t>December 7, 2016</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fidential Text Page">
    <p:spTree>
      <p:nvGrpSpPr>
        <p:cNvPr id="1" name=""/>
        <p:cNvGrpSpPr/>
        <p:nvPr/>
      </p:nvGrpSpPr>
      <p:grpSpPr>
        <a:xfrm>
          <a:off x="0" y="0"/>
          <a:ext cx="0" cy="0"/>
          <a:chOff x="0" y="0"/>
          <a:chExt cx="0" cy="0"/>
        </a:xfrm>
      </p:grpSpPr>
      <p:sp>
        <p:nvSpPr>
          <p:cNvPr id="4" name="Rectangle 3"/>
          <p:cNvSpPr>
            <a:spLocks noChangeArrowheads="1"/>
          </p:cNvSpPr>
          <p:nvPr/>
        </p:nvSpPr>
        <p:spPr bwMode="auto">
          <a:xfrm>
            <a:off x="2405063" y="6465888"/>
            <a:ext cx="6738937" cy="392112"/>
          </a:xfrm>
          <a:prstGeom prst="rect">
            <a:avLst/>
          </a:prstGeom>
          <a:solidFill>
            <a:srgbClr val="D9D9D9"/>
          </a:solidFill>
          <a:ln w="9525">
            <a:noFill/>
            <a:miter lim="800000"/>
            <a:headEnd/>
            <a:tailEnd/>
          </a:ln>
          <a:effectLst/>
        </p:spPr>
        <p:txBody>
          <a:bodyPr wrap="none" lIns="92075" tIns="46038" rIns="92075" bIns="46038" anchor="ctr"/>
          <a:lstStyle/>
          <a:p>
            <a:pPr eaLnBrk="0" hangingPunct="0"/>
            <a:endParaRPr lang="ja-JP" altLang="ja-JP"/>
          </a:p>
        </p:txBody>
      </p:sp>
      <p:sp>
        <p:nvSpPr>
          <p:cNvPr id="5" name="Rectangle 4"/>
          <p:cNvSpPr>
            <a:spLocks noChangeArrowheads="1"/>
          </p:cNvSpPr>
          <p:nvPr/>
        </p:nvSpPr>
        <p:spPr bwMode="auto">
          <a:xfrm>
            <a:off x="0" y="6465888"/>
            <a:ext cx="2405063" cy="392112"/>
          </a:xfrm>
          <a:prstGeom prst="rect">
            <a:avLst/>
          </a:prstGeom>
          <a:solidFill>
            <a:srgbClr val="002060"/>
          </a:solidFill>
          <a:ln w="9525">
            <a:noFill/>
            <a:miter lim="800000"/>
            <a:headEnd/>
            <a:tailEnd/>
          </a:ln>
          <a:effectLst/>
        </p:spPr>
        <p:txBody>
          <a:bodyPr wrap="none" lIns="92075" tIns="46038" rIns="92075" bIns="46038" anchor="ctr"/>
          <a:lstStyle/>
          <a:p>
            <a:pPr eaLnBrk="0" hangingPunct="0"/>
            <a:endParaRPr lang="ja-JP" altLang="ja-JP"/>
          </a:p>
        </p:txBody>
      </p:sp>
      <p:pic>
        <p:nvPicPr>
          <p:cNvPr id="6" name="Picture 5" descr="White Micron color logo [Converted]"/>
          <p:cNvPicPr>
            <a:picLocks noChangeAspect="1" noChangeArrowheads="1"/>
          </p:cNvPicPr>
          <p:nvPr/>
        </p:nvPicPr>
        <p:blipFill>
          <a:blip r:embed="rId2" cstate="print"/>
          <a:srcRect/>
          <a:stretch>
            <a:fillRect/>
          </a:stretch>
        </p:blipFill>
        <p:spPr bwMode="auto">
          <a:xfrm>
            <a:off x="696913" y="6532563"/>
            <a:ext cx="911225" cy="244475"/>
          </a:xfrm>
          <a:prstGeom prst="rect">
            <a:avLst/>
          </a:prstGeom>
          <a:noFill/>
          <a:ln w="9525">
            <a:noFill/>
            <a:miter lim="800000"/>
            <a:headEnd/>
            <a:tailEnd/>
          </a:ln>
        </p:spPr>
      </p:pic>
      <p:sp>
        <p:nvSpPr>
          <p:cNvPr id="7" name="Text Box 8"/>
          <p:cNvSpPr txBox="1">
            <a:spLocks noChangeArrowheads="1"/>
          </p:cNvSpPr>
          <p:nvPr/>
        </p:nvSpPr>
        <p:spPr bwMode="auto">
          <a:xfrm>
            <a:off x="5568950" y="6551613"/>
            <a:ext cx="3087688" cy="215900"/>
          </a:xfrm>
          <a:prstGeom prst="rect">
            <a:avLst/>
          </a:prstGeom>
          <a:noFill/>
          <a:ln w="9525">
            <a:noFill/>
            <a:miter lim="800000"/>
            <a:headEnd/>
            <a:tailEnd/>
          </a:ln>
          <a:effectLst/>
        </p:spPr>
        <p:txBody>
          <a:bodyPr wrap="none" lIns="92075" tIns="46038" rIns="92075" bIns="46038">
            <a:spAutoFit/>
          </a:bodyPr>
          <a:lstStyle/>
          <a:p>
            <a:pPr algn="r" eaLnBrk="0" hangingPunct="0">
              <a:defRPr/>
            </a:pPr>
            <a:r>
              <a:rPr lang="en-US" sz="800" dirty="0">
                <a:solidFill>
                  <a:srgbClr val="002060"/>
                </a:solidFill>
                <a:ea typeface="+mn-ea"/>
              </a:rPr>
              <a:t>Micron Confidential      </a:t>
            </a:r>
            <a:r>
              <a:rPr lang="en-US" sz="800" dirty="0">
                <a:solidFill>
                  <a:schemeClr val="tx1">
                    <a:lumMod val="75000"/>
                    <a:lumOff val="25000"/>
                  </a:schemeClr>
                </a:solidFill>
                <a:ea typeface="+mn-ea"/>
              </a:rPr>
              <a:t>|</a:t>
            </a:r>
            <a:r>
              <a:rPr lang="en-US" sz="800" dirty="0">
                <a:solidFill>
                  <a:srgbClr val="002060"/>
                </a:solidFill>
                <a:ea typeface="+mn-ea"/>
              </a:rPr>
              <a:t>     </a:t>
            </a:r>
            <a:r>
              <a:rPr lang="en-US" sz="800" dirty="0">
                <a:solidFill>
                  <a:srgbClr val="002060"/>
                </a:solidFill>
                <a:ea typeface="+mn-ea"/>
                <a:cs typeface="Tahoma" pitchFamily="34" charset="0"/>
              </a:rPr>
              <a:t>©2011 Micron Technology, Inc.     </a:t>
            </a:r>
            <a:r>
              <a:rPr lang="en-US" sz="800" dirty="0">
                <a:solidFill>
                  <a:schemeClr val="tx1">
                    <a:lumMod val="75000"/>
                    <a:lumOff val="25000"/>
                  </a:schemeClr>
                </a:solidFill>
                <a:ea typeface="+mn-ea"/>
                <a:cs typeface="Tahoma" pitchFamily="34" charset="0"/>
              </a:rPr>
              <a:t>|</a:t>
            </a:r>
          </a:p>
        </p:txBody>
      </p:sp>
      <p:sp>
        <p:nvSpPr>
          <p:cNvPr id="9" name="Rectangle 9"/>
          <p:cNvSpPr txBox="1">
            <a:spLocks noChangeArrowheads="1"/>
          </p:cNvSpPr>
          <p:nvPr/>
        </p:nvSpPr>
        <p:spPr>
          <a:xfrm>
            <a:off x="8535988" y="6554788"/>
            <a:ext cx="501650" cy="249237"/>
          </a:xfrm>
          <a:prstGeom prst="rect">
            <a:avLst/>
          </a:prstGeom>
        </p:spPr>
        <p:txBody>
          <a:bodyPr/>
          <a:lstStyle/>
          <a:p>
            <a:pPr algn="ctr" eaLnBrk="0" hangingPunct="0"/>
            <a:fld id="{A270675E-CD2C-4830-927A-79FE963517DB}" type="slidenum">
              <a:rPr lang="en-US" altLang="ja-JP" sz="800" b="1"/>
              <a:pPr algn="ctr" eaLnBrk="0" hangingPunct="0"/>
              <a:t>‹#›</a:t>
            </a:fld>
            <a:endParaRPr lang="en-US" altLang="ja-JP" sz="800" b="1"/>
          </a:p>
        </p:txBody>
      </p:sp>
      <p:sp>
        <p:nvSpPr>
          <p:cNvPr id="8" name="Text Placeholder 7"/>
          <p:cNvSpPr>
            <a:spLocks noGrp="1"/>
          </p:cNvSpPr>
          <p:nvPr>
            <p:ph type="body" sz="quarter" idx="11"/>
          </p:nvPr>
        </p:nvSpPr>
        <p:spPr>
          <a:xfrm>
            <a:off x="260349" y="1225550"/>
            <a:ext cx="8442325" cy="4830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0" name="Date Placeholder 9"/>
          <p:cNvSpPr>
            <a:spLocks noGrp="1"/>
          </p:cNvSpPr>
          <p:nvPr>
            <p:ph type="dt" sz="half" idx="12"/>
          </p:nvPr>
        </p:nvSpPr>
        <p:spPr>
          <a:xfrm>
            <a:off x="2700338" y="6472238"/>
            <a:ext cx="1871662" cy="365125"/>
          </a:xfrm>
          <a:prstGeom prst="rect">
            <a:avLst/>
          </a:prstGeom>
        </p:spPr>
        <p:txBody>
          <a:bodyPr vert="horz" wrap="square" lIns="91440" tIns="45720" rIns="91440" bIns="45720" numCol="1" anchor="ctr" anchorCtr="0" compatLnSpc="1">
            <a:prstTxWarp prst="textNoShape">
              <a:avLst/>
            </a:prstTxWarp>
          </a:bodyPr>
          <a:lstStyle>
            <a:lvl1pPr eaLnBrk="0" hangingPunct="0">
              <a:defRPr sz="800">
                <a:solidFill>
                  <a:srgbClr val="002060"/>
                </a:solidFill>
              </a:defRPr>
            </a:lvl1pPr>
          </a:lstStyle>
          <a:p>
            <a:fld id="{6ED637A1-9A84-4074-B620-380E494FEE39}" type="datetime4">
              <a:rPr lang="en-US" altLang="ja-JP"/>
              <a:pPr/>
              <a:t>December 7, 2016</a:t>
            </a:fld>
            <a:endParaRPr lang="en-US" altLang="ja-JP"/>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fidential Chart Page">
    <p:spTree>
      <p:nvGrpSpPr>
        <p:cNvPr id="1" name=""/>
        <p:cNvGrpSpPr/>
        <p:nvPr/>
      </p:nvGrpSpPr>
      <p:grpSpPr>
        <a:xfrm>
          <a:off x="0" y="0"/>
          <a:ext cx="0" cy="0"/>
          <a:chOff x="0" y="0"/>
          <a:chExt cx="0" cy="0"/>
        </a:xfrm>
      </p:grpSpPr>
      <p:sp>
        <p:nvSpPr>
          <p:cNvPr id="4" name="Rectangle 3"/>
          <p:cNvSpPr>
            <a:spLocks noChangeArrowheads="1"/>
          </p:cNvSpPr>
          <p:nvPr/>
        </p:nvSpPr>
        <p:spPr bwMode="auto">
          <a:xfrm>
            <a:off x="2405063" y="6465888"/>
            <a:ext cx="6738937" cy="392112"/>
          </a:xfrm>
          <a:prstGeom prst="rect">
            <a:avLst/>
          </a:prstGeom>
          <a:solidFill>
            <a:srgbClr val="D9D9D9"/>
          </a:solidFill>
          <a:ln w="9525">
            <a:noFill/>
            <a:miter lim="800000"/>
            <a:headEnd/>
            <a:tailEnd/>
          </a:ln>
          <a:effectLst/>
        </p:spPr>
        <p:txBody>
          <a:bodyPr wrap="none" lIns="92075" tIns="46038" rIns="92075" bIns="46038" anchor="ctr"/>
          <a:lstStyle/>
          <a:p>
            <a:pPr eaLnBrk="0" hangingPunct="0"/>
            <a:endParaRPr lang="ja-JP" altLang="ja-JP"/>
          </a:p>
        </p:txBody>
      </p:sp>
      <p:sp>
        <p:nvSpPr>
          <p:cNvPr id="5" name="Rectangle 4"/>
          <p:cNvSpPr>
            <a:spLocks noChangeArrowheads="1"/>
          </p:cNvSpPr>
          <p:nvPr/>
        </p:nvSpPr>
        <p:spPr bwMode="auto">
          <a:xfrm>
            <a:off x="0" y="6465888"/>
            <a:ext cx="2405063" cy="392112"/>
          </a:xfrm>
          <a:prstGeom prst="rect">
            <a:avLst/>
          </a:prstGeom>
          <a:solidFill>
            <a:srgbClr val="002060"/>
          </a:solidFill>
          <a:ln w="9525">
            <a:noFill/>
            <a:miter lim="800000"/>
            <a:headEnd/>
            <a:tailEnd/>
          </a:ln>
          <a:effectLst/>
        </p:spPr>
        <p:txBody>
          <a:bodyPr wrap="none" lIns="92075" tIns="46038" rIns="92075" bIns="46038" anchor="ctr"/>
          <a:lstStyle/>
          <a:p>
            <a:pPr eaLnBrk="0" hangingPunct="0"/>
            <a:endParaRPr lang="ja-JP" altLang="ja-JP"/>
          </a:p>
        </p:txBody>
      </p:sp>
      <p:pic>
        <p:nvPicPr>
          <p:cNvPr id="6" name="Picture 5" descr="White Micron color logo [Converted]"/>
          <p:cNvPicPr>
            <a:picLocks noChangeAspect="1" noChangeArrowheads="1"/>
          </p:cNvPicPr>
          <p:nvPr/>
        </p:nvPicPr>
        <p:blipFill>
          <a:blip r:embed="rId2" cstate="print"/>
          <a:srcRect/>
          <a:stretch>
            <a:fillRect/>
          </a:stretch>
        </p:blipFill>
        <p:spPr bwMode="auto">
          <a:xfrm>
            <a:off x="696913" y="6532563"/>
            <a:ext cx="911225" cy="244475"/>
          </a:xfrm>
          <a:prstGeom prst="rect">
            <a:avLst/>
          </a:prstGeom>
          <a:noFill/>
          <a:ln w="9525">
            <a:noFill/>
            <a:miter lim="800000"/>
            <a:headEnd/>
            <a:tailEnd/>
          </a:ln>
        </p:spPr>
      </p:pic>
      <p:sp>
        <p:nvSpPr>
          <p:cNvPr id="7" name="Text Box 8"/>
          <p:cNvSpPr txBox="1">
            <a:spLocks noChangeArrowheads="1"/>
          </p:cNvSpPr>
          <p:nvPr/>
        </p:nvSpPr>
        <p:spPr bwMode="auto">
          <a:xfrm>
            <a:off x="5568950" y="6551613"/>
            <a:ext cx="3087688" cy="215900"/>
          </a:xfrm>
          <a:prstGeom prst="rect">
            <a:avLst/>
          </a:prstGeom>
          <a:noFill/>
          <a:ln w="9525">
            <a:noFill/>
            <a:miter lim="800000"/>
            <a:headEnd/>
            <a:tailEnd/>
          </a:ln>
          <a:effectLst/>
        </p:spPr>
        <p:txBody>
          <a:bodyPr wrap="none" lIns="92075" tIns="46038" rIns="92075" bIns="46038">
            <a:spAutoFit/>
          </a:bodyPr>
          <a:lstStyle/>
          <a:p>
            <a:pPr algn="r" eaLnBrk="0" hangingPunct="0">
              <a:defRPr/>
            </a:pPr>
            <a:r>
              <a:rPr lang="en-US" sz="800" dirty="0">
                <a:solidFill>
                  <a:srgbClr val="002060"/>
                </a:solidFill>
                <a:ea typeface="+mn-ea"/>
              </a:rPr>
              <a:t>Micron Confidential      </a:t>
            </a:r>
            <a:r>
              <a:rPr lang="en-US" sz="800" dirty="0">
                <a:solidFill>
                  <a:schemeClr val="tx1">
                    <a:lumMod val="75000"/>
                    <a:lumOff val="25000"/>
                  </a:schemeClr>
                </a:solidFill>
                <a:ea typeface="+mn-ea"/>
              </a:rPr>
              <a:t>|</a:t>
            </a:r>
            <a:r>
              <a:rPr lang="en-US" sz="800" dirty="0">
                <a:solidFill>
                  <a:srgbClr val="002060"/>
                </a:solidFill>
                <a:ea typeface="+mn-ea"/>
              </a:rPr>
              <a:t>     </a:t>
            </a:r>
            <a:r>
              <a:rPr lang="en-US" sz="800" dirty="0">
                <a:solidFill>
                  <a:srgbClr val="002060"/>
                </a:solidFill>
                <a:ea typeface="+mn-ea"/>
                <a:cs typeface="Tahoma" pitchFamily="34" charset="0"/>
              </a:rPr>
              <a:t>©2011 Micron Technology, Inc.     </a:t>
            </a:r>
            <a:r>
              <a:rPr lang="en-US" sz="800" dirty="0">
                <a:solidFill>
                  <a:schemeClr val="tx1">
                    <a:lumMod val="75000"/>
                    <a:lumOff val="25000"/>
                  </a:schemeClr>
                </a:solidFill>
                <a:ea typeface="+mn-ea"/>
                <a:cs typeface="Tahoma" pitchFamily="34" charset="0"/>
              </a:rPr>
              <a:t>|</a:t>
            </a:r>
          </a:p>
        </p:txBody>
      </p:sp>
      <p:sp>
        <p:nvSpPr>
          <p:cNvPr id="8" name="Rectangle 9"/>
          <p:cNvSpPr txBox="1">
            <a:spLocks noChangeArrowheads="1"/>
          </p:cNvSpPr>
          <p:nvPr/>
        </p:nvSpPr>
        <p:spPr>
          <a:xfrm>
            <a:off x="8535988" y="6554788"/>
            <a:ext cx="501650" cy="249237"/>
          </a:xfrm>
          <a:prstGeom prst="rect">
            <a:avLst/>
          </a:prstGeom>
        </p:spPr>
        <p:txBody>
          <a:bodyPr/>
          <a:lstStyle/>
          <a:p>
            <a:pPr algn="ctr" eaLnBrk="0" hangingPunct="0"/>
            <a:fld id="{8D4564A8-04B4-4EFD-A661-7DF3CAD0441B}" type="slidenum">
              <a:rPr lang="en-US" altLang="ja-JP" sz="800" b="1"/>
              <a:pPr algn="ctr" eaLnBrk="0" hangingPunct="0"/>
              <a:t>‹#›</a:t>
            </a:fld>
            <a:endParaRPr lang="en-US" altLang="ja-JP" sz="800" b="1"/>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Chart Placeholder 9"/>
          <p:cNvSpPr>
            <a:spLocks noGrp="1"/>
          </p:cNvSpPr>
          <p:nvPr>
            <p:ph type="chart" sz="quarter" idx="10"/>
          </p:nvPr>
        </p:nvSpPr>
        <p:spPr>
          <a:xfrm>
            <a:off x="260350" y="1225550"/>
            <a:ext cx="8442325" cy="4830763"/>
          </a:xfrm>
        </p:spPr>
        <p:txBody>
          <a:bodyPr/>
          <a:lstStyle/>
          <a:p>
            <a:pPr lvl="0"/>
            <a:r>
              <a:rPr lang="en-US" noProof="0" smtClean="0"/>
              <a:t>Click icon to add chart</a:t>
            </a:r>
          </a:p>
        </p:txBody>
      </p:sp>
      <p:sp>
        <p:nvSpPr>
          <p:cNvPr id="9" name="Date Placeholder 9"/>
          <p:cNvSpPr>
            <a:spLocks noGrp="1"/>
          </p:cNvSpPr>
          <p:nvPr>
            <p:ph type="dt" sz="half" idx="11"/>
          </p:nvPr>
        </p:nvSpPr>
        <p:spPr>
          <a:xfrm>
            <a:off x="2700338" y="6472238"/>
            <a:ext cx="1871662" cy="365125"/>
          </a:xfrm>
          <a:prstGeom prst="rect">
            <a:avLst/>
          </a:prstGeom>
        </p:spPr>
        <p:txBody>
          <a:bodyPr vert="horz" wrap="square" lIns="91440" tIns="45720" rIns="91440" bIns="45720" numCol="1" anchor="ctr" anchorCtr="0" compatLnSpc="1">
            <a:prstTxWarp prst="textNoShape">
              <a:avLst/>
            </a:prstTxWarp>
          </a:bodyPr>
          <a:lstStyle>
            <a:lvl1pPr eaLnBrk="0" hangingPunct="0">
              <a:defRPr sz="800">
                <a:solidFill>
                  <a:srgbClr val="002060"/>
                </a:solidFill>
              </a:defRPr>
            </a:lvl1pPr>
          </a:lstStyle>
          <a:p>
            <a:fld id="{A0783CAD-9393-4218-957A-E8AA8F6CDE44}" type="datetime4">
              <a:rPr lang="en-US" altLang="ja-JP"/>
              <a:pPr/>
              <a:t>December 7, 2016</a:t>
            </a:fld>
            <a:endParaRPr lang="en-US" altLang="ja-JP"/>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Confidential Header Title Only">
    <p:spTree>
      <p:nvGrpSpPr>
        <p:cNvPr id="1" name=""/>
        <p:cNvGrpSpPr/>
        <p:nvPr/>
      </p:nvGrpSpPr>
      <p:grpSpPr>
        <a:xfrm>
          <a:off x="0" y="0"/>
          <a:ext cx="0" cy="0"/>
          <a:chOff x="0" y="0"/>
          <a:chExt cx="0" cy="0"/>
        </a:xfrm>
      </p:grpSpPr>
      <p:sp>
        <p:nvSpPr>
          <p:cNvPr id="3" name="Rectangle 4"/>
          <p:cNvSpPr>
            <a:spLocks noChangeArrowheads="1"/>
          </p:cNvSpPr>
          <p:nvPr/>
        </p:nvSpPr>
        <p:spPr bwMode="auto">
          <a:xfrm>
            <a:off x="2405063" y="6465888"/>
            <a:ext cx="6738937" cy="392112"/>
          </a:xfrm>
          <a:prstGeom prst="rect">
            <a:avLst/>
          </a:prstGeom>
          <a:solidFill>
            <a:srgbClr val="D9D9D9"/>
          </a:solidFill>
          <a:ln w="9525">
            <a:noFill/>
            <a:miter lim="800000"/>
            <a:headEnd/>
            <a:tailEnd/>
          </a:ln>
          <a:effectLst/>
        </p:spPr>
        <p:txBody>
          <a:bodyPr wrap="none" lIns="92075" tIns="46038" rIns="92075" bIns="46038" anchor="ctr"/>
          <a:lstStyle/>
          <a:p>
            <a:pPr eaLnBrk="0" hangingPunct="0"/>
            <a:endParaRPr lang="ja-JP" altLang="ja-JP"/>
          </a:p>
        </p:txBody>
      </p:sp>
      <p:sp>
        <p:nvSpPr>
          <p:cNvPr id="4" name="Rectangle 5"/>
          <p:cNvSpPr>
            <a:spLocks noChangeArrowheads="1"/>
          </p:cNvSpPr>
          <p:nvPr/>
        </p:nvSpPr>
        <p:spPr bwMode="auto">
          <a:xfrm>
            <a:off x="0" y="6465888"/>
            <a:ext cx="2405063" cy="392112"/>
          </a:xfrm>
          <a:prstGeom prst="rect">
            <a:avLst/>
          </a:prstGeom>
          <a:solidFill>
            <a:srgbClr val="002060"/>
          </a:solidFill>
          <a:ln w="9525">
            <a:noFill/>
            <a:miter lim="800000"/>
            <a:headEnd/>
            <a:tailEnd/>
          </a:ln>
          <a:effectLst/>
        </p:spPr>
        <p:txBody>
          <a:bodyPr wrap="none" lIns="92075" tIns="46038" rIns="92075" bIns="46038" anchor="ctr"/>
          <a:lstStyle/>
          <a:p>
            <a:pPr eaLnBrk="0" hangingPunct="0"/>
            <a:endParaRPr lang="ja-JP" altLang="ja-JP"/>
          </a:p>
        </p:txBody>
      </p:sp>
      <p:pic>
        <p:nvPicPr>
          <p:cNvPr id="5" name="Picture 6" descr="White Micron color logo [Converted]"/>
          <p:cNvPicPr>
            <a:picLocks noChangeAspect="1" noChangeArrowheads="1"/>
          </p:cNvPicPr>
          <p:nvPr/>
        </p:nvPicPr>
        <p:blipFill>
          <a:blip r:embed="rId2" cstate="print"/>
          <a:srcRect/>
          <a:stretch>
            <a:fillRect/>
          </a:stretch>
        </p:blipFill>
        <p:spPr bwMode="auto">
          <a:xfrm>
            <a:off x="696913" y="6532563"/>
            <a:ext cx="911225" cy="244475"/>
          </a:xfrm>
          <a:prstGeom prst="rect">
            <a:avLst/>
          </a:prstGeom>
          <a:noFill/>
          <a:ln w="9525">
            <a:noFill/>
            <a:miter lim="800000"/>
            <a:headEnd/>
            <a:tailEnd/>
          </a:ln>
        </p:spPr>
      </p:pic>
      <p:sp>
        <p:nvSpPr>
          <p:cNvPr id="6" name="Text Box 8"/>
          <p:cNvSpPr txBox="1">
            <a:spLocks noChangeArrowheads="1"/>
          </p:cNvSpPr>
          <p:nvPr/>
        </p:nvSpPr>
        <p:spPr bwMode="auto">
          <a:xfrm>
            <a:off x="5568950" y="6551613"/>
            <a:ext cx="3087688" cy="215900"/>
          </a:xfrm>
          <a:prstGeom prst="rect">
            <a:avLst/>
          </a:prstGeom>
          <a:noFill/>
          <a:ln w="9525">
            <a:noFill/>
            <a:miter lim="800000"/>
            <a:headEnd/>
            <a:tailEnd/>
          </a:ln>
          <a:effectLst/>
        </p:spPr>
        <p:txBody>
          <a:bodyPr wrap="none" lIns="92075" tIns="46038" rIns="92075" bIns="46038">
            <a:spAutoFit/>
          </a:bodyPr>
          <a:lstStyle/>
          <a:p>
            <a:pPr algn="r" eaLnBrk="0" hangingPunct="0">
              <a:defRPr/>
            </a:pPr>
            <a:r>
              <a:rPr lang="en-US" sz="800" dirty="0">
                <a:solidFill>
                  <a:srgbClr val="002060"/>
                </a:solidFill>
                <a:ea typeface="+mn-ea"/>
              </a:rPr>
              <a:t>Micron Confidential      </a:t>
            </a:r>
            <a:r>
              <a:rPr lang="en-US" sz="800" dirty="0">
                <a:solidFill>
                  <a:schemeClr val="tx1">
                    <a:lumMod val="75000"/>
                    <a:lumOff val="25000"/>
                  </a:schemeClr>
                </a:solidFill>
                <a:ea typeface="+mn-ea"/>
              </a:rPr>
              <a:t>|</a:t>
            </a:r>
            <a:r>
              <a:rPr lang="en-US" sz="800" dirty="0">
                <a:solidFill>
                  <a:srgbClr val="002060"/>
                </a:solidFill>
                <a:ea typeface="+mn-ea"/>
              </a:rPr>
              <a:t>     </a:t>
            </a:r>
            <a:r>
              <a:rPr lang="en-US" sz="800" dirty="0">
                <a:solidFill>
                  <a:srgbClr val="002060"/>
                </a:solidFill>
                <a:ea typeface="+mn-ea"/>
                <a:cs typeface="Tahoma" pitchFamily="34" charset="0"/>
              </a:rPr>
              <a:t>©2011 Micron Technology, Inc.     </a:t>
            </a:r>
            <a:r>
              <a:rPr lang="en-US" sz="800" dirty="0">
                <a:solidFill>
                  <a:schemeClr val="tx1">
                    <a:lumMod val="75000"/>
                    <a:lumOff val="25000"/>
                  </a:schemeClr>
                </a:solidFill>
                <a:ea typeface="+mn-ea"/>
                <a:cs typeface="Tahoma" pitchFamily="34" charset="0"/>
              </a:rPr>
              <a:t>|</a:t>
            </a:r>
          </a:p>
        </p:txBody>
      </p:sp>
      <p:sp>
        <p:nvSpPr>
          <p:cNvPr id="7" name="Rectangle 9"/>
          <p:cNvSpPr txBox="1">
            <a:spLocks noChangeArrowheads="1"/>
          </p:cNvSpPr>
          <p:nvPr/>
        </p:nvSpPr>
        <p:spPr>
          <a:xfrm>
            <a:off x="8535988" y="6554788"/>
            <a:ext cx="501650" cy="249237"/>
          </a:xfrm>
          <a:prstGeom prst="rect">
            <a:avLst/>
          </a:prstGeom>
        </p:spPr>
        <p:txBody>
          <a:bodyPr/>
          <a:lstStyle/>
          <a:p>
            <a:pPr algn="ctr" eaLnBrk="0" hangingPunct="0"/>
            <a:fld id="{BD71543C-2FD0-409C-9658-13370FEF47AD}" type="slidenum">
              <a:rPr lang="en-US" altLang="ja-JP" sz="800" b="1"/>
              <a:pPr algn="ctr" eaLnBrk="0" hangingPunct="0"/>
              <a:t>‹#›</a:t>
            </a:fld>
            <a:endParaRPr lang="en-US" altLang="ja-JP" sz="800" b="1"/>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Date Placeholder 9"/>
          <p:cNvSpPr>
            <a:spLocks noGrp="1"/>
          </p:cNvSpPr>
          <p:nvPr>
            <p:ph type="dt" sz="half" idx="10"/>
          </p:nvPr>
        </p:nvSpPr>
        <p:spPr>
          <a:xfrm>
            <a:off x="2700338" y="6472238"/>
            <a:ext cx="1871662" cy="365125"/>
          </a:xfrm>
          <a:prstGeom prst="rect">
            <a:avLst/>
          </a:prstGeom>
        </p:spPr>
        <p:txBody>
          <a:bodyPr vert="horz" wrap="square" lIns="91440" tIns="45720" rIns="91440" bIns="45720" numCol="1" anchor="ctr" anchorCtr="0" compatLnSpc="1">
            <a:prstTxWarp prst="textNoShape">
              <a:avLst/>
            </a:prstTxWarp>
          </a:bodyPr>
          <a:lstStyle>
            <a:lvl1pPr eaLnBrk="0" hangingPunct="0">
              <a:defRPr sz="800">
                <a:solidFill>
                  <a:srgbClr val="002060"/>
                </a:solidFill>
              </a:defRPr>
            </a:lvl1pPr>
          </a:lstStyle>
          <a:p>
            <a:fld id="{47E1027F-761B-469A-8C30-6796839F624A}" type="datetime4">
              <a:rPr lang="en-US" altLang="ja-JP"/>
              <a:pPr/>
              <a:t>December 7, 2016</a:t>
            </a:fld>
            <a:endParaRPr lang="en-US" altLang="ja-JP"/>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onfidential BLANK Page">
    <p:spTree>
      <p:nvGrpSpPr>
        <p:cNvPr id="1" name=""/>
        <p:cNvGrpSpPr/>
        <p:nvPr/>
      </p:nvGrpSpPr>
      <p:grpSpPr>
        <a:xfrm>
          <a:off x="0" y="0"/>
          <a:ext cx="0" cy="0"/>
          <a:chOff x="0" y="0"/>
          <a:chExt cx="0" cy="0"/>
        </a:xfrm>
      </p:grpSpPr>
      <p:sp>
        <p:nvSpPr>
          <p:cNvPr id="2" name="Rectangle 4"/>
          <p:cNvSpPr>
            <a:spLocks noChangeArrowheads="1"/>
          </p:cNvSpPr>
          <p:nvPr/>
        </p:nvSpPr>
        <p:spPr bwMode="auto">
          <a:xfrm>
            <a:off x="2405063" y="6465888"/>
            <a:ext cx="6738937" cy="392112"/>
          </a:xfrm>
          <a:prstGeom prst="rect">
            <a:avLst/>
          </a:prstGeom>
          <a:solidFill>
            <a:srgbClr val="D9D9D9"/>
          </a:solidFill>
          <a:ln w="9525">
            <a:noFill/>
            <a:miter lim="800000"/>
            <a:headEnd/>
            <a:tailEnd/>
          </a:ln>
          <a:effectLst/>
        </p:spPr>
        <p:txBody>
          <a:bodyPr wrap="none" lIns="92075" tIns="46038" rIns="92075" bIns="46038" anchor="ctr"/>
          <a:lstStyle/>
          <a:p>
            <a:pPr eaLnBrk="0" hangingPunct="0"/>
            <a:endParaRPr lang="ja-JP" altLang="ja-JP"/>
          </a:p>
        </p:txBody>
      </p:sp>
      <p:sp>
        <p:nvSpPr>
          <p:cNvPr id="3" name="Rectangle 5"/>
          <p:cNvSpPr>
            <a:spLocks noChangeArrowheads="1"/>
          </p:cNvSpPr>
          <p:nvPr/>
        </p:nvSpPr>
        <p:spPr bwMode="auto">
          <a:xfrm>
            <a:off x="0" y="6465888"/>
            <a:ext cx="2405063" cy="392112"/>
          </a:xfrm>
          <a:prstGeom prst="rect">
            <a:avLst/>
          </a:prstGeom>
          <a:solidFill>
            <a:srgbClr val="002060"/>
          </a:solidFill>
          <a:ln w="9525">
            <a:noFill/>
            <a:miter lim="800000"/>
            <a:headEnd/>
            <a:tailEnd/>
          </a:ln>
          <a:effectLst/>
        </p:spPr>
        <p:txBody>
          <a:bodyPr wrap="none" lIns="92075" tIns="46038" rIns="92075" bIns="46038" anchor="ctr"/>
          <a:lstStyle/>
          <a:p>
            <a:pPr eaLnBrk="0" hangingPunct="0"/>
            <a:endParaRPr lang="ja-JP" altLang="ja-JP"/>
          </a:p>
        </p:txBody>
      </p:sp>
      <p:pic>
        <p:nvPicPr>
          <p:cNvPr id="4" name="Picture 6" descr="White Micron color logo [Converted]"/>
          <p:cNvPicPr>
            <a:picLocks noChangeAspect="1" noChangeArrowheads="1"/>
          </p:cNvPicPr>
          <p:nvPr/>
        </p:nvPicPr>
        <p:blipFill>
          <a:blip r:embed="rId2" cstate="print"/>
          <a:srcRect/>
          <a:stretch>
            <a:fillRect/>
          </a:stretch>
        </p:blipFill>
        <p:spPr bwMode="auto">
          <a:xfrm>
            <a:off x="696913" y="6532563"/>
            <a:ext cx="911225" cy="244475"/>
          </a:xfrm>
          <a:prstGeom prst="rect">
            <a:avLst/>
          </a:prstGeom>
          <a:noFill/>
          <a:ln w="9525">
            <a:noFill/>
            <a:miter lim="800000"/>
            <a:headEnd/>
            <a:tailEnd/>
          </a:ln>
        </p:spPr>
      </p:pic>
      <p:sp>
        <p:nvSpPr>
          <p:cNvPr id="5" name="Text Box 8"/>
          <p:cNvSpPr txBox="1">
            <a:spLocks noChangeArrowheads="1"/>
          </p:cNvSpPr>
          <p:nvPr/>
        </p:nvSpPr>
        <p:spPr bwMode="auto">
          <a:xfrm>
            <a:off x="5568950" y="6551613"/>
            <a:ext cx="3087688" cy="215900"/>
          </a:xfrm>
          <a:prstGeom prst="rect">
            <a:avLst/>
          </a:prstGeom>
          <a:noFill/>
          <a:ln w="9525">
            <a:noFill/>
            <a:miter lim="800000"/>
            <a:headEnd/>
            <a:tailEnd/>
          </a:ln>
          <a:effectLst/>
        </p:spPr>
        <p:txBody>
          <a:bodyPr wrap="none" lIns="92075" tIns="46038" rIns="92075" bIns="46038">
            <a:spAutoFit/>
          </a:bodyPr>
          <a:lstStyle/>
          <a:p>
            <a:pPr algn="r" eaLnBrk="0" hangingPunct="0">
              <a:defRPr/>
            </a:pPr>
            <a:r>
              <a:rPr lang="en-US" sz="800" dirty="0">
                <a:solidFill>
                  <a:srgbClr val="002060"/>
                </a:solidFill>
                <a:ea typeface="+mn-ea"/>
              </a:rPr>
              <a:t>Micron Confidential      </a:t>
            </a:r>
            <a:r>
              <a:rPr lang="en-US" sz="800" dirty="0">
                <a:solidFill>
                  <a:schemeClr val="tx1">
                    <a:lumMod val="75000"/>
                    <a:lumOff val="25000"/>
                  </a:schemeClr>
                </a:solidFill>
                <a:ea typeface="+mn-ea"/>
              </a:rPr>
              <a:t>|</a:t>
            </a:r>
            <a:r>
              <a:rPr lang="en-US" sz="800" dirty="0">
                <a:solidFill>
                  <a:srgbClr val="002060"/>
                </a:solidFill>
                <a:ea typeface="+mn-ea"/>
              </a:rPr>
              <a:t>     </a:t>
            </a:r>
            <a:r>
              <a:rPr lang="en-US" sz="800" dirty="0">
                <a:solidFill>
                  <a:srgbClr val="002060"/>
                </a:solidFill>
                <a:ea typeface="+mn-ea"/>
                <a:cs typeface="Tahoma" pitchFamily="34" charset="0"/>
              </a:rPr>
              <a:t>©2011 Micron Technology, Inc.     </a:t>
            </a:r>
            <a:r>
              <a:rPr lang="en-US" sz="800" dirty="0">
                <a:solidFill>
                  <a:schemeClr val="tx1">
                    <a:lumMod val="75000"/>
                    <a:lumOff val="25000"/>
                  </a:schemeClr>
                </a:solidFill>
                <a:ea typeface="+mn-ea"/>
                <a:cs typeface="Tahoma" pitchFamily="34" charset="0"/>
              </a:rPr>
              <a:t>|</a:t>
            </a:r>
          </a:p>
        </p:txBody>
      </p:sp>
      <p:sp>
        <p:nvSpPr>
          <p:cNvPr id="6" name="Rectangle 9"/>
          <p:cNvSpPr txBox="1">
            <a:spLocks noChangeArrowheads="1"/>
          </p:cNvSpPr>
          <p:nvPr/>
        </p:nvSpPr>
        <p:spPr>
          <a:xfrm>
            <a:off x="8535988" y="6554788"/>
            <a:ext cx="501650" cy="249237"/>
          </a:xfrm>
          <a:prstGeom prst="rect">
            <a:avLst/>
          </a:prstGeom>
        </p:spPr>
        <p:txBody>
          <a:bodyPr/>
          <a:lstStyle/>
          <a:p>
            <a:pPr algn="ctr" eaLnBrk="0" hangingPunct="0"/>
            <a:fld id="{9A6874B2-EC71-4973-8820-6A06BFCE70E2}" type="slidenum">
              <a:rPr lang="en-US" altLang="ja-JP" sz="800" b="1"/>
              <a:pPr algn="ctr" eaLnBrk="0" hangingPunct="0"/>
              <a:t>‹#›</a:t>
            </a:fld>
            <a:endParaRPr lang="en-US" altLang="ja-JP" sz="800" b="1"/>
          </a:p>
        </p:txBody>
      </p:sp>
      <p:sp>
        <p:nvSpPr>
          <p:cNvPr id="7" name="Date Placeholder 9"/>
          <p:cNvSpPr>
            <a:spLocks noGrp="1"/>
          </p:cNvSpPr>
          <p:nvPr>
            <p:ph type="dt" sz="half" idx="10"/>
          </p:nvPr>
        </p:nvSpPr>
        <p:spPr>
          <a:xfrm>
            <a:off x="2700338" y="6472238"/>
            <a:ext cx="1871662" cy="365125"/>
          </a:xfrm>
          <a:prstGeom prst="rect">
            <a:avLst/>
          </a:prstGeom>
        </p:spPr>
        <p:txBody>
          <a:bodyPr vert="horz" wrap="square" lIns="91440" tIns="45720" rIns="91440" bIns="45720" numCol="1" anchor="ctr" anchorCtr="0" compatLnSpc="1">
            <a:prstTxWarp prst="textNoShape">
              <a:avLst/>
            </a:prstTxWarp>
          </a:bodyPr>
          <a:lstStyle>
            <a:lvl1pPr eaLnBrk="0" hangingPunct="0">
              <a:defRPr sz="800">
                <a:solidFill>
                  <a:srgbClr val="002060"/>
                </a:solidFill>
              </a:defRPr>
            </a:lvl1pPr>
          </a:lstStyle>
          <a:p>
            <a:fld id="{198AD87E-A21E-472C-A0B8-C5B3362E6B43}" type="datetime4">
              <a:rPr lang="en-US" altLang="ja-JP"/>
              <a:pPr/>
              <a:t>December 7, 2016</a:t>
            </a:fld>
            <a:endParaRPr lang="en-US" altLang="ja-JP"/>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Confidential Transition Page">
    <p:spTree>
      <p:nvGrpSpPr>
        <p:cNvPr id="1" name=""/>
        <p:cNvGrpSpPr/>
        <p:nvPr/>
      </p:nvGrpSpPr>
      <p:grpSpPr>
        <a:xfrm>
          <a:off x="0" y="0"/>
          <a:ext cx="0" cy="0"/>
          <a:chOff x="0" y="0"/>
          <a:chExt cx="0" cy="0"/>
        </a:xfrm>
      </p:grpSpPr>
      <p:sp>
        <p:nvSpPr>
          <p:cNvPr id="4" name="Rectangle 4"/>
          <p:cNvSpPr>
            <a:spLocks noChangeArrowheads="1"/>
          </p:cNvSpPr>
          <p:nvPr/>
        </p:nvSpPr>
        <p:spPr bwMode="auto">
          <a:xfrm>
            <a:off x="2405063" y="6465888"/>
            <a:ext cx="6738937" cy="392112"/>
          </a:xfrm>
          <a:prstGeom prst="rect">
            <a:avLst/>
          </a:prstGeom>
          <a:solidFill>
            <a:srgbClr val="D9D9D9"/>
          </a:solidFill>
          <a:ln w="9525">
            <a:noFill/>
            <a:miter lim="800000"/>
            <a:headEnd/>
            <a:tailEnd/>
          </a:ln>
          <a:effectLst/>
        </p:spPr>
        <p:txBody>
          <a:bodyPr wrap="none" lIns="92075" tIns="46038" rIns="92075" bIns="46038" anchor="ctr"/>
          <a:lstStyle/>
          <a:p>
            <a:pPr eaLnBrk="0" hangingPunct="0"/>
            <a:endParaRPr lang="ja-JP" altLang="ja-JP"/>
          </a:p>
        </p:txBody>
      </p:sp>
      <p:sp>
        <p:nvSpPr>
          <p:cNvPr id="5" name="Rectangle 5"/>
          <p:cNvSpPr>
            <a:spLocks noChangeArrowheads="1"/>
          </p:cNvSpPr>
          <p:nvPr/>
        </p:nvSpPr>
        <p:spPr bwMode="auto">
          <a:xfrm>
            <a:off x="0" y="6465888"/>
            <a:ext cx="2405063" cy="392112"/>
          </a:xfrm>
          <a:prstGeom prst="rect">
            <a:avLst/>
          </a:prstGeom>
          <a:solidFill>
            <a:srgbClr val="002060"/>
          </a:solidFill>
          <a:ln w="9525">
            <a:noFill/>
            <a:miter lim="800000"/>
            <a:headEnd/>
            <a:tailEnd/>
          </a:ln>
          <a:effectLst/>
        </p:spPr>
        <p:txBody>
          <a:bodyPr wrap="none" lIns="92075" tIns="46038" rIns="92075" bIns="46038" anchor="ctr"/>
          <a:lstStyle/>
          <a:p>
            <a:pPr eaLnBrk="0" hangingPunct="0"/>
            <a:endParaRPr lang="ja-JP" altLang="ja-JP"/>
          </a:p>
        </p:txBody>
      </p:sp>
      <p:pic>
        <p:nvPicPr>
          <p:cNvPr id="6" name="Picture 6" descr="White Micron color logo [Converted]"/>
          <p:cNvPicPr>
            <a:picLocks noChangeAspect="1" noChangeArrowheads="1"/>
          </p:cNvPicPr>
          <p:nvPr/>
        </p:nvPicPr>
        <p:blipFill>
          <a:blip r:embed="rId2" cstate="print"/>
          <a:srcRect/>
          <a:stretch>
            <a:fillRect/>
          </a:stretch>
        </p:blipFill>
        <p:spPr bwMode="auto">
          <a:xfrm>
            <a:off x="696913" y="6532563"/>
            <a:ext cx="911225" cy="244475"/>
          </a:xfrm>
          <a:prstGeom prst="rect">
            <a:avLst/>
          </a:prstGeom>
          <a:noFill/>
          <a:ln w="9525">
            <a:noFill/>
            <a:miter lim="800000"/>
            <a:headEnd/>
            <a:tailEnd/>
          </a:ln>
        </p:spPr>
      </p:pic>
      <p:sp>
        <p:nvSpPr>
          <p:cNvPr id="7" name="Text Box 8"/>
          <p:cNvSpPr txBox="1">
            <a:spLocks noChangeArrowheads="1"/>
          </p:cNvSpPr>
          <p:nvPr/>
        </p:nvSpPr>
        <p:spPr bwMode="auto">
          <a:xfrm>
            <a:off x="5568950" y="6551613"/>
            <a:ext cx="3087688" cy="215900"/>
          </a:xfrm>
          <a:prstGeom prst="rect">
            <a:avLst/>
          </a:prstGeom>
          <a:noFill/>
          <a:ln w="9525">
            <a:noFill/>
            <a:miter lim="800000"/>
            <a:headEnd/>
            <a:tailEnd/>
          </a:ln>
          <a:effectLst/>
        </p:spPr>
        <p:txBody>
          <a:bodyPr wrap="none" lIns="92075" tIns="46038" rIns="92075" bIns="46038">
            <a:spAutoFit/>
          </a:bodyPr>
          <a:lstStyle/>
          <a:p>
            <a:pPr algn="r" eaLnBrk="0" hangingPunct="0">
              <a:defRPr/>
            </a:pPr>
            <a:r>
              <a:rPr lang="en-US" sz="800" dirty="0">
                <a:solidFill>
                  <a:srgbClr val="002060"/>
                </a:solidFill>
                <a:ea typeface="+mn-ea"/>
              </a:rPr>
              <a:t>Micron Confidential      </a:t>
            </a:r>
            <a:r>
              <a:rPr lang="en-US" sz="800" dirty="0">
                <a:solidFill>
                  <a:schemeClr val="tx1">
                    <a:lumMod val="75000"/>
                    <a:lumOff val="25000"/>
                  </a:schemeClr>
                </a:solidFill>
                <a:ea typeface="+mn-ea"/>
              </a:rPr>
              <a:t>|</a:t>
            </a:r>
            <a:r>
              <a:rPr lang="en-US" sz="800" dirty="0">
                <a:solidFill>
                  <a:srgbClr val="002060"/>
                </a:solidFill>
                <a:ea typeface="+mn-ea"/>
              </a:rPr>
              <a:t>     </a:t>
            </a:r>
            <a:r>
              <a:rPr lang="en-US" sz="800" dirty="0">
                <a:solidFill>
                  <a:srgbClr val="002060"/>
                </a:solidFill>
                <a:ea typeface="+mn-ea"/>
                <a:cs typeface="Tahoma" pitchFamily="34" charset="0"/>
              </a:rPr>
              <a:t>©2011 Micron Technology, Inc.     </a:t>
            </a:r>
            <a:r>
              <a:rPr lang="en-US" sz="800" dirty="0">
                <a:solidFill>
                  <a:schemeClr val="tx1">
                    <a:lumMod val="75000"/>
                    <a:lumOff val="25000"/>
                  </a:schemeClr>
                </a:solidFill>
                <a:ea typeface="+mn-ea"/>
                <a:cs typeface="Tahoma" pitchFamily="34" charset="0"/>
              </a:rPr>
              <a:t>|</a:t>
            </a:r>
          </a:p>
        </p:txBody>
      </p:sp>
      <p:sp>
        <p:nvSpPr>
          <p:cNvPr id="8" name="Rectangle 9"/>
          <p:cNvSpPr txBox="1">
            <a:spLocks noChangeArrowheads="1"/>
          </p:cNvSpPr>
          <p:nvPr/>
        </p:nvSpPr>
        <p:spPr>
          <a:xfrm>
            <a:off x="8535988" y="6554788"/>
            <a:ext cx="501650" cy="249237"/>
          </a:xfrm>
          <a:prstGeom prst="rect">
            <a:avLst/>
          </a:prstGeom>
        </p:spPr>
        <p:txBody>
          <a:bodyPr/>
          <a:lstStyle/>
          <a:p>
            <a:pPr algn="ctr" eaLnBrk="0" hangingPunct="0"/>
            <a:fld id="{C7BA4666-E281-48E1-A73E-2BAD97F74CE2}" type="slidenum">
              <a:rPr lang="en-US" altLang="ja-JP" sz="800" b="1"/>
              <a:pPr algn="ctr" eaLnBrk="0" hangingPunct="0"/>
              <a:t>‹#›</a:t>
            </a:fld>
            <a:endParaRPr lang="en-US" altLang="ja-JP" sz="800" b="1"/>
          </a:p>
        </p:txBody>
      </p:sp>
      <p:sp>
        <p:nvSpPr>
          <p:cNvPr id="678914" name="Rectangle 2"/>
          <p:cNvSpPr>
            <a:spLocks noGrp="1" noChangeArrowheads="1"/>
          </p:cNvSpPr>
          <p:nvPr>
            <p:ph type="ctrTitle"/>
          </p:nvPr>
        </p:nvSpPr>
        <p:spPr>
          <a:xfrm>
            <a:off x="1895475" y="2008188"/>
            <a:ext cx="6630988" cy="1298575"/>
          </a:xfrm>
          <a:prstGeom prst="rect">
            <a:avLst/>
          </a:prstGeom>
        </p:spPr>
        <p:txBody>
          <a:bodyPr anchor="b"/>
          <a:lstStyle>
            <a:lvl1pPr algn="l">
              <a:defRPr sz="4400"/>
            </a:lvl1pPr>
          </a:lstStyle>
          <a:p>
            <a:r>
              <a:rPr lang="en-US" smtClean="0"/>
              <a:t>Click to edit Master title style</a:t>
            </a:r>
            <a:endParaRPr lang="en-US" dirty="0"/>
          </a:p>
        </p:txBody>
      </p:sp>
      <p:sp>
        <p:nvSpPr>
          <p:cNvPr id="678915" name="Rectangle 3"/>
          <p:cNvSpPr>
            <a:spLocks noGrp="1" noChangeArrowheads="1"/>
          </p:cNvSpPr>
          <p:nvPr>
            <p:ph type="subTitle" idx="1"/>
          </p:nvPr>
        </p:nvSpPr>
        <p:spPr>
          <a:xfrm>
            <a:off x="1895475" y="3500438"/>
            <a:ext cx="5951538" cy="1752600"/>
          </a:xfrm>
          <a:prstGeom prst="rect">
            <a:avLst/>
          </a:prstGeom>
        </p:spPr>
        <p:txBody>
          <a:bodyPr/>
          <a:lstStyle>
            <a:lvl1pPr marL="0" indent="0">
              <a:buFontTx/>
              <a:buNone/>
              <a:defRPr sz="3200">
                <a:solidFill>
                  <a:schemeClr val="tx1">
                    <a:lumMod val="75000"/>
                    <a:lumOff val="25000"/>
                  </a:schemeClr>
                </a:solidFill>
              </a:defRPr>
            </a:lvl1pPr>
          </a:lstStyle>
          <a:p>
            <a:r>
              <a:rPr lang="en-US" smtClean="0"/>
              <a:t>Click to edit Master subtitle style</a:t>
            </a:r>
            <a:endParaRPr lang="en-US" dirty="0"/>
          </a:p>
        </p:txBody>
      </p:sp>
      <p:sp>
        <p:nvSpPr>
          <p:cNvPr id="9" name="Date Placeholder 9"/>
          <p:cNvSpPr>
            <a:spLocks noGrp="1"/>
          </p:cNvSpPr>
          <p:nvPr>
            <p:ph type="dt" sz="half" idx="10"/>
          </p:nvPr>
        </p:nvSpPr>
        <p:spPr>
          <a:xfrm>
            <a:off x="2700338" y="6472238"/>
            <a:ext cx="1871662" cy="365125"/>
          </a:xfrm>
          <a:prstGeom prst="rect">
            <a:avLst/>
          </a:prstGeom>
        </p:spPr>
        <p:txBody>
          <a:bodyPr vert="horz" wrap="square" lIns="91440" tIns="45720" rIns="91440" bIns="45720" numCol="1" anchor="ctr" anchorCtr="0" compatLnSpc="1">
            <a:prstTxWarp prst="textNoShape">
              <a:avLst/>
            </a:prstTxWarp>
          </a:bodyPr>
          <a:lstStyle>
            <a:lvl1pPr eaLnBrk="0" hangingPunct="0">
              <a:defRPr sz="800">
                <a:solidFill>
                  <a:srgbClr val="002060"/>
                </a:solidFill>
              </a:defRPr>
            </a:lvl1pPr>
          </a:lstStyle>
          <a:p>
            <a:fld id="{E775CC18-B34C-4D36-9652-6C2D97E789FD}" type="datetime4">
              <a:rPr lang="en-US" altLang="ja-JP"/>
              <a:pPr/>
              <a:t>December 7, 2016</a:t>
            </a:fld>
            <a:endParaRPr lang="en-US" altLang="ja-JP"/>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icron End Page">
    <p:spTree>
      <p:nvGrpSpPr>
        <p:cNvPr id="1" name=""/>
        <p:cNvGrpSpPr/>
        <p:nvPr/>
      </p:nvGrpSpPr>
      <p:grpSpPr>
        <a:xfrm>
          <a:off x="0" y="0"/>
          <a:ext cx="0" cy="0"/>
          <a:chOff x="0" y="0"/>
          <a:chExt cx="0" cy="0"/>
        </a:xfrm>
      </p:grpSpPr>
      <p:pic>
        <p:nvPicPr>
          <p:cNvPr id="2" name="Picture 4" descr="Focused on Memory logo MASTER.png"/>
          <p:cNvPicPr>
            <a:picLocks noChangeAspect="1"/>
          </p:cNvPicPr>
          <p:nvPr/>
        </p:nvPicPr>
        <p:blipFill>
          <a:blip r:embed="rId2" cstate="print"/>
          <a:srcRect/>
          <a:stretch>
            <a:fillRect/>
          </a:stretch>
        </p:blipFill>
        <p:spPr bwMode="auto">
          <a:xfrm>
            <a:off x="1612900" y="2319338"/>
            <a:ext cx="5741988" cy="1765300"/>
          </a:xfrm>
          <a:prstGeom prst="rect">
            <a:avLst/>
          </a:prstGeom>
          <a:noFill/>
          <a:ln w="9525">
            <a:noFill/>
            <a:miter lim="800000"/>
            <a:headEnd/>
            <a:tailEnd/>
          </a:ln>
        </p:spPr>
      </p:pic>
      <p:sp>
        <p:nvSpPr>
          <p:cNvPr id="3" name="Rectangle 2"/>
          <p:cNvSpPr>
            <a:spLocks noChangeArrowheads="1"/>
          </p:cNvSpPr>
          <p:nvPr/>
        </p:nvSpPr>
        <p:spPr bwMode="auto">
          <a:xfrm>
            <a:off x="2405063" y="6465888"/>
            <a:ext cx="6738937" cy="392112"/>
          </a:xfrm>
          <a:prstGeom prst="rect">
            <a:avLst/>
          </a:prstGeom>
          <a:solidFill>
            <a:srgbClr val="D9D9D9"/>
          </a:solidFill>
          <a:ln w="9525">
            <a:noFill/>
            <a:miter lim="800000"/>
            <a:headEnd/>
            <a:tailEnd/>
          </a:ln>
          <a:effectLst/>
        </p:spPr>
        <p:txBody>
          <a:bodyPr wrap="none" lIns="92075" tIns="46038" rIns="92075" bIns="46038" anchor="ctr"/>
          <a:lstStyle/>
          <a:p>
            <a:pPr eaLnBrk="0" hangingPunct="0"/>
            <a:endParaRPr lang="ja-JP" altLang="ja-JP"/>
          </a:p>
        </p:txBody>
      </p:sp>
      <p:sp>
        <p:nvSpPr>
          <p:cNvPr id="4" name="Rectangle 3"/>
          <p:cNvSpPr>
            <a:spLocks noChangeArrowheads="1"/>
          </p:cNvSpPr>
          <p:nvPr/>
        </p:nvSpPr>
        <p:spPr bwMode="auto">
          <a:xfrm>
            <a:off x="0" y="6465888"/>
            <a:ext cx="2405063" cy="392112"/>
          </a:xfrm>
          <a:prstGeom prst="rect">
            <a:avLst/>
          </a:prstGeom>
          <a:solidFill>
            <a:srgbClr val="002060"/>
          </a:solidFill>
          <a:ln w="9525">
            <a:noFill/>
            <a:miter lim="800000"/>
            <a:headEnd/>
            <a:tailEnd/>
          </a:ln>
          <a:effectLst/>
        </p:spPr>
        <p:txBody>
          <a:bodyPr wrap="none" lIns="92075" tIns="46038" rIns="92075" bIns="46038" anchor="ctr"/>
          <a:lstStyle/>
          <a:p>
            <a:pPr eaLnBrk="0" hangingPunct="0"/>
            <a:endParaRPr lang="ja-JP" altLang="ja-JP"/>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4" name="Rectangle 5"/>
          <p:cNvSpPr>
            <a:spLocks noChangeArrowheads="1"/>
          </p:cNvSpPr>
          <p:nvPr/>
        </p:nvSpPr>
        <p:spPr bwMode="auto">
          <a:xfrm>
            <a:off x="2405063" y="6056313"/>
            <a:ext cx="6738937" cy="801687"/>
          </a:xfrm>
          <a:prstGeom prst="rect">
            <a:avLst/>
          </a:prstGeom>
          <a:solidFill>
            <a:srgbClr val="D9D9D9"/>
          </a:solidFill>
          <a:ln w="9525">
            <a:noFill/>
            <a:miter lim="800000"/>
            <a:headEnd/>
            <a:tailEnd/>
          </a:ln>
          <a:effectLst/>
        </p:spPr>
        <p:txBody>
          <a:bodyPr wrap="none" lIns="92075" tIns="46038" rIns="92075" bIns="46038" anchor="ctr"/>
          <a:lstStyle/>
          <a:p>
            <a:pPr eaLnBrk="0" hangingPunct="0"/>
            <a:endParaRPr lang="ja-JP" altLang="ja-JP"/>
          </a:p>
        </p:txBody>
      </p:sp>
      <p:sp>
        <p:nvSpPr>
          <p:cNvPr id="5" name="Rectangle 4"/>
          <p:cNvSpPr>
            <a:spLocks noChangeArrowheads="1"/>
          </p:cNvSpPr>
          <p:nvPr/>
        </p:nvSpPr>
        <p:spPr bwMode="auto">
          <a:xfrm>
            <a:off x="0" y="6056313"/>
            <a:ext cx="2405063" cy="801687"/>
          </a:xfrm>
          <a:prstGeom prst="rect">
            <a:avLst/>
          </a:prstGeom>
          <a:solidFill>
            <a:srgbClr val="002060"/>
          </a:solidFill>
          <a:ln w="9525">
            <a:noFill/>
            <a:miter lim="800000"/>
            <a:headEnd/>
            <a:tailEnd/>
          </a:ln>
          <a:effectLst/>
        </p:spPr>
        <p:txBody>
          <a:bodyPr wrap="none" lIns="92075" tIns="46038" rIns="92075" bIns="46038" anchor="ctr"/>
          <a:lstStyle/>
          <a:p>
            <a:pPr eaLnBrk="0" hangingPunct="0"/>
            <a:endParaRPr lang="ja-JP" altLang="ja-JP"/>
          </a:p>
        </p:txBody>
      </p:sp>
      <p:pic>
        <p:nvPicPr>
          <p:cNvPr id="6" name="Picture 5" descr="White Micron color logo [Converted]"/>
          <p:cNvPicPr>
            <a:picLocks noChangeAspect="1" noChangeArrowheads="1"/>
          </p:cNvPicPr>
          <p:nvPr/>
        </p:nvPicPr>
        <p:blipFill>
          <a:blip r:embed="rId2" cstate="print"/>
          <a:srcRect/>
          <a:stretch>
            <a:fillRect/>
          </a:stretch>
        </p:blipFill>
        <p:spPr bwMode="auto">
          <a:xfrm>
            <a:off x="460375" y="6281738"/>
            <a:ext cx="1384300" cy="373062"/>
          </a:xfrm>
          <a:prstGeom prst="rect">
            <a:avLst/>
          </a:prstGeom>
          <a:noFill/>
          <a:ln w="9525">
            <a:noFill/>
            <a:miter lim="800000"/>
            <a:headEnd/>
            <a:tailEnd/>
          </a:ln>
        </p:spPr>
      </p:pic>
      <p:sp>
        <p:nvSpPr>
          <p:cNvPr id="7" name="Text Box 7"/>
          <p:cNvSpPr txBox="1">
            <a:spLocks noChangeArrowheads="1"/>
          </p:cNvSpPr>
          <p:nvPr/>
        </p:nvSpPr>
        <p:spPr bwMode="auto">
          <a:xfrm>
            <a:off x="2671763" y="6175375"/>
            <a:ext cx="6353175" cy="3683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600" dirty="0">
                <a:solidFill>
                  <a:srgbClr val="002060"/>
                </a:solidFill>
                <a:ea typeface="+mn-ea"/>
                <a:cs typeface="Tahoma" pitchFamily="34" charset="0"/>
              </a:rPr>
              <a:t>©2011 Micron Technology, Inc. All rights reserved. Products are warranted only to meet Micron’s production data sheet specifications. Information, products, and/or specifications are subject to change without notice. All information is provided on an “AS IS” basis without warranties of any kind. Dates are estimates only. Drawings are not to scale. Micron and the Micron logo are trademarks of Micron Technology, Inc. All other trademarks are the property of their respective owners.</a:t>
            </a:r>
          </a:p>
        </p:txBody>
      </p:sp>
      <p:sp>
        <p:nvSpPr>
          <p:cNvPr id="8" name="Text Box 8"/>
          <p:cNvSpPr txBox="1">
            <a:spLocks noChangeArrowheads="1"/>
          </p:cNvSpPr>
          <p:nvPr/>
        </p:nvSpPr>
        <p:spPr bwMode="auto">
          <a:xfrm>
            <a:off x="6829425" y="6551613"/>
            <a:ext cx="1827213" cy="215900"/>
          </a:xfrm>
          <a:prstGeom prst="rect">
            <a:avLst/>
          </a:prstGeom>
          <a:noFill/>
          <a:ln w="9525">
            <a:noFill/>
            <a:miter lim="800000"/>
            <a:headEnd/>
            <a:tailEnd/>
          </a:ln>
          <a:effectLst/>
        </p:spPr>
        <p:txBody>
          <a:bodyPr wrap="none" lIns="92075" tIns="46038" rIns="92075" bIns="46038">
            <a:spAutoFit/>
          </a:bodyPr>
          <a:lstStyle/>
          <a:p>
            <a:pPr algn="r" eaLnBrk="0" hangingPunct="0">
              <a:defRPr/>
            </a:pPr>
            <a:r>
              <a:rPr lang="en-US" sz="800" dirty="0">
                <a:solidFill>
                  <a:srgbClr val="002060"/>
                </a:solidFill>
                <a:ea typeface="+mn-ea"/>
                <a:cs typeface="Tahoma" pitchFamily="34" charset="0"/>
              </a:rPr>
              <a:t>©2011 Micron Technology, Inc.     </a:t>
            </a:r>
            <a:r>
              <a:rPr lang="en-US" sz="800" dirty="0">
                <a:solidFill>
                  <a:schemeClr val="tx1">
                    <a:lumMod val="75000"/>
                    <a:lumOff val="25000"/>
                  </a:schemeClr>
                </a:solidFill>
                <a:ea typeface="+mn-ea"/>
                <a:cs typeface="Tahoma" pitchFamily="34" charset="0"/>
              </a:rPr>
              <a:t>|</a:t>
            </a:r>
          </a:p>
        </p:txBody>
      </p:sp>
      <p:sp>
        <p:nvSpPr>
          <p:cNvPr id="9" name="Rectangle 9"/>
          <p:cNvSpPr txBox="1">
            <a:spLocks noChangeArrowheads="1"/>
          </p:cNvSpPr>
          <p:nvPr/>
        </p:nvSpPr>
        <p:spPr>
          <a:xfrm>
            <a:off x="8535988" y="6554788"/>
            <a:ext cx="501650" cy="249237"/>
          </a:xfrm>
          <a:prstGeom prst="rect">
            <a:avLst/>
          </a:prstGeom>
        </p:spPr>
        <p:txBody>
          <a:bodyPr/>
          <a:lstStyle/>
          <a:p>
            <a:pPr algn="ctr" eaLnBrk="0" hangingPunct="0"/>
            <a:fld id="{B23F6E5C-85E5-45A6-8391-99E88D6DE550}" type="slidenum">
              <a:rPr lang="en-US" altLang="ja-JP" sz="800" b="1"/>
              <a:pPr algn="ctr" eaLnBrk="0" hangingPunct="0"/>
              <a:t>‹#›</a:t>
            </a:fld>
            <a:endParaRPr lang="en-US" altLang="ja-JP" sz="800" b="1"/>
          </a:p>
        </p:txBody>
      </p:sp>
      <p:sp>
        <p:nvSpPr>
          <p:cNvPr id="11" name="Rectangle 3"/>
          <p:cNvSpPr>
            <a:spLocks noGrp="1" noChangeArrowheads="1"/>
          </p:cNvSpPr>
          <p:nvPr>
            <p:ph type="subTitle" idx="1"/>
          </p:nvPr>
        </p:nvSpPr>
        <p:spPr>
          <a:xfrm>
            <a:off x="1895475" y="3500438"/>
            <a:ext cx="5951538" cy="1752600"/>
          </a:xfrm>
          <a:prstGeom prst="rect">
            <a:avLst/>
          </a:prstGeom>
        </p:spPr>
        <p:txBody>
          <a:bodyPr/>
          <a:lstStyle>
            <a:lvl1pPr marL="0" indent="0">
              <a:buFontTx/>
              <a:buNone/>
              <a:defRPr sz="3200">
                <a:solidFill>
                  <a:schemeClr val="tx1">
                    <a:lumMod val="75000"/>
                    <a:lumOff val="25000"/>
                  </a:schemeClr>
                </a:solidFill>
              </a:defRPr>
            </a:lvl1pPr>
          </a:lstStyle>
          <a:p>
            <a:r>
              <a:rPr lang="en-US" smtClean="0"/>
              <a:t>Click to edit Master subtitle style</a:t>
            </a:r>
            <a:endParaRPr lang="en-US" dirty="0"/>
          </a:p>
        </p:txBody>
      </p:sp>
      <p:sp>
        <p:nvSpPr>
          <p:cNvPr id="12" name="Rectangle 2"/>
          <p:cNvSpPr>
            <a:spLocks noGrp="1" noChangeArrowheads="1"/>
          </p:cNvSpPr>
          <p:nvPr>
            <p:ph type="ctrTitle"/>
          </p:nvPr>
        </p:nvSpPr>
        <p:spPr>
          <a:xfrm>
            <a:off x="1895475" y="2008188"/>
            <a:ext cx="6630988" cy="1298575"/>
          </a:xfrm>
          <a:prstGeom prst="rect">
            <a:avLst/>
          </a:prstGeom>
        </p:spPr>
        <p:txBody>
          <a:bodyPr anchor="b"/>
          <a:lstStyle>
            <a:lvl1pPr algn="l">
              <a:defRPr sz="4400"/>
            </a:lvl1pPr>
          </a:lstStyle>
          <a:p>
            <a:r>
              <a:rPr lang="en-US" smtClean="0"/>
              <a:t>Click to edit Master title style</a:t>
            </a:r>
            <a:endParaRPr lang="en-US" dirty="0"/>
          </a:p>
        </p:txBody>
      </p:sp>
      <p:sp>
        <p:nvSpPr>
          <p:cNvPr id="10" name="Date Placeholder 9"/>
          <p:cNvSpPr>
            <a:spLocks noGrp="1"/>
          </p:cNvSpPr>
          <p:nvPr>
            <p:ph type="dt" sz="half" idx="10"/>
          </p:nvPr>
        </p:nvSpPr>
        <p:spPr>
          <a:xfrm>
            <a:off x="2700338" y="6472238"/>
            <a:ext cx="1871662" cy="365125"/>
          </a:xfrm>
          <a:prstGeom prst="rect">
            <a:avLst/>
          </a:prstGeom>
        </p:spPr>
        <p:txBody>
          <a:bodyPr vert="horz" wrap="square" lIns="91440" tIns="45720" rIns="91440" bIns="45720" numCol="1" anchor="ctr" anchorCtr="0" compatLnSpc="1">
            <a:prstTxWarp prst="textNoShape">
              <a:avLst/>
            </a:prstTxWarp>
          </a:bodyPr>
          <a:lstStyle>
            <a:lvl1pPr eaLnBrk="0" hangingPunct="0">
              <a:defRPr sz="800">
                <a:solidFill>
                  <a:srgbClr val="002060"/>
                </a:solidFill>
              </a:defRPr>
            </a:lvl1pPr>
          </a:lstStyle>
          <a:p>
            <a:fld id="{7BA78CF8-2CBD-4A7D-97ED-DD989958F47D}" type="datetime4">
              <a:rPr lang="en-US" altLang="ja-JP"/>
              <a:pPr/>
              <a:t>December 7, 2016</a:t>
            </a:fld>
            <a:endParaRPr lang="en-US" altLang="ja-JP"/>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Page">
    <p:spTree>
      <p:nvGrpSpPr>
        <p:cNvPr id="1" name=""/>
        <p:cNvGrpSpPr/>
        <p:nvPr/>
      </p:nvGrpSpPr>
      <p:grpSpPr>
        <a:xfrm>
          <a:off x="0" y="0"/>
          <a:ext cx="0" cy="0"/>
          <a:chOff x="0" y="0"/>
          <a:chExt cx="0" cy="0"/>
        </a:xfrm>
      </p:grpSpPr>
      <p:sp>
        <p:nvSpPr>
          <p:cNvPr id="4" name="Rectangle 4"/>
          <p:cNvSpPr>
            <a:spLocks noChangeArrowheads="1"/>
          </p:cNvSpPr>
          <p:nvPr/>
        </p:nvSpPr>
        <p:spPr bwMode="auto">
          <a:xfrm>
            <a:off x="2405063" y="6465888"/>
            <a:ext cx="6738937" cy="392112"/>
          </a:xfrm>
          <a:prstGeom prst="rect">
            <a:avLst/>
          </a:prstGeom>
          <a:solidFill>
            <a:srgbClr val="D9D9D9"/>
          </a:solidFill>
          <a:ln w="9525">
            <a:noFill/>
            <a:miter lim="800000"/>
            <a:headEnd/>
            <a:tailEnd/>
          </a:ln>
          <a:effectLst/>
        </p:spPr>
        <p:txBody>
          <a:bodyPr wrap="none" lIns="92075" tIns="46038" rIns="92075" bIns="46038" anchor="ctr"/>
          <a:lstStyle/>
          <a:p>
            <a:pPr eaLnBrk="0" hangingPunct="0"/>
            <a:endParaRPr lang="ja-JP" altLang="ja-JP"/>
          </a:p>
        </p:txBody>
      </p:sp>
      <p:sp>
        <p:nvSpPr>
          <p:cNvPr id="5" name="Rectangle 5"/>
          <p:cNvSpPr>
            <a:spLocks noChangeArrowheads="1"/>
          </p:cNvSpPr>
          <p:nvPr/>
        </p:nvSpPr>
        <p:spPr bwMode="auto">
          <a:xfrm>
            <a:off x="0" y="6465888"/>
            <a:ext cx="2405063" cy="392112"/>
          </a:xfrm>
          <a:prstGeom prst="rect">
            <a:avLst/>
          </a:prstGeom>
          <a:solidFill>
            <a:srgbClr val="002060"/>
          </a:solidFill>
          <a:ln w="9525">
            <a:noFill/>
            <a:miter lim="800000"/>
            <a:headEnd/>
            <a:tailEnd/>
          </a:ln>
          <a:effectLst/>
        </p:spPr>
        <p:txBody>
          <a:bodyPr wrap="none" lIns="92075" tIns="46038" rIns="92075" bIns="46038" anchor="ctr"/>
          <a:lstStyle/>
          <a:p>
            <a:pPr eaLnBrk="0" hangingPunct="0"/>
            <a:endParaRPr lang="ja-JP" altLang="ja-JP"/>
          </a:p>
        </p:txBody>
      </p:sp>
      <p:pic>
        <p:nvPicPr>
          <p:cNvPr id="6" name="Picture 6" descr="White Micron color logo [Converted]"/>
          <p:cNvPicPr>
            <a:picLocks noChangeAspect="1" noChangeArrowheads="1"/>
          </p:cNvPicPr>
          <p:nvPr/>
        </p:nvPicPr>
        <p:blipFill>
          <a:blip r:embed="rId2" cstate="print"/>
          <a:srcRect/>
          <a:stretch>
            <a:fillRect/>
          </a:stretch>
        </p:blipFill>
        <p:spPr bwMode="auto">
          <a:xfrm>
            <a:off x="696913" y="6532563"/>
            <a:ext cx="911225" cy="244475"/>
          </a:xfrm>
          <a:prstGeom prst="rect">
            <a:avLst/>
          </a:prstGeom>
          <a:noFill/>
          <a:ln w="9525">
            <a:noFill/>
            <a:miter lim="800000"/>
            <a:headEnd/>
            <a:tailEnd/>
          </a:ln>
        </p:spPr>
      </p:pic>
      <p:sp>
        <p:nvSpPr>
          <p:cNvPr id="8" name="Text Box 8"/>
          <p:cNvSpPr txBox="1">
            <a:spLocks noChangeArrowheads="1"/>
          </p:cNvSpPr>
          <p:nvPr/>
        </p:nvSpPr>
        <p:spPr bwMode="auto">
          <a:xfrm>
            <a:off x="6829425" y="6551613"/>
            <a:ext cx="1827213" cy="215900"/>
          </a:xfrm>
          <a:prstGeom prst="rect">
            <a:avLst/>
          </a:prstGeom>
          <a:noFill/>
          <a:ln w="9525">
            <a:noFill/>
            <a:miter lim="800000"/>
            <a:headEnd/>
            <a:tailEnd/>
          </a:ln>
          <a:effectLst/>
        </p:spPr>
        <p:txBody>
          <a:bodyPr wrap="none" lIns="92075" tIns="46038" rIns="92075" bIns="46038">
            <a:spAutoFit/>
          </a:bodyPr>
          <a:lstStyle/>
          <a:p>
            <a:pPr algn="r" eaLnBrk="0" hangingPunct="0">
              <a:defRPr/>
            </a:pPr>
            <a:r>
              <a:rPr lang="en-US" sz="800" dirty="0">
                <a:solidFill>
                  <a:srgbClr val="002060"/>
                </a:solidFill>
                <a:ea typeface="+mn-ea"/>
                <a:cs typeface="Tahoma" pitchFamily="34" charset="0"/>
              </a:rPr>
              <a:t>©2011 Micron Technology, Inc.     </a:t>
            </a:r>
            <a:r>
              <a:rPr lang="en-US" sz="800" dirty="0">
                <a:solidFill>
                  <a:schemeClr val="tx1">
                    <a:lumMod val="75000"/>
                    <a:lumOff val="25000"/>
                  </a:schemeClr>
                </a:solidFill>
                <a:ea typeface="+mn-ea"/>
                <a:cs typeface="Tahoma" pitchFamily="34" charset="0"/>
              </a:rPr>
              <a:t>|</a:t>
            </a:r>
          </a:p>
        </p:txBody>
      </p:sp>
      <p:sp>
        <p:nvSpPr>
          <p:cNvPr id="9" name="Rectangle 9"/>
          <p:cNvSpPr txBox="1">
            <a:spLocks noChangeArrowheads="1"/>
          </p:cNvSpPr>
          <p:nvPr/>
        </p:nvSpPr>
        <p:spPr>
          <a:xfrm>
            <a:off x="8535988" y="6554788"/>
            <a:ext cx="501650" cy="249237"/>
          </a:xfrm>
          <a:prstGeom prst="rect">
            <a:avLst/>
          </a:prstGeom>
        </p:spPr>
        <p:txBody>
          <a:bodyPr/>
          <a:lstStyle/>
          <a:p>
            <a:pPr algn="ctr" eaLnBrk="0" hangingPunct="0"/>
            <a:fld id="{1A15A702-08B2-4B06-BA47-48640AF71D19}" type="slidenum">
              <a:rPr lang="en-US" altLang="ja-JP" sz="800" b="1"/>
              <a:pPr algn="ctr" eaLnBrk="0" hangingPunct="0"/>
              <a:t>‹#›</a:t>
            </a:fld>
            <a:endParaRPr lang="en-US" altLang="ja-JP" sz="800" b="1"/>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265113" y="1236663"/>
            <a:ext cx="8437562" cy="48371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9"/>
          <p:cNvSpPr>
            <a:spLocks noGrp="1"/>
          </p:cNvSpPr>
          <p:nvPr>
            <p:ph type="dt" sz="half" idx="11"/>
          </p:nvPr>
        </p:nvSpPr>
        <p:spPr>
          <a:xfrm>
            <a:off x="2700338" y="6472238"/>
            <a:ext cx="1871662" cy="365125"/>
          </a:xfrm>
          <a:prstGeom prst="rect">
            <a:avLst/>
          </a:prstGeom>
        </p:spPr>
        <p:txBody>
          <a:bodyPr vert="horz" wrap="square" lIns="91440" tIns="45720" rIns="91440" bIns="45720" numCol="1" anchor="ctr" anchorCtr="0" compatLnSpc="1">
            <a:prstTxWarp prst="textNoShape">
              <a:avLst/>
            </a:prstTxWarp>
          </a:bodyPr>
          <a:lstStyle>
            <a:lvl1pPr eaLnBrk="0" hangingPunct="0">
              <a:defRPr sz="800">
                <a:solidFill>
                  <a:srgbClr val="002060"/>
                </a:solidFill>
              </a:defRPr>
            </a:lvl1pPr>
          </a:lstStyle>
          <a:p>
            <a:fld id="{3F5D4F76-6826-43AE-8D1D-4F00E8B13F85}" type="datetime4">
              <a:rPr lang="en-US" altLang="ja-JP"/>
              <a:pPr/>
              <a:t>December 7, 2016</a:t>
            </a:fld>
            <a:endParaRPr lang="en-US" altLang="ja-JP"/>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8921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1027" name="Rectangle 3"/>
          <p:cNvSpPr>
            <a:spLocks noGrp="1" noChangeArrowheads="1"/>
          </p:cNvSpPr>
          <p:nvPr>
            <p:ph type="body" idx="1"/>
          </p:nvPr>
        </p:nvSpPr>
        <p:spPr bwMode="auto">
          <a:xfrm>
            <a:off x="257175" y="1219200"/>
            <a:ext cx="8435975" cy="4837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 id="2147484045" r:id="rId13"/>
    <p:sldLayoutId id="2147484032" r:id="rId14"/>
    <p:sldLayoutId id="2147484046" r:id="rId15"/>
  </p:sldLayoutIdLst>
  <p:transition>
    <p:fade/>
  </p:transition>
  <p:hf hdr="0" ftr="0"/>
  <p:txStyles>
    <p:titleStyle>
      <a:lvl1pPr algn="ctr" rtl="0" eaLnBrk="1" fontAlgn="base" hangingPunct="1">
        <a:spcBef>
          <a:spcPct val="0"/>
        </a:spcBef>
        <a:spcAft>
          <a:spcPct val="0"/>
        </a:spcAft>
        <a:defRPr sz="3600">
          <a:solidFill>
            <a:srgbClr val="002060"/>
          </a:solidFill>
          <a:latin typeface="+mj-lt"/>
          <a:ea typeface="+mj-ea"/>
          <a:cs typeface="+mj-cs"/>
        </a:defRPr>
      </a:lvl1pPr>
      <a:lvl2pPr algn="ctr" rtl="0" eaLnBrk="1" fontAlgn="base" hangingPunct="1">
        <a:spcBef>
          <a:spcPct val="0"/>
        </a:spcBef>
        <a:spcAft>
          <a:spcPct val="0"/>
        </a:spcAft>
        <a:defRPr sz="3600">
          <a:solidFill>
            <a:srgbClr val="002060"/>
          </a:solidFill>
          <a:latin typeface="Tahoma" pitchFamily="34" charset="0"/>
          <a:ea typeface="MS PGothic" pitchFamily="34" charset="-128"/>
        </a:defRPr>
      </a:lvl2pPr>
      <a:lvl3pPr algn="ctr" rtl="0" eaLnBrk="1" fontAlgn="base" hangingPunct="1">
        <a:spcBef>
          <a:spcPct val="0"/>
        </a:spcBef>
        <a:spcAft>
          <a:spcPct val="0"/>
        </a:spcAft>
        <a:defRPr sz="3600">
          <a:solidFill>
            <a:srgbClr val="002060"/>
          </a:solidFill>
          <a:latin typeface="Tahoma" pitchFamily="34" charset="0"/>
          <a:ea typeface="MS PGothic" pitchFamily="34" charset="-128"/>
        </a:defRPr>
      </a:lvl3pPr>
      <a:lvl4pPr algn="ctr" rtl="0" eaLnBrk="1" fontAlgn="base" hangingPunct="1">
        <a:spcBef>
          <a:spcPct val="0"/>
        </a:spcBef>
        <a:spcAft>
          <a:spcPct val="0"/>
        </a:spcAft>
        <a:defRPr sz="3600">
          <a:solidFill>
            <a:srgbClr val="002060"/>
          </a:solidFill>
          <a:latin typeface="Tahoma" pitchFamily="34" charset="0"/>
          <a:ea typeface="MS PGothic" pitchFamily="34" charset="-128"/>
        </a:defRPr>
      </a:lvl4pPr>
      <a:lvl5pPr algn="ctr" rtl="0" eaLnBrk="1" fontAlgn="base" hangingPunct="1">
        <a:spcBef>
          <a:spcPct val="0"/>
        </a:spcBef>
        <a:spcAft>
          <a:spcPct val="0"/>
        </a:spcAft>
        <a:defRPr sz="3600">
          <a:solidFill>
            <a:srgbClr val="002060"/>
          </a:solidFill>
          <a:latin typeface="Tahoma" pitchFamily="34" charset="0"/>
          <a:ea typeface="MS PGothic" pitchFamily="34" charset="-128"/>
        </a:defRPr>
      </a:lvl5pPr>
      <a:lvl6pPr marL="457200" algn="ctr" rtl="0" eaLnBrk="1" fontAlgn="base" hangingPunct="1">
        <a:spcBef>
          <a:spcPct val="0"/>
        </a:spcBef>
        <a:spcAft>
          <a:spcPct val="0"/>
        </a:spcAft>
        <a:defRPr sz="3600">
          <a:solidFill>
            <a:srgbClr val="002060"/>
          </a:solidFill>
          <a:latin typeface="Tahoma" pitchFamily="34" charset="0"/>
        </a:defRPr>
      </a:lvl6pPr>
      <a:lvl7pPr marL="914400" algn="ctr" rtl="0" eaLnBrk="1" fontAlgn="base" hangingPunct="1">
        <a:spcBef>
          <a:spcPct val="0"/>
        </a:spcBef>
        <a:spcAft>
          <a:spcPct val="0"/>
        </a:spcAft>
        <a:defRPr sz="3600">
          <a:solidFill>
            <a:srgbClr val="002060"/>
          </a:solidFill>
          <a:latin typeface="Tahoma" pitchFamily="34" charset="0"/>
        </a:defRPr>
      </a:lvl7pPr>
      <a:lvl8pPr marL="1371600" algn="ctr" rtl="0" eaLnBrk="1" fontAlgn="base" hangingPunct="1">
        <a:spcBef>
          <a:spcPct val="0"/>
        </a:spcBef>
        <a:spcAft>
          <a:spcPct val="0"/>
        </a:spcAft>
        <a:defRPr sz="3600">
          <a:solidFill>
            <a:srgbClr val="002060"/>
          </a:solidFill>
          <a:latin typeface="Tahoma" pitchFamily="34" charset="0"/>
        </a:defRPr>
      </a:lvl8pPr>
      <a:lvl9pPr marL="1828800" algn="ctr" rtl="0" eaLnBrk="1" fontAlgn="base" hangingPunct="1">
        <a:spcBef>
          <a:spcPct val="0"/>
        </a:spcBef>
        <a:spcAft>
          <a:spcPct val="0"/>
        </a:spcAft>
        <a:defRPr sz="3600">
          <a:solidFill>
            <a:srgbClr val="002060"/>
          </a:solidFill>
          <a:latin typeface="Tahoma" pitchFamily="34" charset="0"/>
        </a:defRPr>
      </a:lvl9pPr>
    </p:titleStyle>
    <p:bodyStyle>
      <a:lvl1pPr marL="342900" indent="-342900" algn="l" rtl="0" eaLnBrk="1" fontAlgn="base" hangingPunct="1">
        <a:lnSpc>
          <a:spcPct val="130000"/>
        </a:lnSpc>
        <a:spcBef>
          <a:spcPct val="20000"/>
        </a:spcBef>
        <a:spcAft>
          <a:spcPct val="0"/>
        </a:spcAft>
        <a:buClr>
          <a:srgbClr val="EFB22D"/>
        </a:buClr>
        <a:buSzPct val="90000"/>
        <a:buChar char="•"/>
        <a:defRPr sz="2400">
          <a:solidFill>
            <a:srgbClr val="002060"/>
          </a:solidFill>
          <a:latin typeface="+mn-lt"/>
          <a:ea typeface="+mn-ea"/>
          <a:cs typeface="+mn-cs"/>
        </a:defRPr>
      </a:lvl1pPr>
      <a:lvl2pPr marL="742950" indent="-285750" algn="l" rtl="0" eaLnBrk="1" fontAlgn="base" hangingPunct="1">
        <a:lnSpc>
          <a:spcPct val="130000"/>
        </a:lnSpc>
        <a:spcBef>
          <a:spcPct val="20000"/>
        </a:spcBef>
        <a:spcAft>
          <a:spcPct val="0"/>
        </a:spcAft>
        <a:buClr>
          <a:srgbClr val="375BB0"/>
        </a:buClr>
        <a:buSzPct val="80000"/>
        <a:buFont typeface="Arial Unicode MS" pitchFamily="34" charset="-128"/>
        <a:buChar char="▶"/>
        <a:defRPr sz="2200">
          <a:solidFill>
            <a:srgbClr val="002060"/>
          </a:solidFill>
          <a:latin typeface="+mn-lt"/>
          <a:ea typeface="MS PGothic" pitchFamily="34" charset="-128"/>
        </a:defRPr>
      </a:lvl2pPr>
      <a:lvl3pPr marL="1143000" indent="-228600" algn="l" rtl="0" eaLnBrk="1" fontAlgn="base" hangingPunct="1">
        <a:lnSpc>
          <a:spcPct val="130000"/>
        </a:lnSpc>
        <a:spcBef>
          <a:spcPct val="20000"/>
        </a:spcBef>
        <a:spcAft>
          <a:spcPct val="0"/>
        </a:spcAft>
        <a:buClr>
          <a:srgbClr val="6BB1C9"/>
        </a:buClr>
        <a:buSzPct val="90000"/>
        <a:buFont typeface="Arial" charset="0"/>
        <a:buChar char="•"/>
        <a:defRPr sz="2000">
          <a:solidFill>
            <a:srgbClr val="0042C8"/>
          </a:solidFill>
          <a:latin typeface="+mn-lt"/>
          <a:ea typeface="MS PGothic" pitchFamily="34" charset="-128"/>
        </a:defRPr>
      </a:lvl3pPr>
      <a:lvl4pPr marL="1600200" indent="-228600" algn="l" rtl="0" eaLnBrk="1" fontAlgn="base" hangingPunct="1">
        <a:lnSpc>
          <a:spcPct val="130000"/>
        </a:lnSpc>
        <a:spcBef>
          <a:spcPct val="20000"/>
        </a:spcBef>
        <a:spcAft>
          <a:spcPct val="0"/>
        </a:spcAft>
        <a:buClr>
          <a:srgbClr val="6BB1C9"/>
        </a:buClr>
        <a:buSzPct val="90000"/>
        <a:buFont typeface="Arial" charset="0"/>
        <a:buChar char="•"/>
        <a:defRPr>
          <a:solidFill>
            <a:srgbClr val="0042C8"/>
          </a:solidFill>
          <a:latin typeface="+mn-lt"/>
          <a:ea typeface="MS PGothic" pitchFamily="34" charset="-128"/>
        </a:defRPr>
      </a:lvl4pPr>
      <a:lvl5pPr marL="2057400" indent="-228600" algn="l" rtl="0" eaLnBrk="1" fontAlgn="base" hangingPunct="1">
        <a:lnSpc>
          <a:spcPct val="130000"/>
        </a:lnSpc>
        <a:spcBef>
          <a:spcPct val="20000"/>
        </a:spcBef>
        <a:spcAft>
          <a:spcPct val="0"/>
        </a:spcAft>
        <a:buClr>
          <a:srgbClr val="6BB1C9"/>
        </a:buClr>
        <a:buFont typeface="Arial" charset="0"/>
        <a:buChar char="•"/>
        <a:defRPr>
          <a:solidFill>
            <a:srgbClr val="0042C8"/>
          </a:solidFill>
          <a:latin typeface="+mn-lt"/>
          <a:ea typeface="MS PGothic" pitchFamily="34" charset="-128"/>
        </a:defRPr>
      </a:lvl5pPr>
      <a:lvl6pPr marL="2514600" indent="-228600" algn="l" rtl="0" eaLnBrk="1" fontAlgn="base" hangingPunct="1">
        <a:lnSpc>
          <a:spcPct val="130000"/>
        </a:lnSpc>
        <a:spcBef>
          <a:spcPct val="20000"/>
        </a:spcBef>
        <a:spcAft>
          <a:spcPct val="0"/>
        </a:spcAft>
        <a:buClr>
          <a:srgbClr val="68217A"/>
        </a:buClr>
        <a:buFont typeface="Webdings" pitchFamily="18" charset="2"/>
        <a:defRPr>
          <a:solidFill>
            <a:srgbClr val="375BB0"/>
          </a:solidFill>
          <a:latin typeface="+mn-lt"/>
        </a:defRPr>
      </a:lvl6pPr>
      <a:lvl7pPr marL="2971800" indent="-228600" algn="l" rtl="0" eaLnBrk="1" fontAlgn="base" hangingPunct="1">
        <a:lnSpc>
          <a:spcPct val="130000"/>
        </a:lnSpc>
        <a:spcBef>
          <a:spcPct val="20000"/>
        </a:spcBef>
        <a:spcAft>
          <a:spcPct val="0"/>
        </a:spcAft>
        <a:buClr>
          <a:srgbClr val="68217A"/>
        </a:buClr>
        <a:buFont typeface="Webdings" pitchFamily="18" charset="2"/>
        <a:defRPr>
          <a:solidFill>
            <a:srgbClr val="375BB0"/>
          </a:solidFill>
          <a:latin typeface="+mn-lt"/>
        </a:defRPr>
      </a:lvl7pPr>
      <a:lvl8pPr marL="3429000" indent="-228600" algn="l" rtl="0" eaLnBrk="1" fontAlgn="base" hangingPunct="1">
        <a:lnSpc>
          <a:spcPct val="130000"/>
        </a:lnSpc>
        <a:spcBef>
          <a:spcPct val="20000"/>
        </a:spcBef>
        <a:spcAft>
          <a:spcPct val="0"/>
        </a:spcAft>
        <a:buClr>
          <a:srgbClr val="68217A"/>
        </a:buClr>
        <a:buFont typeface="Webdings" pitchFamily="18" charset="2"/>
        <a:defRPr>
          <a:solidFill>
            <a:srgbClr val="375BB0"/>
          </a:solidFill>
          <a:latin typeface="+mn-lt"/>
        </a:defRPr>
      </a:lvl8pPr>
      <a:lvl9pPr marL="3886200" indent="-228600" algn="l" rtl="0" eaLnBrk="1" fontAlgn="base" hangingPunct="1">
        <a:lnSpc>
          <a:spcPct val="130000"/>
        </a:lnSpc>
        <a:spcBef>
          <a:spcPct val="20000"/>
        </a:spcBef>
        <a:spcAft>
          <a:spcPct val="0"/>
        </a:spcAft>
        <a:buClr>
          <a:srgbClr val="68217A"/>
        </a:buClr>
        <a:buFont typeface="Webdings" pitchFamily="18" charset="2"/>
        <a:defRPr>
          <a:solidFill>
            <a:srgbClr val="375BB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hyperlink" Target="file:///\\bofs13\flash" TargetMode="External"/><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hyperlink" Target="http://nvmbench/User%20Guides/Nextest_individual_login_advanced_topics.ht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nvmbench/User%20Guides/Nextest_individual_login_advanced_topics.ht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ubtitle 5"/>
          <p:cNvSpPr>
            <a:spLocks noGrp="1"/>
          </p:cNvSpPr>
          <p:nvPr>
            <p:ph type="subTitle" idx="1"/>
          </p:nvPr>
        </p:nvSpPr>
        <p:spPr>
          <a:xfrm>
            <a:off x="1884363" y="3500438"/>
            <a:ext cx="5962650" cy="1752600"/>
          </a:xfrm>
        </p:spPr>
        <p:txBody>
          <a:bodyPr/>
          <a:lstStyle/>
          <a:p>
            <a:pPr eaLnBrk="1" hangingPunct="1"/>
            <a:r>
              <a:rPr lang="en-US" altLang="ja-JP" dirty="0" smtClean="0">
                <a:solidFill>
                  <a:srgbClr val="0042C8"/>
                </a:solidFill>
              </a:rPr>
              <a:t>NVM Bench Program</a:t>
            </a:r>
            <a:endParaRPr lang="ja-JP" altLang="ja-JP" smtClean="0">
              <a:solidFill>
                <a:srgbClr val="0042C8"/>
              </a:solidFill>
            </a:endParaRPr>
          </a:p>
        </p:txBody>
      </p:sp>
      <p:sp>
        <p:nvSpPr>
          <p:cNvPr id="15363" name="Title 4"/>
          <p:cNvSpPr>
            <a:spLocks noGrp="1"/>
          </p:cNvSpPr>
          <p:nvPr>
            <p:ph type="ctrTitle"/>
          </p:nvPr>
        </p:nvSpPr>
        <p:spPr>
          <a:xfrm>
            <a:off x="1884363" y="2008188"/>
            <a:ext cx="6642100" cy="1298575"/>
          </a:xfrm>
        </p:spPr>
        <p:txBody>
          <a:bodyPr/>
          <a:lstStyle/>
          <a:p>
            <a:pPr eaLnBrk="1" hangingPunct="1"/>
            <a:r>
              <a:rPr lang="en-US" altLang="ja-JP" dirty="0" smtClean="0"/>
              <a:t>Macros and Perl Scripts</a:t>
            </a:r>
            <a:endParaRPr lang="ja-JP" altLang="ja-JP" smtClean="0"/>
          </a:p>
        </p:txBody>
      </p:sp>
      <p:sp>
        <p:nvSpPr>
          <p:cNvPr id="15364" name="Date Placeholder 6"/>
          <p:cNvSpPr>
            <a:spLocks noGrp="1"/>
          </p:cNvSpPr>
          <p:nvPr>
            <p:ph type="dt" sz="quarter" idx="10"/>
          </p:nvPr>
        </p:nvSpPr>
        <p:spPr bwMode="auto">
          <a:xfrm>
            <a:off x="2700338" y="6492875"/>
            <a:ext cx="1871662" cy="365125"/>
          </a:xfrm>
          <a:noFill/>
          <a:ln>
            <a:miter lim="800000"/>
            <a:headEnd/>
            <a:tailEnd/>
          </a:ln>
        </p:spPr>
        <p:txBody>
          <a:bodyPr/>
          <a:lstStyle/>
          <a:p>
            <a:fld id="{30B58AEF-82D7-4B1F-B029-D750FC014CB0}" type="datetime4">
              <a:rPr lang="en-US" altLang="ja-JP"/>
              <a:pPr/>
              <a:t>December 7, 2016</a:t>
            </a:fld>
            <a:endParaRPr lang="en-US" altLang="ja-JP"/>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5"/>
          <p:cNvSpPr>
            <a:spLocks noGrp="1"/>
          </p:cNvSpPr>
          <p:nvPr>
            <p:ph type="body" sz="quarter" idx="11"/>
          </p:nvPr>
        </p:nvSpPr>
        <p:spPr>
          <a:xfrm>
            <a:off x="260350" y="1216314"/>
            <a:ext cx="8442325" cy="4830763"/>
          </a:xfrm>
        </p:spPr>
        <p:txBody>
          <a:bodyPr/>
          <a:lstStyle/>
          <a:p>
            <a:r>
              <a:rPr lang="en-US" altLang="ja-JP" sz="1800" dirty="0" smtClean="0"/>
              <a:t>Use runcli.pm to process input parameters and provide ‘?’ help</a:t>
            </a:r>
            <a:endParaRPr lang="en-US" altLang="ja-JP" sz="2000" dirty="0" smtClean="0"/>
          </a:p>
          <a:p>
            <a:pPr lvl="1">
              <a:buNone/>
            </a:pPr>
            <a:r>
              <a:rPr lang="en-US" sz="1000" dirty="0" smtClean="0">
                <a:latin typeface="Courier New" pitchFamily="49" charset="0"/>
                <a:cs typeface="Courier New" pitchFamily="49" charset="0"/>
              </a:rPr>
              <a:t>	use </a:t>
            </a:r>
            <a:r>
              <a:rPr lang="en-US" sz="1000" dirty="0" err="1" smtClean="0">
                <a:latin typeface="Courier New" pitchFamily="49" charset="0"/>
                <a:cs typeface="Courier New" pitchFamily="49" charset="0"/>
              </a:rPr>
              <a:t>runcli</a:t>
            </a:r>
            <a:r>
              <a:rPr lang="en-US" sz="1000" dirty="0" smtClean="0">
                <a:latin typeface="Courier New" pitchFamily="49" charset="0"/>
                <a:cs typeface="Courier New" pitchFamily="49" charset="0"/>
              </a:rPr>
              <a:t>; #imports </a:t>
            </a:r>
            <a:r>
              <a:rPr lang="en-US" sz="1000" dirty="0" err="1" smtClean="0">
                <a:latin typeface="Courier New" pitchFamily="49" charset="0"/>
                <a:cs typeface="Courier New" pitchFamily="49" charset="0"/>
              </a:rPr>
              <a:t>RunCli</a:t>
            </a:r>
            <a:r>
              <a:rPr lang="en-US" sz="1000" dirty="0" smtClean="0">
                <a:latin typeface="Courier New" pitchFamily="49" charset="0"/>
                <a:cs typeface="Courier New" pitchFamily="49" charset="0"/>
              </a:rPr>
              <a:t>(), </a:t>
            </a:r>
            <a:r>
              <a:rPr lang="en-US" sz="1000" dirty="0" err="1" smtClean="0">
                <a:latin typeface="Courier New" pitchFamily="49" charset="0"/>
                <a:cs typeface="Courier New" pitchFamily="49" charset="0"/>
              </a:rPr>
              <a:t>GetCliResult</a:t>
            </a:r>
            <a:r>
              <a:rPr lang="en-US" sz="1000" dirty="0" smtClean="0">
                <a:latin typeface="Courier New" pitchFamily="49" charset="0"/>
                <a:cs typeface="Courier New" pitchFamily="49" charset="0"/>
              </a:rPr>
              <a:t>(), </a:t>
            </a:r>
            <a:r>
              <a:rPr lang="en-US" sz="1000" dirty="0" err="1" smtClean="0">
                <a:latin typeface="Courier New" pitchFamily="49" charset="0"/>
                <a:cs typeface="Courier New" pitchFamily="49" charset="0"/>
              </a:rPr>
              <a:t>InputArgs</a:t>
            </a:r>
            <a:r>
              <a:rPr lang="en-US" sz="1000" dirty="0" smtClean="0">
                <a:latin typeface="Courier New" pitchFamily="49" charset="0"/>
                <a:cs typeface="Courier New" pitchFamily="49" charset="0"/>
              </a:rPr>
              <a:t>(), and </a:t>
            </a:r>
            <a:r>
              <a:rPr lang="en-US" sz="1000" dirty="0" err="1" smtClean="0">
                <a:latin typeface="Courier New" pitchFamily="49" charset="0"/>
                <a:cs typeface="Courier New" pitchFamily="49" charset="0"/>
              </a:rPr>
              <a:t>OutputCli</a:t>
            </a:r>
            <a:r>
              <a:rPr lang="en-US" sz="1000" dirty="0" smtClean="0">
                <a:latin typeface="Courier New" pitchFamily="49" charset="0"/>
                <a:cs typeface="Courier New" pitchFamily="49" charset="0"/>
              </a:rPr>
              <a:t>()</a:t>
            </a:r>
          </a:p>
          <a:p>
            <a:pPr lvl="1">
              <a:buNone/>
            </a:pPr>
            <a:r>
              <a:rPr lang="en-US" sz="1000" dirty="0" smtClean="0">
                <a:latin typeface="Courier New" pitchFamily="49" charset="0"/>
                <a:cs typeface="Courier New" pitchFamily="49" charset="0"/>
              </a:rPr>
              <a:t>	my $local_arg1;</a:t>
            </a:r>
          </a:p>
          <a:p>
            <a:pPr lvl="1">
              <a:buNone/>
            </a:pPr>
            <a:r>
              <a:rPr lang="en-US" sz="1000" dirty="0" smtClean="0">
                <a:latin typeface="Courier New" pitchFamily="49" charset="0"/>
                <a:cs typeface="Courier New" pitchFamily="49" charset="0"/>
              </a:rPr>
              <a:t>	... </a:t>
            </a:r>
          </a:p>
          <a:p>
            <a:pPr lvl="1">
              <a:buNone/>
            </a:pPr>
            <a:r>
              <a:rPr lang="en-US" sz="1000" dirty="0" smtClean="0">
                <a:latin typeface="Courier New" pitchFamily="49" charset="0"/>
                <a:cs typeface="Courier New" pitchFamily="49" charset="0"/>
              </a:rPr>
              <a:t>	</a:t>
            </a:r>
            <a:r>
              <a:rPr lang="en-US" sz="1000" dirty="0" err="1" smtClean="0">
                <a:latin typeface="Courier New" pitchFamily="49" charset="0"/>
                <a:cs typeface="Courier New" pitchFamily="49" charset="0"/>
              </a:rPr>
              <a:t>InputArgs</a:t>
            </a:r>
            <a:r>
              <a:rPr lang="en-US" sz="1000" dirty="0" smtClean="0">
                <a:latin typeface="Courier New" pitchFamily="49" charset="0"/>
                <a:cs typeface="Courier New" pitchFamily="49" charset="0"/>
              </a:rPr>
              <a:t>(</a:t>
            </a:r>
          </a:p>
          <a:p>
            <a:pPr lvl="1">
              <a:buNone/>
            </a:pPr>
            <a:r>
              <a:rPr lang="en-US" sz="1000" dirty="0" smtClean="0">
                <a:latin typeface="Courier New" pitchFamily="49" charset="0"/>
                <a:cs typeface="Courier New" pitchFamily="49" charset="0"/>
              </a:rPr>
              <a:t>		'?' =&gt; "Overall Description",</a:t>
            </a:r>
          </a:p>
          <a:p>
            <a:pPr lvl="1">
              <a:buNone/>
            </a:pPr>
            <a:r>
              <a:rPr lang="en-US" sz="1000" dirty="0" smtClean="0">
                <a:latin typeface="Courier New" pitchFamily="49" charset="0"/>
                <a:cs typeface="Courier New" pitchFamily="49" charset="0"/>
              </a:rPr>
              <a:t>		'arg1' =&gt; {</a:t>
            </a:r>
          </a:p>
          <a:p>
            <a:pPr lvl="1">
              <a:buNone/>
            </a:pPr>
            <a:r>
              <a:rPr lang="en-US" sz="1000" dirty="0" smtClean="0">
                <a:latin typeface="Courier New" pitchFamily="49" charset="0"/>
                <a:cs typeface="Courier New" pitchFamily="49" charset="0"/>
              </a:rPr>
              <a:t>			'?' =&gt; "arg1 description",</a:t>
            </a:r>
          </a:p>
          <a:p>
            <a:pPr lvl="1">
              <a:buNone/>
            </a:pPr>
            <a:r>
              <a:rPr lang="en-US" sz="1000" dirty="0" smtClean="0">
                <a:latin typeface="Courier New" pitchFamily="49" charset="0"/>
                <a:cs typeface="Courier New" pitchFamily="49" charset="0"/>
              </a:rPr>
              <a:t>			'DEF' =&gt; $arg1_default_value,</a:t>
            </a:r>
          </a:p>
          <a:p>
            <a:pPr lvl="1">
              <a:buNone/>
            </a:pPr>
            <a:r>
              <a:rPr lang="en-US" sz="1000" dirty="0" smtClean="0">
                <a:latin typeface="Courier New" pitchFamily="49" charset="0"/>
                <a:cs typeface="Courier New" pitchFamily="49" charset="0"/>
              </a:rPr>
              <a:t>			'VAR' =&gt; \$local_arg1</a:t>
            </a:r>
          </a:p>
          <a:p>
            <a:pPr lvl="1">
              <a:buNone/>
            </a:pPr>
            <a:r>
              <a:rPr lang="en-US" sz="1000" dirty="0" smtClean="0">
                <a:latin typeface="Courier New" pitchFamily="49" charset="0"/>
                <a:cs typeface="Courier New" pitchFamily="49" charset="0"/>
              </a:rPr>
              <a:t>		},</a:t>
            </a:r>
          </a:p>
          <a:p>
            <a:pPr lvl="1">
              <a:buNone/>
            </a:pPr>
            <a:r>
              <a:rPr lang="en-US" sz="1000" dirty="0" smtClean="0">
                <a:latin typeface="Courier New" pitchFamily="49" charset="0"/>
                <a:cs typeface="Courier New" pitchFamily="49" charset="0"/>
              </a:rPr>
              <a:t>		'arg2' =&gt; {</a:t>
            </a:r>
          </a:p>
          <a:p>
            <a:pPr lvl="1">
              <a:buNone/>
            </a:pPr>
            <a:r>
              <a:rPr lang="en-US" sz="1000" dirty="0" smtClean="0">
                <a:latin typeface="Courier New" pitchFamily="49" charset="0"/>
                <a:cs typeface="Courier New" pitchFamily="49" charset="0"/>
              </a:rPr>
              <a:t>			…</a:t>
            </a:r>
          </a:p>
          <a:p>
            <a:pPr lvl="1">
              <a:buNone/>
            </a:pPr>
            <a:r>
              <a:rPr lang="en-US" sz="1000" dirty="0" smtClean="0">
                <a:latin typeface="Courier New" pitchFamily="49" charset="0"/>
                <a:cs typeface="Courier New" pitchFamily="49" charset="0"/>
              </a:rPr>
              <a:t>		}, </a:t>
            </a:r>
          </a:p>
          <a:p>
            <a:pPr lvl="1">
              <a:buNone/>
            </a:pPr>
            <a:r>
              <a:rPr lang="en-US" sz="1000" dirty="0" smtClean="0">
                <a:latin typeface="Courier New" pitchFamily="49" charset="0"/>
                <a:cs typeface="Courier New" pitchFamily="49" charset="0"/>
              </a:rPr>
              <a:t>	); </a:t>
            </a:r>
          </a:p>
          <a:p>
            <a:r>
              <a:rPr lang="en-US" altLang="ja-JP" sz="1800" dirty="0" err="1" smtClean="0"/>
              <a:t>InputArgs</a:t>
            </a:r>
            <a:r>
              <a:rPr lang="en-US" altLang="ja-JP" sz="1800" dirty="0" smtClean="0"/>
              <a:t>() will output help and exit if the first parameter was ‘?’</a:t>
            </a:r>
          </a:p>
          <a:p>
            <a:r>
              <a:rPr lang="en-US" altLang="ja-JP" sz="1800" dirty="0" smtClean="0"/>
              <a:t>Otherwise, parameter values will be assigned to given references (</a:t>
            </a:r>
            <a:r>
              <a:rPr lang="en-US" altLang="ja-JP" sz="1800" dirty="0" smtClean="0">
                <a:latin typeface="Courier New" pitchFamily="49" charset="0"/>
                <a:cs typeface="Courier New" pitchFamily="49" charset="0"/>
              </a:rPr>
              <a:t>$local_arg1</a:t>
            </a:r>
            <a:r>
              <a:rPr lang="en-US" altLang="ja-JP" sz="1800" dirty="0" smtClean="0"/>
              <a:t> above)</a:t>
            </a:r>
          </a:p>
        </p:txBody>
      </p:sp>
      <p:sp>
        <p:nvSpPr>
          <p:cNvPr id="16387" name="Title 4"/>
          <p:cNvSpPr>
            <a:spLocks noGrp="1"/>
          </p:cNvSpPr>
          <p:nvPr>
            <p:ph type="title"/>
          </p:nvPr>
        </p:nvSpPr>
        <p:spPr/>
        <p:txBody>
          <a:bodyPr/>
          <a:lstStyle/>
          <a:p>
            <a:pPr eaLnBrk="1" hangingPunct="1"/>
            <a:r>
              <a:rPr lang="en-US" altLang="ja-JP" dirty="0" smtClean="0"/>
              <a:t>Using </a:t>
            </a:r>
            <a:r>
              <a:rPr lang="en-US" altLang="ja-JP" dirty="0" err="1" smtClean="0"/>
              <a:t>runcli</a:t>
            </a:r>
            <a:r>
              <a:rPr lang="en-US" altLang="ja-JP" dirty="0" smtClean="0"/>
              <a:t> – Input Parameters</a:t>
            </a:r>
            <a:endParaRPr lang="ja-JP" altLang="ja-JP" smtClean="0"/>
          </a:p>
        </p:txBody>
      </p:sp>
      <p:sp>
        <p:nvSpPr>
          <p:cNvPr id="16388" name="Date Placeholder 6"/>
          <p:cNvSpPr>
            <a:spLocks noGrp="1"/>
          </p:cNvSpPr>
          <p:nvPr>
            <p:ph type="dt" sz="quarter" idx="12"/>
          </p:nvPr>
        </p:nvSpPr>
        <p:spPr bwMode="auto">
          <a:xfrm>
            <a:off x="2700338" y="6492875"/>
            <a:ext cx="1871662" cy="365125"/>
          </a:xfrm>
          <a:noFill/>
          <a:ln>
            <a:miter lim="800000"/>
            <a:headEnd/>
            <a:tailEnd/>
          </a:ln>
        </p:spPr>
        <p:txBody>
          <a:bodyPr/>
          <a:lstStyle/>
          <a:p>
            <a:fld id="{F4A6D9FD-0E1D-4D40-9DFC-EDC9F3656A89}" type="datetime4">
              <a:rPr lang="en-US" altLang="ja-JP"/>
              <a:pPr/>
              <a:t>December 7, 2016</a:t>
            </a:fld>
            <a:endParaRPr lang="en-US" altLang="ja-JP"/>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5"/>
          <p:cNvSpPr>
            <a:spLocks noGrp="1"/>
          </p:cNvSpPr>
          <p:nvPr>
            <p:ph type="body" sz="quarter" idx="11"/>
          </p:nvPr>
        </p:nvSpPr>
        <p:spPr>
          <a:xfrm>
            <a:off x="260350" y="1216314"/>
            <a:ext cx="8442325" cy="4830763"/>
          </a:xfrm>
        </p:spPr>
        <p:txBody>
          <a:bodyPr/>
          <a:lstStyle/>
          <a:p>
            <a:r>
              <a:rPr lang="en-US" altLang="ja-JP" sz="1800" dirty="0" smtClean="0"/>
              <a:t>Use runcli.pm to execute commands and process the output from those commands</a:t>
            </a:r>
            <a:endParaRPr lang="en-US" altLang="ja-JP" sz="2000" dirty="0" smtClean="0"/>
          </a:p>
          <a:p>
            <a:pPr lvl="1">
              <a:buNone/>
            </a:pPr>
            <a:r>
              <a:rPr lang="en-US" sz="1000" dirty="0" smtClean="0">
                <a:solidFill>
                  <a:schemeClr val="tx1"/>
                </a:solidFill>
                <a:latin typeface="Courier New" pitchFamily="49" charset="0"/>
                <a:cs typeface="Courier New" pitchFamily="49" charset="0"/>
              </a:rPr>
              <a:t>	use </a:t>
            </a:r>
            <a:r>
              <a:rPr lang="en-US" sz="1000" dirty="0" err="1" smtClean="0">
                <a:solidFill>
                  <a:schemeClr val="tx1"/>
                </a:solidFill>
                <a:latin typeface="Courier New" pitchFamily="49" charset="0"/>
                <a:cs typeface="Courier New" pitchFamily="49" charset="0"/>
              </a:rPr>
              <a:t>runcli</a:t>
            </a:r>
            <a:r>
              <a:rPr lang="en-US" sz="1000" dirty="0" smtClean="0">
                <a:solidFill>
                  <a:schemeClr val="tx1"/>
                </a:solidFill>
                <a:latin typeface="Courier New" pitchFamily="49" charset="0"/>
                <a:cs typeface="Courier New" pitchFamily="49" charset="0"/>
              </a:rPr>
              <a:t>;</a:t>
            </a:r>
            <a:r>
              <a:rPr lang="en-US" sz="1000" dirty="0" smtClean="0">
                <a:latin typeface="Courier New" pitchFamily="49" charset="0"/>
                <a:cs typeface="Courier New" pitchFamily="49" charset="0"/>
              </a:rPr>
              <a:t> #imports </a:t>
            </a:r>
            <a:r>
              <a:rPr lang="en-US" sz="1000" dirty="0" err="1" smtClean="0">
                <a:latin typeface="Courier New" pitchFamily="49" charset="0"/>
                <a:cs typeface="Courier New" pitchFamily="49" charset="0"/>
              </a:rPr>
              <a:t>RunCli</a:t>
            </a:r>
            <a:r>
              <a:rPr lang="en-US" sz="1000" dirty="0" smtClean="0">
                <a:latin typeface="Courier New" pitchFamily="49" charset="0"/>
                <a:cs typeface="Courier New" pitchFamily="49" charset="0"/>
              </a:rPr>
              <a:t>(), </a:t>
            </a:r>
            <a:r>
              <a:rPr lang="en-US" sz="1000" dirty="0" err="1" smtClean="0">
                <a:latin typeface="Courier New" pitchFamily="49" charset="0"/>
                <a:cs typeface="Courier New" pitchFamily="49" charset="0"/>
              </a:rPr>
              <a:t>GetCliResult</a:t>
            </a:r>
            <a:r>
              <a:rPr lang="en-US" sz="1000" dirty="0" smtClean="0">
                <a:latin typeface="Courier New" pitchFamily="49" charset="0"/>
                <a:cs typeface="Courier New" pitchFamily="49" charset="0"/>
              </a:rPr>
              <a:t>(), </a:t>
            </a:r>
            <a:r>
              <a:rPr lang="en-US" sz="1000" dirty="0" err="1" smtClean="0">
                <a:latin typeface="Courier New" pitchFamily="49" charset="0"/>
                <a:cs typeface="Courier New" pitchFamily="49" charset="0"/>
              </a:rPr>
              <a:t>InputArgs</a:t>
            </a:r>
            <a:r>
              <a:rPr lang="en-US" sz="1000" dirty="0" smtClean="0">
                <a:latin typeface="Courier New" pitchFamily="49" charset="0"/>
                <a:cs typeface="Courier New" pitchFamily="49" charset="0"/>
              </a:rPr>
              <a:t>(), and </a:t>
            </a:r>
            <a:r>
              <a:rPr lang="en-US" sz="1000" dirty="0" err="1" smtClean="0">
                <a:latin typeface="Courier New" pitchFamily="49" charset="0"/>
                <a:cs typeface="Courier New" pitchFamily="49" charset="0"/>
              </a:rPr>
              <a:t>OutputCli</a:t>
            </a:r>
            <a:r>
              <a:rPr lang="en-US" sz="1000" dirty="0" smtClean="0">
                <a:latin typeface="Courier New" pitchFamily="49" charset="0"/>
                <a:cs typeface="Courier New" pitchFamily="49" charset="0"/>
              </a:rPr>
              <a:t>()</a:t>
            </a:r>
          </a:p>
          <a:p>
            <a:pPr lvl="1">
              <a:buNone/>
            </a:pPr>
            <a:r>
              <a:rPr lang="en-US" sz="1000" dirty="0" smtClean="0">
                <a:solidFill>
                  <a:schemeClr val="tx1"/>
                </a:solidFill>
                <a:latin typeface="Courier New" pitchFamily="49" charset="0"/>
                <a:cs typeface="Courier New" pitchFamily="49" charset="0"/>
              </a:rPr>
              <a:t>	my @</a:t>
            </a:r>
            <a:r>
              <a:rPr lang="en-US" sz="1000" dirty="0" err="1" smtClean="0">
                <a:solidFill>
                  <a:schemeClr val="tx1"/>
                </a:solidFill>
                <a:latin typeface="Courier New" pitchFamily="49" charset="0"/>
                <a:cs typeface="Courier New" pitchFamily="49" charset="0"/>
              </a:rPr>
              <a:t>CLIResults</a:t>
            </a:r>
            <a:r>
              <a:rPr lang="en-US" sz="1000" dirty="0" smtClean="0">
                <a:solidFill>
                  <a:schemeClr val="tx1"/>
                </a:solidFill>
                <a:latin typeface="Courier New" pitchFamily="49" charset="0"/>
                <a:cs typeface="Courier New" pitchFamily="49" charset="0"/>
              </a:rPr>
              <a:t>;</a:t>
            </a:r>
          </a:p>
          <a:p>
            <a:pPr lvl="1">
              <a:buNone/>
            </a:pPr>
            <a:r>
              <a:rPr lang="en-US" sz="1000" dirty="0" smtClean="0">
                <a:solidFill>
                  <a:schemeClr val="tx1"/>
                </a:solidFill>
                <a:latin typeface="Courier New" pitchFamily="49" charset="0"/>
                <a:cs typeface="Courier New" pitchFamily="49" charset="0"/>
              </a:rPr>
              <a:t>	...</a:t>
            </a:r>
          </a:p>
          <a:p>
            <a:pPr lvl="1">
              <a:buNone/>
            </a:pPr>
            <a:r>
              <a:rPr lang="en-US" sz="1000" dirty="0" smtClean="0">
                <a:solidFill>
                  <a:schemeClr val="tx1"/>
                </a:solidFill>
                <a:latin typeface="Courier New" pitchFamily="49" charset="0"/>
                <a:cs typeface="Courier New" pitchFamily="49" charset="0"/>
              </a:rPr>
              <a:t>	</a:t>
            </a:r>
            <a:r>
              <a:rPr lang="en-US" sz="1000" dirty="0" err="1" smtClean="0">
                <a:solidFill>
                  <a:schemeClr val="tx1"/>
                </a:solidFill>
                <a:latin typeface="Courier New" pitchFamily="49" charset="0"/>
                <a:cs typeface="Courier New" pitchFamily="49" charset="0"/>
              </a:rPr>
              <a:t>RunCli</a:t>
            </a:r>
            <a:r>
              <a:rPr lang="en-US" sz="1000" dirty="0" smtClean="0">
                <a:solidFill>
                  <a:schemeClr val="tx1"/>
                </a:solidFill>
                <a:latin typeface="Courier New" pitchFamily="49" charset="0"/>
                <a:cs typeface="Courier New" pitchFamily="49" charset="0"/>
              </a:rPr>
              <a:t>("</a:t>
            </a:r>
            <a:r>
              <a:rPr lang="en-US" sz="1000" dirty="0" err="1" smtClean="0">
                <a:solidFill>
                  <a:schemeClr val="tx1"/>
                </a:solidFill>
                <a:latin typeface="Courier New" pitchFamily="49" charset="0"/>
                <a:cs typeface="Courier New" pitchFamily="49" charset="0"/>
              </a:rPr>
              <a:t>pu;rst;rs</a:t>
            </a:r>
            <a:r>
              <a:rPr lang="en-US" sz="1000" dirty="0" smtClean="0">
                <a:solidFill>
                  <a:schemeClr val="tx1"/>
                </a:solidFill>
                <a:latin typeface="Courier New" pitchFamily="49" charset="0"/>
                <a:cs typeface="Courier New" pitchFamily="49" charset="0"/>
              </a:rPr>
              <a:t>”);</a:t>
            </a:r>
          </a:p>
          <a:p>
            <a:pPr lvl="1">
              <a:buNone/>
            </a:pPr>
            <a:r>
              <a:rPr lang="en-US" sz="1000" dirty="0" smtClean="0">
                <a:solidFill>
                  <a:schemeClr val="tx1"/>
                </a:solidFill>
                <a:latin typeface="Courier New" pitchFamily="49" charset="0"/>
                <a:cs typeface="Courier New" pitchFamily="49" charset="0"/>
              </a:rPr>
              <a:t>	my ($status) = </a:t>
            </a:r>
            <a:r>
              <a:rPr lang="en-US" sz="1000" dirty="0" err="1" smtClean="0">
                <a:solidFill>
                  <a:schemeClr val="tx1"/>
                </a:solidFill>
                <a:latin typeface="Courier New" pitchFamily="49" charset="0"/>
                <a:cs typeface="Courier New" pitchFamily="49" charset="0"/>
              </a:rPr>
              <a:t>GetCliResult</a:t>
            </a:r>
            <a:r>
              <a:rPr lang="en-US" sz="1000" dirty="0" smtClean="0">
                <a:solidFill>
                  <a:schemeClr val="tx1"/>
                </a:solidFill>
                <a:latin typeface="Courier New" pitchFamily="49" charset="0"/>
                <a:cs typeface="Courier New" pitchFamily="49" charset="0"/>
              </a:rPr>
              <a:t>(</a:t>
            </a:r>
            <a:r>
              <a:rPr lang="en-US" sz="1000" dirty="0" err="1" smtClean="0">
                <a:solidFill>
                  <a:schemeClr val="tx1"/>
                </a:solidFill>
                <a:latin typeface="Courier New" pitchFamily="49" charset="0"/>
                <a:cs typeface="Courier New" pitchFamily="49" charset="0"/>
              </a:rPr>
              <a:t>qr</a:t>
            </a:r>
            <a:r>
              <a:rPr lang="en-US" sz="1000" dirty="0" smtClean="0">
                <a:solidFill>
                  <a:schemeClr val="tx1"/>
                </a:solidFill>
                <a:latin typeface="Courier New" pitchFamily="49" charset="0"/>
                <a:cs typeface="Courier New" pitchFamily="49" charset="0"/>
              </a:rPr>
              <a:t>/Status\s*=\s*0x([A-F0-9]+)/);</a:t>
            </a:r>
          </a:p>
          <a:p>
            <a:pPr lvl="1">
              <a:buNone/>
            </a:pPr>
            <a:r>
              <a:rPr lang="en-US" sz="1000" dirty="0" smtClean="0">
                <a:solidFill>
                  <a:schemeClr val="tx1"/>
                </a:solidFill>
                <a:latin typeface="Courier New" pitchFamily="49" charset="0"/>
                <a:cs typeface="Courier New" pitchFamily="49" charset="0"/>
              </a:rPr>
              <a:t>	</a:t>
            </a:r>
          </a:p>
          <a:p>
            <a:pPr lvl="1">
              <a:buNone/>
            </a:pPr>
            <a:r>
              <a:rPr lang="en-US" sz="1000" dirty="0" smtClean="0">
                <a:solidFill>
                  <a:schemeClr val="tx1"/>
                </a:solidFill>
                <a:latin typeface="Courier New" pitchFamily="49" charset="0"/>
                <a:cs typeface="Courier New" pitchFamily="49" charset="0"/>
              </a:rPr>
              <a:t>	for (my $step = 0; $step &lt;= $</a:t>
            </a:r>
            <a:r>
              <a:rPr lang="en-US" sz="1000" dirty="0" err="1" smtClean="0">
                <a:solidFill>
                  <a:schemeClr val="tx1"/>
                </a:solidFill>
                <a:latin typeface="Courier New" pitchFamily="49" charset="0"/>
                <a:cs typeface="Courier New" pitchFamily="49" charset="0"/>
              </a:rPr>
              <a:t>maxstep</a:t>
            </a:r>
            <a:r>
              <a:rPr lang="en-US" sz="1000" dirty="0" smtClean="0">
                <a:solidFill>
                  <a:schemeClr val="tx1"/>
                </a:solidFill>
                <a:latin typeface="Courier New" pitchFamily="49" charset="0"/>
                <a:cs typeface="Courier New" pitchFamily="49" charset="0"/>
              </a:rPr>
              <a:t>; $step++)</a:t>
            </a:r>
          </a:p>
          <a:p>
            <a:pPr lvl="1">
              <a:buNone/>
            </a:pPr>
            <a:r>
              <a:rPr lang="en-US" sz="1000" dirty="0" smtClean="0">
                <a:solidFill>
                  <a:schemeClr val="tx1"/>
                </a:solidFill>
                <a:latin typeface="Courier New" pitchFamily="49" charset="0"/>
                <a:cs typeface="Courier New" pitchFamily="49" charset="0"/>
              </a:rPr>
              <a:t>	{</a:t>
            </a:r>
          </a:p>
          <a:p>
            <a:pPr lvl="1">
              <a:buNone/>
            </a:pPr>
            <a:r>
              <a:rPr lang="en-US" sz="1000" dirty="0" smtClean="0">
                <a:solidFill>
                  <a:schemeClr val="tx1"/>
                </a:solidFill>
                <a:latin typeface="Courier New" pitchFamily="49" charset="0"/>
                <a:cs typeface="Courier New" pitchFamily="49" charset="0"/>
              </a:rPr>
              <a:t>			@</a:t>
            </a:r>
            <a:r>
              <a:rPr lang="en-US" sz="1000" dirty="0" err="1" smtClean="0">
                <a:solidFill>
                  <a:schemeClr val="tx1"/>
                </a:solidFill>
                <a:latin typeface="Courier New" pitchFamily="49" charset="0"/>
                <a:cs typeface="Courier New" pitchFamily="49" charset="0"/>
              </a:rPr>
              <a:t>CLIResults</a:t>
            </a:r>
            <a:r>
              <a:rPr lang="en-US" sz="1000" dirty="0" smtClean="0">
                <a:solidFill>
                  <a:schemeClr val="tx1"/>
                </a:solidFill>
                <a:latin typeface="Courier New" pitchFamily="49" charset="0"/>
                <a:cs typeface="Courier New" pitchFamily="49" charset="0"/>
              </a:rPr>
              <a:t> = </a:t>
            </a:r>
            <a:r>
              <a:rPr lang="en-US" sz="1000" dirty="0" err="1" smtClean="0">
                <a:solidFill>
                  <a:schemeClr val="tx1"/>
                </a:solidFill>
                <a:latin typeface="Courier New" pitchFamily="49" charset="0"/>
                <a:cs typeface="Courier New" pitchFamily="49" charset="0"/>
              </a:rPr>
              <a:t>RunCli</a:t>
            </a:r>
            <a:r>
              <a:rPr lang="en-US" sz="1000" dirty="0" smtClean="0">
                <a:solidFill>
                  <a:schemeClr val="tx1"/>
                </a:solidFill>
                <a:latin typeface="Courier New" pitchFamily="49" charset="0"/>
                <a:cs typeface="Courier New" pitchFamily="49" charset="0"/>
              </a:rPr>
              <a:t>("</a:t>
            </a:r>
            <a:r>
              <a:rPr lang="en-US" sz="1000" dirty="0" err="1" smtClean="0">
                <a:solidFill>
                  <a:schemeClr val="tx1"/>
                </a:solidFill>
                <a:latin typeface="Courier New" pitchFamily="49" charset="0"/>
                <a:cs typeface="Courier New" pitchFamily="49" charset="0"/>
              </a:rPr>
              <a:t>somecommand</a:t>
            </a:r>
            <a:r>
              <a:rPr lang="en-US" sz="1000" dirty="0" smtClean="0">
                <a:solidFill>
                  <a:schemeClr val="tx1"/>
                </a:solidFill>
                <a:latin typeface="Courier New" pitchFamily="49" charset="0"/>
                <a:cs typeface="Courier New" pitchFamily="49" charset="0"/>
              </a:rPr>
              <a:t>($step)");</a:t>
            </a:r>
          </a:p>
          <a:p>
            <a:pPr lvl="1">
              <a:buNone/>
            </a:pPr>
            <a:r>
              <a:rPr lang="en-US" sz="1000" dirty="0" smtClean="0">
                <a:solidFill>
                  <a:schemeClr val="tx1"/>
                </a:solidFill>
                <a:latin typeface="Courier New" pitchFamily="49" charset="0"/>
                <a:cs typeface="Courier New" pitchFamily="49" charset="0"/>
              </a:rPr>
              <a:t>			...</a:t>
            </a:r>
          </a:p>
          <a:p>
            <a:pPr lvl="1">
              <a:buNone/>
            </a:pPr>
            <a:r>
              <a:rPr lang="en-US" sz="1000" dirty="0" smtClean="0">
                <a:solidFill>
                  <a:schemeClr val="tx1"/>
                </a:solidFill>
                <a:latin typeface="Courier New" pitchFamily="49" charset="0"/>
                <a:cs typeface="Courier New" pitchFamily="49" charset="0"/>
              </a:rPr>
              <a:t>	} </a:t>
            </a:r>
          </a:p>
          <a:p>
            <a:r>
              <a:rPr lang="en-US" altLang="ja-JP" sz="1800" dirty="0" err="1" smtClean="0"/>
              <a:t>GetCliResult</a:t>
            </a:r>
            <a:r>
              <a:rPr lang="en-US" altLang="ja-JP" sz="1800" dirty="0" smtClean="0"/>
              <a:t> returns an array of all matched capture expressions from the output</a:t>
            </a:r>
          </a:p>
          <a:p>
            <a:pPr lvl="1"/>
            <a:r>
              <a:rPr lang="en-US" altLang="ja-JP" sz="1600" dirty="0" smtClean="0"/>
              <a:t>Applies only to the most recently executed </a:t>
            </a:r>
            <a:r>
              <a:rPr lang="en-US" altLang="ja-JP" sz="1600" dirty="0" err="1" smtClean="0"/>
              <a:t>RunCli</a:t>
            </a:r>
            <a:r>
              <a:rPr lang="en-US" altLang="ja-JP" sz="1600" dirty="0" smtClean="0"/>
              <a:t>()</a:t>
            </a:r>
          </a:p>
          <a:p>
            <a:r>
              <a:rPr lang="en-US" altLang="ja-JP" sz="1800" dirty="0" err="1" smtClean="0"/>
              <a:t>RunCli</a:t>
            </a:r>
            <a:r>
              <a:rPr lang="en-US" altLang="ja-JP" sz="1800" dirty="0" smtClean="0"/>
              <a:t> returns an array of all output lines</a:t>
            </a:r>
          </a:p>
        </p:txBody>
      </p:sp>
      <p:sp>
        <p:nvSpPr>
          <p:cNvPr id="16387" name="Title 4"/>
          <p:cNvSpPr>
            <a:spLocks noGrp="1"/>
          </p:cNvSpPr>
          <p:nvPr>
            <p:ph type="title"/>
          </p:nvPr>
        </p:nvSpPr>
        <p:spPr/>
        <p:txBody>
          <a:bodyPr/>
          <a:lstStyle/>
          <a:p>
            <a:pPr eaLnBrk="1" hangingPunct="1"/>
            <a:r>
              <a:rPr lang="en-US" altLang="ja-JP" dirty="0" smtClean="0"/>
              <a:t>Using </a:t>
            </a:r>
            <a:r>
              <a:rPr lang="en-US" altLang="ja-JP" dirty="0" err="1" smtClean="0"/>
              <a:t>runcli</a:t>
            </a:r>
            <a:r>
              <a:rPr lang="en-US" altLang="ja-JP" dirty="0" smtClean="0"/>
              <a:t> – Execute Commands</a:t>
            </a:r>
            <a:endParaRPr lang="ja-JP" altLang="ja-JP" smtClean="0"/>
          </a:p>
        </p:txBody>
      </p:sp>
      <p:sp>
        <p:nvSpPr>
          <p:cNvPr id="16388" name="Date Placeholder 6"/>
          <p:cNvSpPr>
            <a:spLocks noGrp="1"/>
          </p:cNvSpPr>
          <p:nvPr>
            <p:ph type="dt" sz="quarter" idx="12"/>
          </p:nvPr>
        </p:nvSpPr>
        <p:spPr bwMode="auto">
          <a:xfrm>
            <a:off x="2700338" y="6492875"/>
            <a:ext cx="1871662" cy="365125"/>
          </a:xfrm>
          <a:noFill/>
          <a:ln>
            <a:miter lim="800000"/>
            <a:headEnd/>
            <a:tailEnd/>
          </a:ln>
        </p:spPr>
        <p:txBody>
          <a:bodyPr/>
          <a:lstStyle/>
          <a:p>
            <a:fld id="{F4A6D9FD-0E1D-4D40-9DFC-EDC9F3656A89}" type="datetime4">
              <a:rPr lang="en-US" altLang="ja-JP"/>
              <a:pPr/>
              <a:t>December 7, 2016</a:t>
            </a:fld>
            <a:endParaRPr lang="en-US" altLang="ja-JP"/>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5"/>
          <p:cNvSpPr>
            <a:spLocks noGrp="1"/>
          </p:cNvSpPr>
          <p:nvPr>
            <p:ph type="body" sz="quarter" idx="11"/>
          </p:nvPr>
        </p:nvSpPr>
        <p:spPr>
          <a:xfrm>
            <a:off x="260350" y="1216314"/>
            <a:ext cx="8442325" cy="4830763"/>
          </a:xfrm>
        </p:spPr>
        <p:txBody>
          <a:bodyPr/>
          <a:lstStyle/>
          <a:p>
            <a:r>
              <a:rPr lang="en-US" altLang="ja-JP" sz="1800" dirty="0" smtClean="0"/>
              <a:t>Use runcli.pm to display output messages on the program’s command line window</a:t>
            </a:r>
          </a:p>
          <a:p>
            <a:pPr lvl="1"/>
            <a:r>
              <a:rPr lang="en-US" altLang="ja-JP" sz="1600" dirty="0" smtClean="0"/>
              <a:t>A trailing newline is implicit in each </a:t>
            </a:r>
            <a:r>
              <a:rPr lang="en-US" altLang="ja-JP" sz="1600" dirty="0" err="1" smtClean="0"/>
              <a:t>OutputCli</a:t>
            </a:r>
            <a:r>
              <a:rPr lang="en-US" altLang="ja-JP" sz="1600" dirty="0" smtClean="0"/>
              <a:t>().</a:t>
            </a:r>
          </a:p>
          <a:p>
            <a:pPr lvl="1"/>
            <a:r>
              <a:rPr lang="en-US" altLang="ja-JP" sz="1600" dirty="0" smtClean="0"/>
              <a:t>A leading newline should be given explicitly once before any other output. </a:t>
            </a:r>
          </a:p>
          <a:p>
            <a:pPr lvl="1">
              <a:buNone/>
            </a:pPr>
            <a:r>
              <a:rPr lang="en-US" sz="1000" dirty="0" smtClean="0">
                <a:solidFill>
                  <a:schemeClr val="tx1"/>
                </a:solidFill>
                <a:latin typeface="Courier New" pitchFamily="49" charset="0"/>
                <a:cs typeface="Courier New" pitchFamily="49" charset="0"/>
              </a:rPr>
              <a:t>		use </a:t>
            </a:r>
            <a:r>
              <a:rPr lang="en-US" sz="1000" dirty="0" err="1" smtClean="0">
                <a:solidFill>
                  <a:schemeClr val="tx1"/>
                </a:solidFill>
                <a:latin typeface="Courier New" pitchFamily="49" charset="0"/>
                <a:cs typeface="Courier New" pitchFamily="49" charset="0"/>
              </a:rPr>
              <a:t>runcli</a:t>
            </a:r>
            <a:r>
              <a:rPr lang="en-US" sz="1000" dirty="0" smtClean="0">
                <a:solidFill>
                  <a:schemeClr val="tx1"/>
                </a:solidFill>
                <a:latin typeface="Courier New" pitchFamily="49" charset="0"/>
                <a:cs typeface="Courier New" pitchFamily="49" charset="0"/>
              </a:rPr>
              <a:t>;</a:t>
            </a:r>
            <a:r>
              <a:rPr lang="en-US" sz="1000" dirty="0" smtClean="0">
                <a:latin typeface="Courier New" pitchFamily="49" charset="0"/>
                <a:cs typeface="Courier New" pitchFamily="49" charset="0"/>
              </a:rPr>
              <a:t> #imports </a:t>
            </a:r>
            <a:r>
              <a:rPr lang="en-US" sz="1000" dirty="0" err="1" smtClean="0">
                <a:latin typeface="Courier New" pitchFamily="49" charset="0"/>
                <a:cs typeface="Courier New" pitchFamily="49" charset="0"/>
              </a:rPr>
              <a:t>RunCli</a:t>
            </a:r>
            <a:r>
              <a:rPr lang="en-US" sz="1000" dirty="0" smtClean="0">
                <a:latin typeface="Courier New" pitchFamily="49" charset="0"/>
                <a:cs typeface="Courier New" pitchFamily="49" charset="0"/>
              </a:rPr>
              <a:t>(), </a:t>
            </a:r>
            <a:r>
              <a:rPr lang="en-US" sz="1000" dirty="0" err="1" smtClean="0">
                <a:latin typeface="Courier New" pitchFamily="49" charset="0"/>
                <a:cs typeface="Courier New" pitchFamily="49" charset="0"/>
              </a:rPr>
              <a:t>GetCliResult</a:t>
            </a:r>
            <a:r>
              <a:rPr lang="en-US" sz="1000" dirty="0" smtClean="0">
                <a:latin typeface="Courier New" pitchFamily="49" charset="0"/>
                <a:cs typeface="Courier New" pitchFamily="49" charset="0"/>
              </a:rPr>
              <a:t>(), </a:t>
            </a:r>
            <a:r>
              <a:rPr lang="en-US" sz="1000" dirty="0" err="1" smtClean="0">
                <a:latin typeface="Courier New" pitchFamily="49" charset="0"/>
                <a:cs typeface="Courier New" pitchFamily="49" charset="0"/>
              </a:rPr>
              <a:t>InputArgs</a:t>
            </a:r>
            <a:r>
              <a:rPr lang="en-US" sz="1000" dirty="0" smtClean="0">
                <a:latin typeface="Courier New" pitchFamily="49" charset="0"/>
                <a:cs typeface="Courier New" pitchFamily="49" charset="0"/>
              </a:rPr>
              <a:t>(), and </a:t>
            </a:r>
            <a:r>
              <a:rPr lang="en-US" sz="1000" dirty="0" err="1" smtClean="0">
                <a:latin typeface="Courier New" pitchFamily="49" charset="0"/>
                <a:cs typeface="Courier New" pitchFamily="49" charset="0"/>
              </a:rPr>
              <a:t>OutputCli</a:t>
            </a:r>
            <a:r>
              <a:rPr lang="en-US" sz="1000" dirty="0" smtClean="0">
                <a:latin typeface="Courier New" pitchFamily="49" charset="0"/>
                <a:cs typeface="Courier New" pitchFamily="49" charset="0"/>
              </a:rPr>
              <a:t>()</a:t>
            </a:r>
          </a:p>
          <a:p>
            <a:pPr lvl="1">
              <a:buNone/>
            </a:pPr>
            <a:r>
              <a:rPr lang="en-US" sz="1000" dirty="0" smtClean="0">
                <a:latin typeface="Courier New" pitchFamily="49" charset="0"/>
                <a:cs typeface="Courier New" pitchFamily="49" charset="0"/>
              </a:rPr>
              <a:t>		...</a:t>
            </a:r>
          </a:p>
          <a:p>
            <a:pPr lvl="1">
              <a:buNone/>
            </a:pPr>
            <a:r>
              <a:rPr lang="en-US" sz="1000" dirty="0" smtClean="0">
                <a:latin typeface="Courier New" pitchFamily="49" charset="0"/>
                <a:cs typeface="Courier New" pitchFamily="49" charset="0"/>
              </a:rPr>
              <a:t>		</a:t>
            </a:r>
            <a:r>
              <a:rPr lang="en-US" sz="1000" dirty="0" err="1" smtClean="0">
                <a:latin typeface="Courier New" pitchFamily="49" charset="0"/>
                <a:cs typeface="Courier New" pitchFamily="49" charset="0"/>
              </a:rPr>
              <a:t>OutputCli</a:t>
            </a:r>
            <a:r>
              <a:rPr lang="en-US" sz="1000" dirty="0" smtClean="0">
                <a:latin typeface="Courier New" pitchFamily="49" charset="0"/>
                <a:cs typeface="Courier New" pitchFamily="49" charset="0"/>
              </a:rPr>
              <a:t>(""); #Ensure text output begins on a new line</a:t>
            </a:r>
          </a:p>
          <a:p>
            <a:pPr lvl="1">
              <a:buNone/>
            </a:pPr>
            <a:r>
              <a:rPr lang="en-US" sz="1000" dirty="0" smtClean="0">
                <a:latin typeface="Courier New" pitchFamily="49" charset="0"/>
                <a:cs typeface="Courier New" pitchFamily="49" charset="0"/>
              </a:rPr>
              <a:t>		</a:t>
            </a:r>
            <a:r>
              <a:rPr lang="en-US" sz="1000" dirty="0" err="1" smtClean="0">
                <a:latin typeface="Courier New" pitchFamily="49" charset="0"/>
                <a:cs typeface="Courier New" pitchFamily="49" charset="0"/>
              </a:rPr>
              <a:t>OutputCli</a:t>
            </a:r>
            <a:r>
              <a:rPr lang="en-US" sz="1000" dirty="0" smtClean="0">
                <a:latin typeface="Courier New" pitchFamily="49" charset="0"/>
                <a:cs typeface="Courier New" pitchFamily="49" charset="0"/>
              </a:rPr>
              <a:t>("This is a multi-line string.\n".</a:t>
            </a:r>
          </a:p>
          <a:p>
            <a:pPr lvl="1">
              <a:buNone/>
            </a:pPr>
            <a:r>
              <a:rPr lang="en-US" sz="1000" dirty="0" smtClean="0">
                <a:latin typeface="Courier New" pitchFamily="49" charset="0"/>
                <a:cs typeface="Courier New" pitchFamily="49" charset="0"/>
              </a:rPr>
              <a:t>		          "\</a:t>
            </a:r>
            <a:r>
              <a:rPr lang="en-US" sz="1000" dirty="0" err="1" smtClean="0">
                <a:latin typeface="Courier New" pitchFamily="49" charset="0"/>
                <a:cs typeface="Courier New" pitchFamily="49" charset="0"/>
              </a:rPr>
              <a:t>tIndentation</a:t>
            </a:r>
            <a:r>
              <a:rPr lang="en-US" sz="1000" dirty="0" smtClean="0">
                <a:latin typeface="Courier New" pitchFamily="49" charset="0"/>
                <a:cs typeface="Courier New" pitchFamily="49" charset="0"/>
              </a:rPr>
              <a:t> with \\t or spaces is allowed.");</a:t>
            </a:r>
          </a:p>
          <a:p>
            <a:pPr lvl="1">
              <a:buNone/>
            </a:pPr>
            <a:r>
              <a:rPr lang="en-US" sz="1000" dirty="0" smtClean="0">
                <a:latin typeface="Courier New" pitchFamily="49" charset="0"/>
                <a:cs typeface="Courier New" pitchFamily="49" charset="0"/>
              </a:rPr>
              <a:t>		...</a:t>
            </a:r>
          </a:p>
          <a:p>
            <a:pPr lvl="1">
              <a:buNone/>
            </a:pPr>
            <a:r>
              <a:rPr lang="en-US" sz="1000" dirty="0" smtClean="0">
                <a:latin typeface="Courier New" pitchFamily="49" charset="0"/>
                <a:cs typeface="Courier New" pitchFamily="49" charset="0"/>
              </a:rPr>
              <a:t>		</a:t>
            </a:r>
            <a:r>
              <a:rPr lang="en-US" sz="1000" dirty="0" err="1" smtClean="0">
                <a:latin typeface="Courier New" pitchFamily="49" charset="0"/>
                <a:cs typeface="Courier New" pitchFamily="49" charset="0"/>
              </a:rPr>
              <a:t>OutputCli</a:t>
            </a:r>
            <a:r>
              <a:rPr lang="en-US" sz="1000" dirty="0" smtClean="0">
                <a:latin typeface="Courier New" pitchFamily="49" charset="0"/>
                <a:cs typeface="Courier New" pitchFamily="49" charset="0"/>
              </a:rPr>
              <a:t>("Future lines do not need an explicit leading newline");</a:t>
            </a:r>
          </a:p>
          <a:p>
            <a:r>
              <a:rPr lang="en-US" altLang="ja-JP" sz="1800" dirty="0" smtClean="0"/>
              <a:t>Use standard print() function to display output messages in </a:t>
            </a:r>
            <a:r>
              <a:rPr lang="en-US" altLang="ja-JP" sz="1800" dirty="0" err="1" smtClean="0"/>
              <a:t>perl’s</a:t>
            </a:r>
            <a:r>
              <a:rPr lang="en-US" altLang="ja-JP" sz="1800" dirty="0" smtClean="0"/>
              <a:t> command prompt window</a:t>
            </a:r>
          </a:p>
          <a:p>
            <a:pPr lvl="1"/>
            <a:r>
              <a:rPr lang="en-US" altLang="ja-JP" sz="1600" dirty="0" smtClean="0"/>
              <a:t>Mostly useful for debug. May need to insert &lt;STDIN&gt; to allow reading before the script exits.</a:t>
            </a:r>
          </a:p>
          <a:p>
            <a:pPr lvl="1">
              <a:buNone/>
            </a:pPr>
            <a:r>
              <a:rPr lang="en-US" altLang="ja-JP" sz="1000" dirty="0" smtClean="0">
                <a:latin typeface="Courier New" pitchFamily="49" charset="0"/>
                <a:cs typeface="Courier New" pitchFamily="49" charset="0"/>
              </a:rPr>
              <a:t>		print ("DEBUG: </a:t>
            </a:r>
            <a:r>
              <a:rPr lang="en-US" altLang="ja-JP" sz="1000" dirty="0" err="1" smtClean="0">
                <a:latin typeface="Courier New" pitchFamily="49" charset="0"/>
                <a:cs typeface="Courier New" pitchFamily="49" charset="0"/>
              </a:rPr>
              <a:t>var</a:t>
            </a:r>
            <a:r>
              <a:rPr lang="en-US" altLang="ja-JP" sz="1000" dirty="0" smtClean="0">
                <a:latin typeface="Courier New" pitchFamily="49" charset="0"/>
                <a:cs typeface="Courier New" pitchFamily="49" charset="0"/>
              </a:rPr>
              <a:t> = $</a:t>
            </a:r>
            <a:r>
              <a:rPr lang="en-US" altLang="ja-JP" sz="1000" dirty="0" err="1" smtClean="0">
                <a:latin typeface="Courier New" pitchFamily="49" charset="0"/>
                <a:cs typeface="Courier New" pitchFamily="49" charset="0"/>
              </a:rPr>
              <a:t>var</a:t>
            </a:r>
            <a:r>
              <a:rPr lang="en-US" altLang="ja-JP" sz="1000" dirty="0" smtClean="0">
                <a:latin typeface="Courier New" pitchFamily="49" charset="0"/>
                <a:cs typeface="Courier New" pitchFamily="49" charset="0"/>
              </a:rPr>
              <a:t>\</a:t>
            </a:r>
            <a:r>
              <a:rPr lang="en-US" altLang="ja-JP" sz="1000" dirty="0" err="1" smtClean="0">
                <a:latin typeface="Courier New" pitchFamily="49" charset="0"/>
                <a:cs typeface="Courier New" pitchFamily="49" charset="0"/>
              </a:rPr>
              <a:t>nPress</a:t>
            </a:r>
            <a:r>
              <a:rPr lang="en-US" altLang="ja-JP" sz="1000" dirty="0" smtClean="0">
                <a:latin typeface="Courier New" pitchFamily="49" charset="0"/>
                <a:cs typeface="Courier New" pitchFamily="49" charset="0"/>
              </a:rPr>
              <a:t> enter..."); &lt;STDIN&gt;;</a:t>
            </a:r>
          </a:p>
          <a:p>
            <a:pPr lvl="1">
              <a:buNone/>
            </a:pPr>
            <a:r>
              <a:rPr lang="en-US" sz="1000" dirty="0" smtClean="0">
                <a:solidFill>
                  <a:schemeClr val="tx1"/>
                </a:solidFill>
                <a:latin typeface="Courier New" pitchFamily="49" charset="0"/>
                <a:cs typeface="Courier New" pitchFamily="49" charset="0"/>
              </a:rPr>
              <a:t> </a:t>
            </a:r>
          </a:p>
        </p:txBody>
      </p:sp>
      <p:sp>
        <p:nvSpPr>
          <p:cNvPr id="16387" name="Title 4"/>
          <p:cNvSpPr>
            <a:spLocks noGrp="1"/>
          </p:cNvSpPr>
          <p:nvPr>
            <p:ph type="title"/>
          </p:nvPr>
        </p:nvSpPr>
        <p:spPr/>
        <p:txBody>
          <a:bodyPr/>
          <a:lstStyle/>
          <a:p>
            <a:pPr eaLnBrk="1" hangingPunct="1"/>
            <a:r>
              <a:rPr lang="en-US" altLang="ja-JP" dirty="0" smtClean="0"/>
              <a:t>Using </a:t>
            </a:r>
            <a:r>
              <a:rPr lang="en-US" altLang="ja-JP" dirty="0" err="1" smtClean="0"/>
              <a:t>runcli</a:t>
            </a:r>
            <a:r>
              <a:rPr lang="en-US" altLang="ja-JP" dirty="0" smtClean="0"/>
              <a:t> – Display Output</a:t>
            </a:r>
            <a:endParaRPr lang="ja-JP" altLang="ja-JP" smtClean="0"/>
          </a:p>
        </p:txBody>
      </p:sp>
      <p:sp>
        <p:nvSpPr>
          <p:cNvPr id="16388" name="Date Placeholder 6"/>
          <p:cNvSpPr>
            <a:spLocks noGrp="1"/>
          </p:cNvSpPr>
          <p:nvPr>
            <p:ph type="dt" sz="quarter" idx="12"/>
          </p:nvPr>
        </p:nvSpPr>
        <p:spPr bwMode="auto">
          <a:xfrm>
            <a:off x="2700338" y="6492875"/>
            <a:ext cx="1871662" cy="365125"/>
          </a:xfrm>
          <a:noFill/>
          <a:ln>
            <a:miter lim="800000"/>
            <a:headEnd/>
            <a:tailEnd/>
          </a:ln>
        </p:spPr>
        <p:txBody>
          <a:bodyPr/>
          <a:lstStyle/>
          <a:p>
            <a:fld id="{F4A6D9FD-0E1D-4D40-9DFC-EDC9F3656A89}" type="datetime4">
              <a:rPr lang="en-US" altLang="ja-JP"/>
              <a:pPr/>
              <a:t>December 7, 2016</a:t>
            </a:fld>
            <a:endParaRPr lang="en-US" altLang="ja-JP"/>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4"/>
          <p:cNvSpPr>
            <a:spLocks noGrp="1"/>
          </p:cNvSpPr>
          <p:nvPr>
            <p:ph type="title"/>
          </p:nvPr>
        </p:nvSpPr>
        <p:spPr/>
        <p:txBody>
          <a:bodyPr/>
          <a:lstStyle/>
          <a:p>
            <a:r>
              <a:rPr lang="en-US" dirty="0" smtClean="0"/>
              <a:t>Executing Scripts</a:t>
            </a:r>
          </a:p>
        </p:txBody>
      </p:sp>
      <p:sp>
        <p:nvSpPr>
          <p:cNvPr id="15362" name="Text Placeholder 5"/>
          <p:cNvSpPr>
            <a:spLocks noGrp="1"/>
          </p:cNvSpPr>
          <p:nvPr>
            <p:ph type="body" sz="quarter" idx="10"/>
          </p:nvPr>
        </p:nvSpPr>
        <p:spPr/>
        <p:txBody>
          <a:bodyPr/>
          <a:lstStyle/>
          <a:p>
            <a:r>
              <a:rPr lang="en-US" sz="1800" dirty="0" smtClean="0"/>
              <a:t>Text on/off</a:t>
            </a:r>
          </a:p>
          <a:p>
            <a:pPr lvl="1"/>
            <a:r>
              <a:rPr lang="en-US" sz="1600" dirty="0" smtClean="0"/>
              <a:t>Text is on by default, but usually it should be turned off prior to executing scripts</a:t>
            </a:r>
          </a:p>
          <a:p>
            <a:pPr lvl="2"/>
            <a:r>
              <a:rPr lang="en-US" sz="1400" dirty="0" smtClean="0"/>
              <a:t>Suppresses command output from being printed to the command line window</a:t>
            </a:r>
          </a:p>
          <a:p>
            <a:pPr lvl="1"/>
            <a:r>
              <a:rPr lang="en-US" sz="1200" dirty="0" smtClean="0">
                <a:solidFill>
                  <a:schemeClr val="tx1"/>
                </a:solidFill>
                <a:latin typeface="Courier New" pitchFamily="49" charset="0"/>
                <a:cs typeface="Courier New" pitchFamily="49" charset="0"/>
              </a:rPr>
              <a:t>&gt;text(off)</a:t>
            </a:r>
          </a:p>
          <a:p>
            <a:r>
              <a:rPr lang="en-US" sz="1800" dirty="0" smtClean="0"/>
              <a:t>Executing scripts from the program’s command line window</a:t>
            </a:r>
          </a:p>
          <a:p>
            <a:pPr lvl="1"/>
            <a:r>
              <a:rPr lang="en-US" sz="1200" dirty="0" smtClean="0">
                <a:solidFill>
                  <a:schemeClr val="tx1"/>
                </a:solidFill>
                <a:latin typeface="Courier New" pitchFamily="49" charset="0"/>
                <a:cs typeface="Courier New" pitchFamily="49" charset="0"/>
              </a:rPr>
              <a:t>&gt;</a:t>
            </a:r>
            <a:r>
              <a:rPr lang="en-US" sz="1200" dirty="0" err="1" smtClean="0">
                <a:solidFill>
                  <a:schemeClr val="tx1"/>
                </a:solidFill>
                <a:latin typeface="Courier New" pitchFamily="49" charset="0"/>
                <a:cs typeface="Courier New" pitchFamily="49" charset="0"/>
              </a:rPr>
              <a:t>testscript</a:t>
            </a:r>
            <a:r>
              <a:rPr lang="en-US" sz="1200" dirty="0" smtClean="0">
                <a:solidFill>
                  <a:schemeClr val="tx1"/>
                </a:solidFill>
                <a:latin typeface="Courier New" pitchFamily="49" charset="0"/>
                <a:cs typeface="Courier New" pitchFamily="49" charset="0"/>
              </a:rPr>
              <a:t>(?)</a:t>
            </a:r>
          </a:p>
          <a:p>
            <a:pPr lvl="1"/>
            <a:r>
              <a:rPr lang="en-US" sz="1200" dirty="0" smtClean="0">
                <a:solidFill>
                  <a:schemeClr val="tx1"/>
                </a:solidFill>
                <a:latin typeface="Courier New" pitchFamily="49" charset="0"/>
                <a:cs typeface="Courier New" pitchFamily="49" charset="0"/>
              </a:rPr>
              <a:t>&gt;</a:t>
            </a:r>
            <a:r>
              <a:rPr lang="en-US" sz="1200" dirty="0" err="1" smtClean="0">
                <a:solidFill>
                  <a:schemeClr val="tx1"/>
                </a:solidFill>
                <a:latin typeface="Courier New" pitchFamily="49" charset="0"/>
                <a:cs typeface="Courier New" pitchFamily="49" charset="0"/>
              </a:rPr>
              <a:t>testscript</a:t>
            </a:r>
            <a:r>
              <a:rPr lang="en-US" sz="1200" dirty="0" smtClean="0">
                <a:solidFill>
                  <a:schemeClr val="tx1"/>
                </a:solidFill>
                <a:latin typeface="Courier New" pitchFamily="49" charset="0"/>
                <a:cs typeface="Courier New" pitchFamily="49" charset="0"/>
              </a:rPr>
              <a:t>(3)</a:t>
            </a:r>
            <a:endParaRPr lang="en-US" sz="1400" dirty="0" smtClean="0">
              <a:solidFill>
                <a:schemeClr val="tx1"/>
              </a:solidFill>
              <a:latin typeface="Courier New" pitchFamily="49" charset="0"/>
              <a:cs typeface="Courier New" pitchFamily="49" charset="0"/>
            </a:endParaRPr>
          </a:p>
          <a:p>
            <a:r>
              <a:rPr lang="en-US" sz="1800" dirty="0" smtClean="0"/>
              <a:t>Script path</a:t>
            </a:r>
          </a:p>
          <a:p>
            <a:pPr lvl="1"/>
            <a:r>
              <a:rPr lang="en-US" sz="1800" dirty="0" smtClean="0"/>
              <a:t>Default</a:t>
            </a:r>
          </a:p>
          <a:p>
            <a:pPr lvl="2"/>
            <a:r>
              <a:rPr lang="en-US" sz="1600" dirty="0" smtClean="0"/>
              <a:t>scripts directory within program root</a:t>
            </a:r>
          </a:p>
          <a:p>
            <a:pPr lvl="2"/>
            <a:r>
              <a:rPr lang="en-US" sz="1600" dirty="0" smtClean="0"/>
              <a:t>Maverick: network share</a:t>
            </a:r>
          </a:p>
          <a:p>
            <a:pPr lvl="2"/>
            <a:r>
              <a:rPr lang="en-US" sz="1600" dirty="0" smtClean="0"/>
              <a:t>Magnum: local drive synchronized with network share by launcher</a:t>
            </a:r>
          </a:p>
          <a:p>
            <a:pPr lvl="1"/>
            <a:r>
              <a:rPr lang="en-US" sz="1800" dirty="0" smtClean="0"/>
              <a:t>Manual setting/getting</a:t>
            </a:r>
          </a:p>
          <a:p>
            <a:pPr lvl="2"/>
            <a:r>
              <a:rPr lang="en-US" sz="1100" dirty="0" smtClean="0">
                <a:solidFill>
                  <a:schemeClr val="tx1"/>
                </a:solidFill>
                <a:latin typeface="Courier New" pitchFamily="49" charset="0"/>
                <a:cs typeface="Courier New" pitchFamily="49" charset="0"/>
              </a:rPr>
              <a:t>&gt;</a:t>
            </a:r>
            <a:r>
              <a:rPr lang="en-US" sz="1100" dirty="0" err="1" smtClean="0">
                <a:solidFill>
                  <a:schemeClr val="tx1"/>
                </a:solidFill>
                <a:latin typeface="Courier New" pitchFamily="49" charset="0"/>
                <a:cs typeface="Courier New" pitchFamily="49" charset="0"/>
              </a:rPr>
              <a:t>setpath</a:t>
            </a:r>
            <a:r>
              <a:rPr lang="en-US" sz="1100" dirty="0" smtClean="0">
                <a:solidFill>
                  <a:schemeClr val="tx1"/>
                </a:solidFill>
                <a:latin typeface="Courier New" pitchFamily="49" charset="0"/>
                <a:cs typeface="Courier New" pitchFamily="49" charset="0"/>
              </a:rPr>
              <a:t>(</a:t>
            </a:r>
            <a:r>
              <a:rPr lang="en-US" sz="1100" dirty="0" err="1" smtClean="0">
                <a:solidFill>
                  <a:schemeClr val="tx1"/>
                </a:solidFill>
                <a:latin typeface="Courier New" pitchFamily="49" charset="0"/>
                <a:cs typeface="Courier New" pitchFamily="49" charset="0"/>
              </a:rPr>
              <a:t>scripts,I</a:t>
            </a:r>
            <a:r>
              <a:rPr lang="en-US" sz="1100" dirty="0" smtClean="0">
                <a:solidFill>
                  <a:schemeClr val="tx1"/>
                </a:solidFill>
                <a:latin typeface="Courier New" pitchFamily="49" charset="0"/>
                <a:cs typeface="Courier New" pitchFamily="49" charset="0"/>
              </a:rPr>
              <a:t>:\Micron\Nextest\programs\</a:t>
            </a:r>
            <a:r>
              <a:rPr lang="en-US" sz="1100" dirty="0" err="1" smtClean="0">
                <a:solidFill>
                  <a:schemeClr val="tx1"/>
                </a:solidFill>
                <a:latin typeface="Courier New" pitchFamily="49" charset="0"/>
                <a:cs typeface="Courier New" pitchFamily="49" charset="0"/>
              </a:rPr>
              <a:t>Genesi_TC</a:t>
            </a:r>
            <a:r>
              <a:rPr lang="en-US" sz="1100" dirty="0" smtClean="0">
                <a:solidFill>
                  <a:schemeClr val="tx1"/>
                </a:solidFill>
                <a:latin typeface="Courier New" pitchFamily="49" charset="0"/>
                <a:cs typeface="Courier New" pitchFamily="49" charset="0"/>
              </a:rPr>
              <a:t>\scripts)</a:t>
            </a:r>
          </a:p>
          <a:p>
            <a:pPr lvl="2"/>
            <a:r>
              <a:rPr lang="en-US" sz="1100" dirty="0" smtClean="0">
                <a:solidFill>
                  <a:schemeClr val="tx1"/>
                </a:solidFill>
                <a:latin typeface="Courier New" pitchFamily="49" charset="0"/>
                <a:cs typeface="Courier New" pitchFamily="49" charset="0"/>
              </a:rPr>
              <a:t>&gt;</a:t>
            </a:r>
            <a:r>
              <a:rPr lang="en-US" sz="1100" dirty="0" err="1" smtClean="0">
                <a:solidFill>
                  <a:schemeClr val="tx1"/>
                </a:solidFill>
                <a:latin typeface="Courier New" pitchFamily="49" charset="0"/>
                <a:cs typeface="Courier New" pitchFamily="49" charset="0"/>
              </a:rPr>
              <a:t>getpath</a:t>
            </a:r>
            <a:r>
              <a:rPr lang="en-US" sz="1100" dirty="0" smtClean="0">
                <a:solidFill>
                  <a:schemeClr val="tx1"/>
                </a:solidFill>
                <a:latin typeface="Courier New" pitchFamily="49" charset="0"/>
                <a:cs typeface="Courier New" pitchFamily="49" charset="0"/>
              </a:rPr>
              <a:t>(scripts)</a:t>
            </a:r>
          </a:p>
        </p:txBody>
      </p:sp>
      <p:sp>
        <p:nvSpPr>
          <p:cNvPr id="15363" name="Date Placeholder 9"/>
          <p:cNvSpPr>
            <a:spLocks noGrp="1"/>
          </p:cNvSpPr>
          <p:nvPr>
            <p:ph type="dt" sz="quarter" idx="11"/>
          </p:nvPr>
        </p:nvSpPr>
        <p:spPr bwMode="auto">
          <a:noFill/>
          <a:ln>
            <a:miter lim="800000"/>
            <a:headEnd/>
            <a:tailEnd/>
          </a:ln>
        </p:spPr>
        <p:txBody>
          <a:bodyPr/>
          <a:lstStyle/>
          <a:p>
            <a:fld id="{D9810DBE-1F14-42E6-8F57-B2C6365AE005}" type="datetime4">
              <a:rPr lang="en-US"/>
              <a:pPr/>
              <a:t>December 7, 2016</a:t>
            </a:fld>
            <a:endParaRPr lang="en-US"/>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4"/>
          <p:cNvSpPr>
            <a:spLocks noGrp="1"/>
          </p:cNvSpPr>
          <p:nvPr>
            <p:ph type="title"/>
          </p:nvPr>
        </p:nvSpPr>
        <p:spPr/>
        <p:txBody>
          <a:bodyPr/>
          <a:lstStyle/>
          <a:p>
            <a:r>
              <a:rPr lang="en-US" dirty="0" smtClean="0"/>
              <a:t>Sharing Scripts Across Micron Sites</a:t>
            </a:r>
          </a:p>
        </p:txBody>
      </p:sp>
      <p:sp>
        <p:nvSpPr>
          <p:cNvPr id="15362" name="Text Placeholder 5"/>
          <p:cNvSpPr>
            <a:spLocks noGrp="1"/>
          </p:cNvSpPr>
          <p:nvPr>
            <p:ph type="body" sz="quarter" idx="10"/>
          </p:nvPr>
        </p:nvSpPr>
        <p:spPr/>
        <p:txBody>
          <a:bodyPr/>
          <a:lstStyle/>
          <a:p>
            <a:r>
              <a:rPr lang="en-US" dirty="0" smtClean="0"/>
              <a:t>Directory organization and mirroring</a:t>
            </a:r>
          </a:p>
          <a:p>
            <a:pPr lvl="1"/>
            <a:r>
              <a:rPr lang="en-US" dirty="0" smtClean="0"/>
              <a:t>Directories mirrored</a:t>
            </a:r>
          </a:p>
          <a:p>
            <a:pPr lvl="2"/>
            <a:r>
              <a:rPr lang="en-US" dirty="0" smtClean="0"/>
              <a:t>scripts, macros, patterns: root plus special subdirectories</a:t>
            </a:r>
          </a:p>
          <a:p>
            <a:pPr lvl="2"/>
            <a:r>
              <a:rPr lang="en-US" dirty="0" smtClean="0"/>
              <a:t>Example of special subdirectory: scripts\GF</a:t>
            </a:r>
          </a:p>
          <a:p>
            <a:pPr lvl="1"/>
            <a:r>
              <a:rPr lang="en-US" dirty="0" smtClean="0"/>
              <a:t>Mirrored conservatively from Boise server (</a:t>
            </a:r>
            <a:r>
              <a:rPr lang="en-US" dirty="0" smtClean="0">
                <a:hlinkClick r:id="rId3" action="ppaction://hlinkfile"/>
              </a:rPr>
              <a:t>\\bofs13\flash</a:t>
            </a:r>
            <a:r>
              <a:rPr lang="en-US" dirty="0" smtClean="0"/>
              <a:t>) to all sites requesting a particular program</a:t>
            </a:r>
          </a:p>
          <a:p>
            <a:r>
              <a:rPr lang="en-US" dirty="0" smtClean="0"/>
              <a:t>Discussion on making script paths multi-site friendly</a:t>
            </a:r>
          </a:p>
          <a:p>
            <a:pPr lvl="1"/>
            <a:r>
              <a:rPr lang="en-US" altLang="ja-JP" sz="1600" dirty="0" smtClean="0">
                <a:hlinkClick r:id="rId4"/>
              </a:rPr>
              <a:t>http://nvmbench/User%20Guides/Nextest_individual_login_advanced_topics.htm</a:t>
            </a:r>
            <a:endParaRPr lang="en-US" dirty="0" smtClean="0"/>
          </a:p>
        </p:txBody>
      </p:sp>
      <p:sp>
        <p:nvSpPr>
          <p:cNvPr id="15363" name="Date Placeholder 9"/>
          <p:cNvSpPr>
            <a:spLocks noGrp="1"/>
          </p:cNvSpPr>
          <p:nvPr>
            <p:ph type="dt" sz="quarter" idx="11"/>
          </p:nvPr>
        </p:nvSpPr>
        <p:spPr bwMode="auto">
          <a:noFill/>
          <a:ln>
            <a:miter lim="800000"/>
            <a:headEnd/>
            <a:tailEnd/>
          </a:ln>
        </p:spPr>
        <p:txBody>
          <a:bodyPr/>
          <a:lstStyle/>
          <a:p>
            <a:fld id="{D9810DBE-1F14-42E6-8F57-B2C6365AE005}" type="datetime4">
              <a:rPr lang="en-US"/>
              <a:pPr/>
              <a:t>December 7, 2016</a:t>
            </a:fld>
            <a:endParaRPr lang="en-US"/>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1"/>
          <p:cNvSpPr>
            <a:spLocks noGrp="1"/>
          </p:cNvSpPr>
          <p:nvPr>
            <p:ph type="dt" sz="quarter" idx="4294967295"/>
          </p:nvPr>
        </p:nvSpPr>
        <p:spPr bwMode="auto">
          <a:xfrm>
            <a:off x="0" y="6492875"/>
            <a:ext cx="1871663" cy="365125"/>
          </a:xfrm>
          <a:prstGeom prst="rect">
            <a:avLst/>
          </a:prstGeom>
          <a:noFill/>
          <a:ln>
            <a:miter lim="800000"/>
            <a:headEnd/>
            <a:tailEnd/>
          </a:ln>
        </p:spPr>
        <p:txBody>
          <a:bodyPr/>
          <a:lstStyle/>
          <a:p>
            <a:pPr eaLnBrk="0" hangingPunct="0"/>
            <a:fld id="{17B87BFC-8EA1-49F3-99D0-FB512EC89D62}" type="datetime4">
              <a:rPr lang="en-US" altLang="ja-JP"/>
              <a:pPr eaLnBrk="0" hangingPunct="0"/>
              <a:t>December 7, 2016</a:t>
            </a:fld>
            <a:endParaRPr lang="en-US" altLang="ja-JP"/>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5"/>
          <p:cNvSpPr>
            <a:spLocks noGrp="1"/>
          </p:cNvSpPr>
          <p:nvPr>
            <p:ph type="body" sz="quarter" idx="11"/>
          </p:nvPr>
        </p:nvSpPr>
        <p:spPr>
          <a:xfrm>
            <a:off x="260350" y="1225550"/>
            <a:ext cx="8442325" cy="4830763"/>
          </a:xfrm>
        </p:spPr>
        <p:txBody>
          <a:bodyPr/>
          <a:lstStyle/>
          <a:p>
            <a:pPr eaLnBrk="1" hangingPunct="1"/>
            <a:r>
              <a:rPr lang="en-US" altLang="ja-JP" sz="2000" dirty="0" smtClean="0"/>
              <a:t>Consolidate a list of commands (may include other macros or </a:t>
            </a:r>
            <a:r>
              <a:rPr lang="en-US" altLang="ja-JP" sz="2000" dirty="0" err="1" smtClean="0"/>
              <a:t>perl</a:t>
            </a:r>
            <a:r>
              <a:rPr lang="en-US" altLang="ja-JP" sz="2000" dirty="0" smtClean="0"/>
              <a:t> scripts) into a single file that can be executed as a single command.</a:t>
            </a:r>
          </a:p>
          <a:p>
            <a:pPr eaLnBrk="1" hangingPunct="1"/>
            <a:r>
              <a:rPr lang="en-US" altLang="ja-JP" sz="2000" dirty="0" smtClean="0"/>
              <a:t>Benefits</a:t>
            </a:r>
          </a:p>
          <a:p>
            <a:pPr lvl="1"/>
            <a:r>
              <a:rPr lang="en-US" altLang="ja-JP" sz="2000" dirty="0" smtClean="0"/>
              <a:t>Execution overhead is not significantly greater than entering commands manually on the CLI.</a:t>
            </a:r>
          </a:p>
          <a:p>
            <a:pPr lvl="1"/>
            <a:r>
              <a:rPr lang="en-US" altLang="ja-JP" sz="2000" dirty="0" smtClean="0"/>
              <a:t>Easy to create. No additional syntax needed. </a:t>
            </a:r>
          </a:p>
          <a:p>
            <a:pPr eaLnBrk="1" hangingPunct="1"/>
            <a:r>
              <a:rPr lang="en-US" altLang="ja-JP" sz="2000" dirty="0" smtClean="0"/>
              <a:t>Drawbacks</a:t>
            </a:r>
          </a:p>
          <a:p>
            <a:pPr lvl="1"/>
            <a:r>
              <a:rPr lang="en-US" altLang="ja-JP" sz="2000" dirty="0" smtClean="0"/>
              <a:t>No branching or processing capabilities.</a:t>
            </a:r>
          </a:p>
          <a:p>
            <a:pPr lvl="1"/>
            <a:r>
              <a:rPr lang="en-US" altLang="ja-JP" sz="2000" dirty="0" smtClean="0"/>
              <a:t>Limited flexibility with input parameters.</a:t>
            </a:r>
            <a:endParaRPr lang="ja-JP" altLang="ja-JP" sz="2000" smtClean="0"/>
          </a:p>
        </p:txBody>
      </p:sp>
      <p:sp>
        <p:nvSpPr>
          <p:cNvPr id="16387" name="Title 4"/>
          <p:cNvSpPr>
            <a:spLocks noGrp="1"/>
          </p:cNvSpPr>
          <p:nvPr>
            <p:ph type="title"/>
          </p:nvPr>
        </p:nvSpPr>
        <p:spPr/>
        <p:txBody>
          <a:bodyPr/>
          <a:lstStyle/>
          <a:p>
            <a:pPr eaLnBrk="1" hangingPunct="1"/>
            <a:r>
              <a:rPr lang="en-US" altLang="ja-JP" dirty="0" smtClean="0"/>
              <a:t>Macros</a:t>
            </a:r>
            <a:endParaRPr lang="ja-JP" altLang="ja-JP" smtClean="0"/>
          </a:p>
        </p:txBody>
      </p:sp>
      <p:sp>
        <p:nvSpPr>
          <p:cNvPr id="16388" name="Date Placeholder 6"/>
          <p:cNvSpPr>
            <a:spLocks noGrp="1"/>
          </p:cNvSpPr>
          <p:nvPr>
            <p:ph type="dt" sz="quarter" idx="12"/>
          </p:nvPr>
        </p:nvSpPr>
        <p:spPr bwMode="auto">
          <a:xfrm>
            <a:off x="2700338" y="6492875"/>
            <a:ext cx="1871662" cy="365125"/>
          </a:xfrm>
          <a:noFill/>
          <a:ln>
            <a:miter lim="800000"/>
            <a:headEnd/>
            <a:tailEnd/>
          </a:ln>
        </p:spPr>
        <p:txBody>
          <a:bodyPr/>
          <a:lstStyle/>
          <a:p>
            <a:fld id="{F4A6D9FD-0E1D-4D40-9DFC-EDC9F3656A89}" type="datetime4">
              <a:rPr lang="en-US" altLang="ja-JP"/>
              <a:pPr/>
              <a:t>December 7, 2016</a:t>
            </a:fld>
            <a:endParaRPr lang="en-US" altLang="ja-JP"/>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5"/>
          <p:cNvSpPr>
            <a:spLocks noGrp="1"/>
          </p:cNvSpPr>
          <p:nvPr>
            <p:ph type="body" sz="quarter" idx="11"/>
          </p:nvPr>
        </p:nvSpPr>
        <p:spPr>
          <a:xfrm>
            <a:off x="260350" y="1225550"/>
            <a:ext cx="8442325" cy="4830763"/>
          </a:xfrm>
        </p:spPr>
        <p:txBody>
          <a:bodyPr/>
          <a:lstStyle/>
          <a:p>
            <a:pPr eaLnBrk="1" hangingPunct="1"/>
            <a:r>
              <a:rPr lang="en-US" altLang="ja-JP" sz="1400" dirty="0" smtClean="0"/>
              <a:t>Contained in a text file with no extension. The name of the text file will be the identifier used to execute the macro.</a:t>
            </a:r>
          </a:p>
          <a:p>
            <a:pPr eaLnBrk="1" hangingPunct="1"/>
            <a:r>
              <a:rPr lang="en-US" altLang="ja-JP" sz="1400" dirty="0" smtClean="0"/>
              <a:t>The first line of the macro will not be executed. If present, the parentheses enclosed, comma separated list on that line will represent input parameters with default values.</a:t>
            </a:r>
          </a:p>
          <a:p>
            <a:pPr eaLnBrk="1" hangingPunct="1"/>
            <a:endParaRPr lang="en-US" altLang="ja-JP" sz="1400" dirty="0" smtClean="0"/>
          </a:p>
          <a:p>
            <a:pPr eaLnBrk="1" hangingPunct="1"/>
            <a:endParaRPr lang="en-US" altLang="ja-JP" sz="1400" dirty="0" smtClean="0"/>
          </a:p>
          <a:p>
            <a:pPr eaLnBrk="1" hangingPunct="1"/>
            <a:endParaRPr lang="en-US" altLang="ja-JP" sz="1400" dirty="0" smtClean="0"/>
          </a:p>
          <a:p>
            <a:pPr eaLnBrk="1" hangingPunct="1"/>
            <a:endParaRPr lang="en-US" altLang="ja-JP" sz="1400" dirty="0" smtClean="0"/>
          </a:p>
          <a:p>
            <a:pPr eaLnBrk="1" hangingPunct="1"/>
            <a:endParaRPr lang="en-US" altLang="ja-JP" sz="1400" dirty="0" smtClean="0"/>
          </a:p>
          <a:p>
            <a:pPr eaLnBrk="1" hangingPunct="1"/>
            <a:endParaRPr lang="en-US" altLang="ja-JP" sz="1400" dirty="0" smtClean="0"/>
          </a:p>
          <a:p>
            <a:pPr eaLnBrk="1" hangingPunct="1"/>
            <a:endParaRPr lang="en-US" altLang="ja-JP" sz="1400" dirty="0" smtClean="0"/>
          </a:p>
          <a:p>
            <a:pPr eaLnBrk="1" hangingPunct="1"/>
            <a:r>
              <a:rPr lang="en-US" altLang="ja-JP" sz="1400" dirty="0" smtClean="0"/>
              <a:t>The define command may be used instead of a separate text editor</a:t>
            </a:r>
          </a:p>
          <a:p>
            <a:pPr lvl="1"/>
            <a:r>
              <a:rPr lang="en-US" altLang="ja-JP" sz="1200" dirty="0" smtClean="0"/>
              <a:t>The first parameter passed to define will be the macro name.</a:t>
            </a:r>
          </a:p>
          <a:p>
            <a:pPr lvl="1"/>
            <a:r>
              <a:rPr lang="en-US" altLang="ja-JP" sz="1200" dirty="0" smtClean="0"/>
              <a:t>Subsequent parameters, if given, will become parameters of the macro. (Parameters may also be added later in the macro editor).</a:t>
            </a:r>
          </a:p>
          <a:p>
            <a:pPr lvl="1"/>
            <a:r>
              <a:rPr lang="en-US" altLang="ja-JP" sz="1200" dirty="0" smtClean="0"/>
              <a:t>For example: </a:t>
            </a:r>
            <a:r>
              <a:rPr lang="en-US" altLang="ja-JP" sz="1200" dirty="0" smtClean="0">
                <a:solidFill>
                  <a:srgbClr val="00B050"/>
                </a:solidFill>
                <a:latin typeface="Courier New" pitchFamily="49" charset="0"/>
                <a:cs typeface="Courier New" pitchFamily="49" charset="0"/>
              </a:rPr>
              <a:t>&gt;define(</a:t>
            </a:r>
            <a:r>
              <a:rPr lang="en-US" altLang="ja-JP" sz="1200" dirty="0" err="1" smtClean="0">
                <a:solidFill>
                  <a:srgbClr val="00B050"/>
                </a:solidFill>
                <a:latin typeface="Courier New" pitchFamily="49" charset="0"/>
                <a:cs typeface="Courier New" pitchFamily="49" charset="0"/>
              </a:rPr>
              <a:t>mymacro,a</a:t>
            </a:r>
            <a:r>
              <a:rPr lang="en-US" altLang="ja-JP" sz="1200" dirty="0" smtClean="0">
                <a:solidFill>
                  <a:srgbClr val="00B050"/>
                </a:solidFill>
                <a:latin typeface="Courier New" pitchFamily="49" charset="0"/>
                <a:cs typeface="Courier New" pitchFamily="49" charset="0"/>
              </a:rPr>
              <a:t>=1,b=2)</a:t>
            </a:r>
            <a:endParaRPr lang="ja-JP" altLang="ja-JP" sz="1800" smtClean="0">
              <a:solidFill>
                <a:srgbClr val="00B050"/>
              </a:solidFill>
              <a:latin typeface="Courier New" pitchFamily="49" charset="0"/>
              <a:cs typeface="Courier New" pitchFamily="49" charset="0"/>
            </a:endParaRPr>
          </a:p>
        </p:txBody>
      </p:sp>
      <p:sp>
        <p:nvSpPr>
          <p:cNvPr id="16387" name="Title 4"/>
          <p:cNvSpPr>
            <a:spLocks noGrp="1"/>
          </p:cNvSpPr>
          <p:nvPr>
            <p:ph type="title"/>
          </p:nvPr>
        </p:nvSpPr>
        <p:spPr/>
        <p:txBody>
          <a:bodyPr/>
          <a:lstStyle/>
          <a:p>
            <a:pPr eaLnBrk="1" hangingPunct="1"/>
            <a:r>
              <a:rPr lang="en-US" altLang="ja-JP" dirty="0" smtClean="0"/>
              <a:t>Creating/Editing Macros</a:t>
            </a:r>
            <a:endParaRPr lang="ja-JP" altLang="ja-JP" smtClean="0"/>
          </a:p>
        </p:txBody>
      </p:sp>
      <p:sp>
        <p:nvSpPr>
          <p:cNvPr id="16388" name="Date Placeholder 6"/>
          <p:cNvSpPr>
            <a:spLocks noGrp="1"/>
          </p:cNvSpPr>
          <p:nvPr>
            <p:ph type="dt" sz="quarter" idx="12"/>
          </p:nvPr>
        </p:nvSpPr>
        <p:spPr bwMode="auto">
          <a:xfrm>
            <a:off x="2700338" y="6492875"/>
            <a:ext cx="1871662" cy="365125"/>
          </a:xfrm>
          <a:noFill/>
          <a:ln>
            <a:miter lim="800000"/>
            <a:headEnd/>
            <a:tailEnd/>
          </a:ln>
        </p:spPr>
        <p:txBody>
          <a:bodyPr/>
          <a:lstStyle/>
          <a:p>
            <a:fld id="{F4A6D9FD-0E1D-4D40-9DFC-EDC9F3656A89}" type="datetime4">
              <a:rPr lang="en-US" altLang="ja-JP"/>
              <a:pPr/>
              <a:t>December 7, 2016</a:t>
            </a:fld>
            <a:endParaRPr lang="en-US" altLang="ja-JP"/>
          </a:p>
        </p:txBody>
      </p:sp>
      <p:grpSp>
        <p:nvGrpSpPr>
          <p:cNvPr id="25" name="Group 24"/>
          <p:cNvGrpSpPr/>
          <p:nvPr/>
        </p:nvGrpSpPr>
        <p:grpSpPr>
          <a:xfrm>
            <a:off x="1856508" y="2590409"/>
            <a:ext cx="5486400" cy="2064675"/>
            <a:chOff x="1856508" y="3624841"/>
            <a:chExt cx="5486400" cy="2064675"/>
          </a:xfrm>
        </p:grpSpPr>
        <p:pic>
          <p:nvPicPr>
            <p:cNvPr id="46082" name="Picture 2"/>
            <p:cNvPicPr>
              <a:picLocks noChangeAspect="1" noChangeArrowheads="1"/>
            </p:cNvPicPr>
            <p:nvPr/>
          </p:nvPicPr>
          <p:blipFill>
            <a:blip r:embed="rId2" cstate="print"/>
            <a:srcRect/>
            <a:stretch>
              <a:fillRect/>
            </a:stretch>
          </p:blipFill>
          <p:spPr bwMode="auto">
            <a:xfrm>
              <a:off x="1856508" y="3624841"/>
              <a:ext cx="5486400" cy="2009775"/>
            </a:xfrm>
            <a:prstGeom prst="rect">
              <a:avLst/>
            </a:prstGeom>
            <a:noFill/>
            <a:ln w="9525">
              <a:noFill/>
              <a:miter lim="800000"/>
              <a:headEnd/>
              <a:tailEnd/>
            </a:ln>
          </p:spPr>
        </p:pic>
        <p:cxnSp>
          <p:nvCxnSpPr>
            <p:cNvPr id="15" name="Straight Arrow Connector 14"/>
            <p:cNvCxnSpPr/>
            <p:nvPr/>
          </p:nvCxnSpPr>
          <p:spPr bwMode="auto">
            <a:xfrm rot="16200000" flipV="1">
              <a:off x="3614697" y="4522540"/>
              <a:ext cx="750826" cy="665017"/>
            </a:xfrm>
            <a:prstGeom prst="straightConnector1">
              <a:avLst/>
            </a:prstGeom>
            <a:solidFill>
              <a:schemeClr val="accent1"/>
            </a:solidFill>
            <a:ln w="25400" cap="flat" cmpd="sng" algn="ctr">
              <a:solidFill>
                <a:schemeClr val="tx1">
                  <a:lumMod val="75000"/>
                  <a:lumOff val="25000"/>
                </a:schemeClr>
              </a:solidFill>
              <a:prstDash val="solid"/>
              <a:round/>
              <a:headEnd type="none" w="med" len="med"/>
              <a:tailEnd type="arrow"/>
            </a:ln>
            <a:effectLst/>
          </p:spPr>
        </p:cxnSp>
        <p:cxnSp>
          <p:nvCxnSpPr>
            <p:cNvPr id="16" name="Straight Arrow Connector 15"/>
            <p:cNvCxnSpPr/>
            <p:nvPr/>
          </p:nvCxnSpPr>
          <p:spPr bwMode="auto">
            <a:xfrm rot="16200000" flipV="1">
              <a:off x="3817126" y="4495602"/>
              <a:ext cx="521855" cy="462214"/>
            </a:xfrm>
            <a:prstGeom prst="straightConnector1">
              <a:avLst/>
            </a:prstGeom>
            <a:solidFill>
              <a:schemeClr val="accent1"/>
            </a:solidFill>
            <a:ln w="25400" cap="flat" cmpd="sng" algn="ctr">
              <a:solidFill>
                <a:schemeClr val="tx1">
                  <a:lumMod val="75000"/>
                  <a:lumOff val="25000"/>
                </a:schemeClr>
              </a:solidFill>
              <a:prstDash val="solid"/>
              <a:round/>
              <a:headEnd type="none" w="med" len="med"/>
              <a:tailEnd type="arrow"/>
            </a:ln>
            <a:effectLst/>
          </p:spPr>
        </p:cxnSp>
        <p:sp>
          <p:nvSpPr>
            <p:cNvPr id="19" name="TextBox 18"/>
            <p:cNvSpPr txBox="1"/>
            <p:nvPr/>
          </p:nvSpPr>
          <p:spPr>
            <a:xfrm>
              <a:off x="4267201" y="5126182"/>
              <a:ext cx="1308371" cy="253916"/>
            </a:xfrm>
            <a:prstGeom prst="rect">
              <a:avLst/>
            </a:prstGeom>
            <a:noFill/>
          </p:spPr>
          <p:txBody>
            <a:bodyPr wrap="none" rtlCol="0">
              <a:spAutoFit/>
            </a:bodyPr>
            <a:lstStyle/>
            <a:p>
              <a:r>
                <a:rPr lang="en-US" sz="1050" b="1" dirty="0" smtClean="0">
                  <a:solidFill>
                    <a:schemeClr val="tx1">
                      <a:lumMod val="50000"/>
                      <a:lumOff val="50000"/>
                    </a:schemeClr>
                  </a:solidFill>
                </a:rPr>
                <a:t>Parameter name</a:t>
              </a:r>
            </a:p>
          </p:txBody>
        </p:sp>
        <p:sp>
          <p:nvSpPr>
            <p:cNvPr id="20" name="TextBox 19"/>
            <p:cNvSpPr txBox="1"/>
            <p:nvPr/>
          </p:nvSpPr>
          <p:spPr>
            <a:xfrm>
              <a:off x="4271821" y="4881418"/>
              <a:ext cx="1087157" cy="253916"/>
            </a:xfrm>
            <a:prstGeom prst="rect">
              <a:avLst/>
            </a:prstGeom>
            <a:noFill/>
          </p:spPr>
          <p:txBody>
            <a:bodyPr wrap="none" rtlCol="0">
              <a:spAutoFit/>
            </a:bodyPr>
            <a:lstStyle/>
            <a:p>
              <a:r>
                <a:rPr lang="en-US" sz="1050" b="1" dirty="0" smtClean="0">
                  <a:solidFill>
                    <a:schemeClr val="tx1">
                      <a:lumMod val="50000"/>
                      <a:lumOff val="50000"/>
                    </a:schemeClr>
                  </a:solidFill>
                </a:rPr>
                <a:t>Default value</a:t>
              </a:r>
            </a:p>
          </p:txBody>
        </p:sp>
        <p:cxnSp>
          <p:nvCxnSpPr>
            <p:cNvPr id="21" name="Straight Arrow Connector 20"/>
            <p:cNvCxnSpPr/>
            <p:nvPr/>
          </p:nvCxnSpPr>
          <p:spPr bwMode="auto">
            <a:xfrm rot="10800000">
              <a:off x="2780145" y="5495637"/>
              <a:ext cx="1450110" cy="55419"/>
            </a:xfrm>
            <a:prstGeom prst="straightConnector1">
              <a:avLst/>
            </a:prstGeom>
            <a:solidFill>
              <a:schemeClr val="accent1"/>
            </a:solidFill>
            <a:ln w="25400" cap="flat" cmpd="sng" algn="ctr">
              <a:solidFill>
                <a:schemeClr val="tx1">
                  <a:lumMod val="75000"/>
                  <a:lumOff val="25000"/>
                </a:schemeClr>
              </a:solidFill>
              <a:prstDash val="solid"/>
              <a:round/>
              <a:headEnd type="none" w="med" len="med"/>
              <a:tailEnd type="arrow"/>
            </a:ln>
            <a:effectLst/>
          </p:spPr>
        </p:cxnSp>
        <p:sp>
          <p:nvSpPr>
            <p:cNvPr id="24" name="TextBox 23"/>
            <p:cNvSpPr txBox="1"/>
            <p:nvPr/>
          </p:nvSpPr>
          <p:spPr>
            <a:xfrm>
              <a:off x="4179457" y="5435600"/>
              <a:ext cx="1960793" cy="253916"/>
            </a:xfrm>
            <a:prstGeom prst="rect">
              <a:avLst/>
            </a:prstGeom>
            <a:noFill/>
          </p:spPr>
          <p:txBody>
            <a:bodyPr wrap="none" rtlCol="0">
              <a:spAutoFit/>
            </a:bodyPr>
            <a:lstStyle/>
            <a:p>
              <a:r>
                <a:rPr lang="en-US" sz="1050" b="1" dirty="0" smtClean="0">
                  <a:solidFill>
                    <a:schemeClr val="tx1">
                      <a:lumMod val="50000"/>
                      <a:lumOff val="50000"/>
                    </a:schemeClr>
                  </a:solidFill>
                </a:rPr>
                <a:t>Parameter usage in macro</a:t>
              </a:r>
            </a:p>
          </p:txBody>
        </p:sp>
      </p:gr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5"/>
          <p:cNvSpPr>
            <a:spLocks noGrp="1"/>
          </p:cNvSpPr>
          <p:nvPr>
            <p:ph type="body" sz="quarter" idx="11"/>
          </p:nvPr>
        </p:nvSpPr>
        <p:spPr>
          <a:xfrm>
            <a:off x="260350" y="1225550"/>
            <a:ext cx="8442325" cy="4830763"/>
          </a:xfrm>
        </p:spPr>
        <p:txBody>
          <a:bodyPr/>
          <a:lstStyle/>
          <a:p>
            <a:pPr eaLnBrk="1" hangingPunct="1"/>
            <a:r>
              <a:rPr lang="en-US" altLang="ja-JP" sz="1800" dirty="0" smtClean="0"/>
              <a:t>Limited math may be used to create new variables by separating the new variable name and its calculation by a comma and enclosing the expression in braces. </a:t>
            </a:r>
            <a:r>
              <a:rPr lang="en-US" altLang="ja-JP" sz="1800" dirty="0" smtClean="0"/>
              <a:t>See next bullet for supported math operations.</a:t>
            </a:r>
            <a:endParaRPr lang="en-US" altLang="ja-JP" sz="1400" dirty="0" smtClean="0"/>
          </a:p>
          <a:p>
            <a:pPr eaLnBrk="1" hangingPunct="1"/>
            <a:endParaRPr lang="en-US" altLang="ja-JP" sz="1400" dirty="0" smtClean="0"/>
          </a:p>
          <a:p>
            <a:pPr eaLnBrk="1" hangingPunct="1"/>
            <a:endParaRPr lang="en-US" altLang="ja-JP" sz="1400" dirty="0" smtClean="0"/>
          </a:p>
          <a:p>
            <a:pPr eaLnBrk="1" hangingPunct="1"/>
            <a:endParaRPr lang="en-US" altLang="ja-JP" sz="1400" dirty="0" smtClean="0"/>
          </a:p>
          <a:p>
            <a:pPr eaLnBrk="1" hangingPunct="1"/>
            <a:endParaRPr lang="en-US" altLang="ja-JP" sz="1400" dirty="0" smtClean="0"/>
          </a:p>
          <a:p>
            <a:pPr eaLnBrk="1" hangingPunct="1"/>
            <a:endParaRPr lang="en-US" altLang="ja-JP" sz="1400" dirty="0" smtClean="0"/>
          </a:p>
          <a:p>
            <a:pPr eaLnBrk="1" hangingPunct="1"/>
            <a:endParaRPr lang="en-US" altLang="ja-JP" sz="1400" dirty="0" smtClean="0"/>
          </a:p>
          <a:p>
            <a:pPr eaLnBrk="1" hangingPunct="1"/>
            <a:endParaRPr lang="en-US" altLang="ja-JP" sz="1400" dirty="0" smtClean="0"/>
          </a:p>
          <a:p>
            <a:pPr eaLnBrk="1" hangingPunct="1"/>
            <a:endParaRPr lang="en-US" altLang="ja-JP" sz="1400" dirty="0" smtClean="0"/>
          </a:p>
          <a:p>
            <a:pPr eaLnBrk="1" hangingPunct="1"/>
            <a:endParaRPr lang="en-US" altLang="ja-JP" sz="1400" dirty="0" smtClean="0"/>
          </a:p>
          <a:p>
            <a:pPr eaLnBrk="1" hangingPunct="1"/>
            <a:endParaRPr lang="en-US" altLang="ja-JP" sz="1400" dirty="0" smtClean="0"/>
          </a:p>
        </p:txBody>
      </p:sp>
      <p:sp>
        <p:nvSpPr>
          <p:cNvPr id="16387" name="Title 4"/>
          <p:cNvSpPr>
            <a:spLocks noGrp="1"/>
          </p:cNvSpPr>
          <p:nvPr>
            <p:ph type="title"/>
          </p:nvPr>
        </p:nvSpPr>
        <p:spPr/>
        <p:txBody>
          <a:bodyPr/>
          <a:lstStyle/>
          <a:p>
            <a:pPr eaLnBrk="1" hangingPunct="1"/>
            <a:r>
              <a:rPr lang="en-US" altLang="ja-JP" dirty="0" smtClean="0"/>
              <a:t>Creating/Editing Macros</a:t>
            </a:r>
            <a:endParaRPr lang="ja-JP" altLang="ja-JP" dirty="0" smtClean="0"/>
          </a:p>
        </p:txBody>
      </p:sp>
      <p:sp>
        <p:nvSpPr>
          <p:cNvPr id="16388" name="Date Placeholder 6"/>
          <p:cNvSpPr>
            <a:spLocks noGrp="1"/>
          </p:cNvSpPr>
          <p:nvPr>
            <p:ph type="dt" sz="quarter" idx="12"/>
          </p:nvPr>
        </p:nvSpPr>
        <p:spPr bwMode="auto">
          <a:xfrm>
            <a:off x="2700338" y="6492875"/>
            <a:ext cx="1871662" cy="365125"/>
          </a:xfrm>
          <a:noFill/>
          <a:ln>
            <a:miter lim="800000"/>
            <a:headEnd/>
            <a:tailEnd/>
          </a:ln>
        </p:spPr>
        <p:txBody>
          <a:bodyPr/>
          <a:lstStyle/>
          <a:p>
            <a:fld id="{F4A6D9FD-0E1D-4D40-9DFC-EDC9F3656A89}" type="datetime4">
              <a:rPr lang="en-US" altLang="ja-JP"/>
              <a:pPr/>
              <a:t>December 7, 2016</a:t>
            </a:fld>
            <a:endParaRPr lang="en-US" altLang="ja-JP"/>
          </a:p>
        </p:txBody>
      </p:sp>
      <p:grpSp>
        <p:nvGrpSpPr>
          <p:cNvPr id="34" name="Group 33"/>
          <p:cNvGrpSpPr/>
          <p:nvPr/>
        </p:nvGrpSpPr>
        <p:grpSpPr>
          <a:xfrm>
            <a:off x="1838036" y="3086931"/>
            <a:ext cx="5486400" cy="2457450"/>
            <a:chOff x="1828800" y="2015555"/>
            <a:chExt cx="5486400" cy="2457450"/>
          </a:xfrm>
        </p:grpSpPr>
        <p:pic>
          <p:nvPicPr>
            <p:cNvPr id="47107" name="Picture 3"/>
            <p:cNvPicPr>
              <a:picLocks noChangeAspect="1" noChangeArrowheads="1"/>
            </p:cNvPicPr>
            <p:nvPr/>
          </p:nvPicPr>
          <p:blipFill>
            <a:blip r:embed="rId2" cstate="print"/>
            <a:srcRect/>
            <a:stretch>
              <a:fillRect/>
            </a:stretch>
          </p:blipFill>
          <p:spPr bwMode="auto">
            <a:xfrm>
              <a:off x="1828800" y="2015555"/>
              <a:ext cx="5486400" cy="2457450"/>
            </a:xfrm>
            <a:prstGeom prst="rect">
              <a:avLst/>
            </a:prstGeom>
            <a:noFill/>
            <a:ln w="9525">
              <a:noFill/>
              <a:miter lim="800000"/>
              <a:headEnd/>
              <a:tailEnd/>
            </a:ln>
          </p:spPr>
        </p:pic>
        <p:cxnSp>
          <p:nvCxnSpPr>
            <p:cNvPr id="17" name="Straight Arrow Connector 16"/>
            <p:cNvCxnSpPr/>
            <p:nvPr/>
          </p:nvCxnSpPr>
          <p:spPr bwMode="auto">
            <a:xfrm rot="10800000">
              <a:off x="3205019" y="3214255"/>
              <a:ext cx="1191493" cy="406402"/>
            </a:xfrm>
            <a:prstGeom prst="straightConnector1">
              <a:avLst/>
            </a:prstGeom>
            <a:solidFill>
              <a:schemeClr val="accent1"/>
            </a:solidFill>
            <a:ln w="25400" cap="flat" cmpd="sng" algn="ctr">
              <a:solidFill>
                <a:schemeClr val="tx1">
                  <a:lumMod val="75000"/>
                  <a:lumOff val="25000"/>
                </a:schemeClr>
              </a:solidFill>
              <a:prstDash val="solid"/>
              <a:round/>
              <a:headEnd type="none" w="med" len="med"/>
              <a:tailEnd type="arrow"/>
            </a:ln>
            <a:effectLst/>
          </p:spPr>
        </p:cxnSp>
        <p:sp>
          <p:nvSpPr>
            <p:cNvPr id="18" name="TextBox 17"/>
            <p:cNvSpPr txBox="1"/>
            <p:nvPr/>
          </p:nvSpPr>
          <p:spPr>
            <a:xfrm>
              <a:off x="4354937" y="3505241"/>
              <a:ext cx="1071127" cy="253916"/>
            </a:xfrm>
            <a:prstGeom prst="rect">
              <a:avLst/>
            </a:prstGeom>
            <a:noFill/>
          </p:spPr>
          <p:txBody>
            <a:bodyPr wrap="none" rtlCol="0">
              <a:spAutoFit/>
            </a:bodyPr>
            <a:lstStyle/>
            <a:p>
              <a:r>
                <a:rPr lang="en-US" sz="1050" b="1" dirty="0" smtClean="0">
                  <a:solidFill>
                    <a:schemeClr val="tx1">
                      <a:lumMod val="50000"/>
                      <a:lumOff val="50000"/>
                    </a:schemeClr>
                  </a:solidFill>
                </a:rPr>
                <a:t>New variable</a:t>
              </a:r>
            </a:p>
          </p:txBody>
        </p:sp>
        <p:cxnSp>
          <p:nvCxnSpPr>
            <p:cNvPr id="25" name="Straight Arrow Connector 24"/>
            <p:cNvCxnSpPr/>
            <p:nvPr/>
          </p:nvCxnSpPr>
          <p:spPr bwMode="auto">
            <a:xfrm rot="10800000">
              <a:off x="4221021" y="3158879"/>
              <a:ext cx="1302324" cy="267812"/>
            </a:xfrm>
            <a:prstGeom prst="straightConnector1">
              <a:avLst/>
            </a:prstGeom>
            <a:solidFill>
              <a:schemeClr val="accent1"/>
            </a:solidFill>
            <a:ln w="25400" cap="flat" cmpd="sng" algn="ctr">
              <a:solidFill>
                <a:schemeClr val="tx1">
                  <a:lumMod val="75000"/>
                  <a:lumOff val="25000"/>
                </a:schemeClr>
              </a:solidFill>
              <a:prstDash val="solid"/>
              <a:round/>
              <a:headEnd type="none" w="med" len="med"/>
              <a:tailEnd type="arrow"/>
            </a:ln>
            <a:effectLst/>
          </p:spPr>
        </p:cxnSp>
        <p:sp>
          <p:nvSpPr>
            <p:cNvPr id="26" name="TextBox 25"/>
            <p:cNvSpPr txBox="1"/>
            <p:nvPr/>
          </p:nvSpPr>
          <p:spPr>
            <a:xfrm>
              <a:off x="5467921" y="3306660"/>
              <a:ext cx="938077" cy="253916"/>
            </a:xfrm>
            <a:prstGeom prst="rect">
              <a:avLst/>
            </a:prstGeom>
            <a:noFill/>
          </p:spPr>
          <p:txBody>
            <a:bodyPr wrap="none" rtlCol="0">
              <a:spAutoFit/>
            </a:bodyPr>
            <a:lstStyle/>
            <a:p>
              <a:r>
                <a:rPr lang="en-US" sz="1050" b="1" dirty="0" smtClean="0">
                  <a:solidFill>
                    <a:schemeClr val="tx1">
                      <a:lumMod val="50000"/>
                      <a:lumOff val="50000"/>
                    </a:schemeClr>
                  </a:solidFill>
                </a:rPr>
                <a:t>Calculation</a:t>
              </a:r>
            </a:p>
          </p:txBody>
        </p:sp>
        <p:sp>
          <p:nvSpPr>
            <p:cNvPr id="27" name="TextBox 26"/>
            <p:cNvSpPr txBox="1"/>
            <p:nvPr/>
          </p:nvSpPr>
          <p:spPr>
            <a:xfrm>
              <a:off x="5338609" y="3897786"/>
              <a:ext cx="1511952" cy="253916"/>
            </a:xfrm>
            <a:prstGeom prst="rect">
              <a:avLst/>
            </a:prstGeom>
            <a:noFill/>
          </p:spPr>
          <p:txBody>
            <a:bodyPr wrap="none" rtlCol="0">
              <a:spAutoFit/>
            </a:bodyPr>
            <a:lstStyle/>
            <a:p>
              <a:r>
                <a:rPr lang="en-US" sz="1050" b="1" dirty="0" smtClean="0">
                  <a:solidFill>
                    <a:schemeClr val="tx1">
                      <a:lumMod val="50000"/>
                      <a:lumOff val="50000"/>
                    </a:schemeClr>
                  </a:solidFill>
                </a:rPr>
                <a:t>New variable usage</a:t>
              </a:r>
            </a:p>
          </p:txBody>
        </p:sp>
        <p:cxnSp>
          <p:nvCxnSpPr>
            <p:cNvPr id="28" name="Straight Arrow Connector 27"/>
            <p:cNvCxnSpPr/>
            <p:nvPr/>
          </p:nvCxnSpPr>
          <p:spPr bwMode="auto">
            <a:xfrm rot="10800000">
              <a:off x="4673600" y="3906982"/>
              <a:ext cx="711200" cy="101601"/>
            </a:xfrm>
            <a:prstGeom prst="straightConnector1">
              <a:avLst/>
            </a:prstGeom>
            <a:solidFill>
              <a:schemeClr val="accent1"/>
            </a:solidFill>
            <a:ln w="25400" cap="flat" cmpd="sng" algn="ctr">
              <a:solidFill>
                <a:schemeClr val="tx1">
                  <a:lumMod val="75000"/>
                  <a:lumOff val="25000"/>
                </a:schemeClr>
              </a:solidFill>
              <a:prstDash val="solid"/>
              <a:round/>
              <a:headEnd type="none" w="med" len="med"/>
              <a:tailEnd type="arrow"/>
            </a:ln>
            <a:effectLst/>
          </p:spPr>
        </p:cxnSp>
      </p:gr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5"/>
          <p:cNvSpPr>
            <a:spLocks noGrp="1"/>
          </p:cNvSpPr>
          <p:nvPr>
            <p:ph type="body" sz="quarter" idx="11"/>
          </p:nvPr>
        </p:nvSpPr>
        <p:spPr>
          <a:xfrm>
            <a:off x="350837" y="1277143"/>
            <a:ext cx="8442325" cy="4830763"/>
          </a:xfrm>
        </p:spPr>
        <p:txBody>
          <a:bodyPr/>
          <a:lstStyle/>
          <a:p>
            <a:pPr eaLnBrk="1" hangingPunct="1"/>
            <a:r>
              <a:rPr lang="en-US" altLang="ja-JP" sz="1800" dirty="0" smtClean="0"/>
              <a:t>Supported Math operations:</a:t>
            </a:r>
          </a:p>
          <a:p>
            <a:pPr lvl="1"/>
            <a:r>
              <a:rPr lang="en-US" altLang="ja-JP" sz="1600" dirty="0" smtClean="0"/>
              <a:t>“+” - Plus</a:t>
            </a:r>
            <a:endParaRPr lang="en-US" altLang="ja-JP" sz="1600" dirty="0"/>
          </a:p>
          <a:p>
            <a:pPr lvl="1"/>
            <a:r>
              <a:rPr lang="en-US" altLang="ja-JP" sz="1600" dirty="0" smtClean="0"/>
              <a:t>“-” - Minus</a:t>
            </a:r>
            <a:endParaRPr lang="en-US" altLang="ja-JP" sz="1600" dirty="0"/>
          </a:p>
          <a:p>
            <a:pPr lvl="1"/>
            <a:r>
              <a:rPr lang="en-US" altLang="ja-JP" sz="1600" dirty="0" smtClean="0"/>
              <a:t>“*” - Multiply</a:t>
            </a:r>
            <a:endParaRPr lang="en-US" altLang="ja-JP" sz="1600" dirty="0"/>
          </a:p>
          <a:p>
            <a:pPr lvl="1"/>
            <a:r>
              <a:rPr lang="en-US" altLang="ja-JP" sz="1600" dirty="0" smtClean="0"/>
              <a:t>“/” - Divide</a:t>
            </a:r>
            <a:endParaRPr lang="en-US" altLang="ja-JP" sz="1600" dirty="0"/>
          </a:p>
          <a:p>
            <a:pPr lvl="1"/>
            <a:r>
              <a:rPr lang="en-US" altLang="ja-JP" sz="1600" dirty="0" smtClean="0"/>
              <a:t>“%” - Modulus</a:t>
            </a:r>
            <a:endParaRPr lang="en-US" altLang="ja-JP" sz="1600" dirty="0"/>
          </a:p>
          <a:p>
            <a:pPr lvl="1"/>
            <a:r>
              <a:rPr lang="en-US" altLang="ja-JP" sz="1600" dirty="0" smtClean="0"/>
              <a:t>“^” - Power</a:t>
            </a:r>
            <a:endParaRPr lang="en-US" altLang="ja-JP" sz="1600" dirty="0" smtClean="0"/>
          </a:p>
          <a:p>
            <a:pPr lvl="1"/>
            <a:r>
              <a:rPr lang="en-US" altLang="ja-JP" sz="1600" dirty="0" smtClean="0"/>
              <a:t>“&amp;” - Bitwise AND</a:t>
            </a:r>
          </a:p>
          <a:p>
            <a:pPr lvl="1"/>
            <a:r>
              <a:rPr lang="en-US" altLang="ja-JP" sz="1600" dirty="0" smtClean="0"/>
              <a:t>“|” - Bitwise OR</a:t>
            </a:r>
          </a:p>
          <a:p>
            <a:pPr lvl="1"/>
            <a:r>
              <a:rPr lang="en-US" altLang="ja-JP" sz="1600" dirty="0" smtClean="0"/>
              <a:t>“&gt;&gt;” - Bitwise shift right</a:t>
            </a:r>
          </a:p>
          <a:p>
            <a:pPr lvl="1"/>
            <a:r>
              <a:rPr lang="en-US" altLang="ja-JP" sz="1600" dirty="0" smtClean="0"/>
              <a:t>“&lt;&lt;“ - Bitwise shift left</a:t>
            </a:r>
          </a:p>
          <a:p>
            <a:pPr lvl="1"/>
            <a:r>
              <a:rPr lang="en-US" altLang="ja-JP" sz="1600" dirty="0" smtClean="0"/>
              <a:t>‘~’ - Bitwise NOT</a:t>
            </a:r>
          </a:p>
          <a:p>
            <a:pPr lvl="1"/>
            <a:r>
              <a:rPr lang="en-US" altLang="ja-JP" sz="1600" smtClean="0"/>
              <a:t>“||” - Bitwise </a:t>
            </a:r>
            <a:r>
              <a:rPr lang="en-US" altLang="ja-JP" sz="1600" dirty="0" smtClean="0"/>
              <a:t>XOR</a:t>
            </a:r>
          </a:p>
          <a:p>
            <a:pPr marL="457200" lvl="1" indent="0">
              <a:buNone/>
            </a:pPr>
            <a:endParaRPr lang="en-US" altLang="ja-JP" sz="1600" dirty="0" smtClean="0"/>
          </a:p>
        </p:txBody>
      </p:sp>
      <p:sp>
        <p:nvSpPr>
          <p:cNvPr id="16387" name="Title 4"/>
          <p:cNvSpPr>
            <a:spLocks noGrp="1"/>
          </p:cNvSpPr>
          <p:nvPr>
            <p:ph type="title"/>
          </p:nvPr>
        </p:nvSpPr>
        <p:spPr/>
        <p:txBody>
          <a:bodyPr/>
          <a:lstStyle/>
          <a:p>
            <a:r>
              <a:rPr lang="en-US" altLang="ja-JP" dirty="0"/>
              <a:t>Creating/Editing Macros</a:t>
            </a:r>
            <a:endParaRPr lang="ja-JP" altLang="ja-JP" dirty="0" smtClean="0"/>
          </a:p>
        </p:txBody>
      </p:sp>
      <p:sp>
        <p:nvSpPr>
          <p:cNvPr id="16388" name="Date Placeholder 6"/>
          <p:cNvSpPr>
            <a:spLocks noGrp="1"/>
          </p:cNvSpPr>
          <p:nvPr>
            <p:ph type="dt" sz="quarter" idx="12"/>
          </p:nvPr>
        </p:nvSpPr>
        <p:spPr bwMode="auto">
          <a:xfrm>
            <a:off x="2700338" y="6492875"/>
            <a:ext cx="1871662" cy="365125"/>
          </a:xfrm>
          <a:noFill/>
          <a:ln>
            <a:miter lim="800000"/>
            <a:headEnd/>
            <a:tailEnd/>
          </a:ln>
        </p:spPr>
        <p:txBody>
          <a:bodyPr/>
          <a:lstStyle/>
          <a:p>
            <a:fld id="{F4A6D9FD-0E1D-4D40-9DFC-EDC9F3656A89}" type="datetime4">
              <a:rPr lang="en-US" altLang="ja-JP"/>
              <a:pPr/>
              <a:t>December 8, 2016</a:t>
            </a:fld>
            <a:endParaRPr lang="en-US" altLang="ja-JP"/>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ltLang="ja-JP" sz="1800" dirty="0"/>
              <a:t>Executed from the current macros directory</a:t>
            </a:r>
          </a:p>
          <a:p>
            <a:pPr lvl="1"/>
            <a:r>
              <a:rPr lang="en-US" altLang="ja-JP" sz="1600" dirty="0"/>
              <a:t>On program load, defaults to the macros subdirectory of the directory containing the program executable.</a:t>
            </a:r>
          </a:p>
          <a:p>
            <a:pPr lvl="1"/>
            <a:r>
              <a:rPr lang="en-US" altLang="ja-JP" sz="1600" dirty="0"/>
              <a:t>May be changed with the </a:t>
            </a:r>
            <a:r>
              <a:rPr lang="en-US" altLang="ja-JP" sz="1600" dirty="0" err="1"/>
              <a:t>setpath</a:t>
            </a:r>
            <a:r>
              <a:rPr lang="en-US" altLang="ja-JP" sz="1600" dirty="0"/>
              <a:t> command: </a:t>
            </a:r>
            <a:r>
              <a:rPr lang="en-US" altLang="ja-JP" sz="1600" dirty="0">
                <a:solidFill>
                  <a:srgbClr val="00B050"/>
                </a:solidFill>
                <a:latin typeface="Courier New" pitchFamily="49" charset="0"/>
                <a:cs typeface="Courier New" pitchFamily="49" charset="0"/>
              </a:rPr>
              <a:t>&gt;</a:t>
            </a:r>
            <a:r>
              <a:rPr lang="en-US" altLang="ja-JP" sz="1600" dirty="0" err="1">
                <a:solidFill>
                  <a:srgbClr val="00B050"/>
                </a:solidFill>
                <a:latin typeface="Courier New" pitchFamily="49" charset="0"/>
                <a:cs typeface="Courier New" pitchFamily="49" charset="0"/>
              </a:rPr>
              <a:t>setpath</a:t>
            </a:r>
            <a:r>
              <a:rPr lang="en-US" altLang="ja-JP" sz="1600" dirty="0">
                <a:solidFill>
                  <a:srgbClr val="00B050"/>
                </a:solidFill>
                <a:latin typeface="Courier New" pitchFamily="49" charset="0"/>
                <a:cs typeface="Courier New" pitchFamily="49" charset="0"/>
              </a:rPr>
              <a:t>(</a:t>
            </a:r>
            <a:r>
              <a:rPr lang="en-US" altLang="ja-JP" sz="1600" dirty="0" err="1">
                <a:solidFill>
                  <a:srgbClr val="00B050"/>
                </a:solidFill>
                <a:latin typeface="Courier New" pitchFamily="49" charset="0"/>
                <a:cs typeface="Courier New" pitchFamily="49" charset="0"/>
              </a:rPr>
              <a:t>macros,y</a:t>
            </a:r>
            <a:r>
              <a:rPr lang="en-US" altLang="ja-JP" sz="1600" dirty="0">
                <a:solidFill>
                  <a:srgbClr val="00B050"/>
                </a:solidFill>
                <a:latin typeface="Courier New" pitchFamily="49" charset="0"/>
                <a:cs typeface="Courier New" pitchFamily="49" charset="0"/>
              </a:rPr>
              <a:t>:\Micron\</a:t>
            </a:r>
            <a:r>
              <a:rPr lang="en-US" altLang="ja-JP" sz="1600" dirty="0" err="1">
                <a:solidFill>
                  <a:srgbClr val="00B050"/>
                </a:solidFill>
                <a:latin typeface="Courier New" pitchFamily="49" charset="0"/>
                <a:cs typeface="Courier New" pitchFamily="49" charset="0"/>
              </a:rPr>
              <a:t>Nextest</a:t>
            </a:r>
            <a:r>
              <a:rPr lang="en-US" altLang="ja-JP" sz="1600" dirty="0">
                <a:solidFill>
                  <a:srgbClr val="00B050"/>
                </a:solidFill>
                <a:latin typeface="Courier New" pitchFamily="49" charset="0"/>
                <a:cs typeface="Courier New" pitchFamily="49" charset="0"/>
              </a:rPr>
              <a:t>\programs\</a:t>
            </a:r>
            <a:r>
              <a:rPr lang="en-US" altLang="ja-JP" sz="1600" dirty="0" err="1">
                <a:solidFill>
                  <a:srgbClr val="00B050"/>
                </a:solidFill>
                <a:latin typeface="Courier New" pitchFamily="49" charset="0"/>
                <a:cs typeface="Courier New" pitchFamily="49" charset="0"/>
              </a:rPr>
              <a:t>NAND_Media</a:t>
            </a:r>
            <a:r>
              <a:rPr lang="en-US" altLang="ja-JP" sz="1600" dirty="0">
                <a:solidFill>
                  <a:srgbClr val="00B050"/>
                </a:solidFill>
                <a:latin typeface="Courier New" pitchFamily="49" charset="0"/>
                <a:cs typeface="Courier New" pitchFamily="49" charset="0"/>
              </a:rPr>
              <a:t>\macros\</a:t>
            </a:r>
            <a:r>
              <a:rPr lang="en-US" altLang="ja-JP" sz="1600" dirty="0" err="1">
                <a:solidFill>
                  <a:srgbClr val="00B050"/>
                </a:solidFill>
                <a:latin typeface="Courier New" pitchFamily="49" charset="0"/>
                <a:cs typeface="Courier New" pitchFamily="49" charset="0"/>
              </a:rPr>
              <a:t>justinhunter</a:t>
            </a:r>
            <a:r>
              <a:rPr lang="en-US" altLang="ja-JP" sz="1600" dirty="0">
                <a:solidFill>
                  <a:srgbClr val="00B050"/>
                </a:solidFill>
                <a:latin typeface="Courier New" pitchFamily="49" charset="0"/>
                <a:cs typeface="Courier New" pitchFamily="49" charset="0"/>
              </a:rPr>
              <a:t>)</a:t>
            </a:r>
          </a:p>
          <a:p>
            <a:pPr lvl="1"/>
            <a:r>
              <a:rPr lang="en-US" altLang="ja-JP" sz="1600" dirty="0"/>
              <a:t>May be retrieved with the </a:t>
            </a:r>
            <a:r>
              <a:rPr lang="en-US" altLang="ja-JP" sz="1600" dirty="0" err="1"/>
              <a:t>getpath</a:t>
            </a:r>
            <a:r>
              <a:rPr lang="en-US" altLang="ja-JP" sz="1600" dirty="0"/>
              <a:t> command: </a:t>
            </a:r>
            <a:r>
              <a:rPr lang="en-US" altLang="ja-JP" sz="1600" dirty="0">
                <a:solidFill>
                  <a:srgbClr val="00B050"/>
                </a:solidFill>
                <a:latin typeface="Courier New" pitchFamily="49" charset="0"/>
                <a:cs typeface="Courier New" pitchFamily="49" charset="0"/>
              </a:rPr>
              <a:t>&gt;</a:t>
            </a:r>
            <a:r>
              <a:rPr lang="en-US" altLang="ja-JP" sz="1600" dirty="0" err="1">
                <a:solidFill>
                  <a:srgbClr val="00B050"/>
                </a:solidFill>
                <a:latin typeface="Courier New" pitchFamily="49" charset="0"/>
                <a:cs typeface="Courier New" pitchFamily="49" charset="0"/>
              </a:rPr>
              <a:t>getpath</a:t>
            </a:r>
            <a:r>
              <a:rPr lang="en-US" altLang="ja-JP" sz="1600" dirty="0">
                <a:solidFill>
                  <a:srgbClr val="00B050"/>
                </a:solidFill>
                <a:latin typeface="Courier New" pitchFamily="49" charset="0"/>
                <a:cs typeface="Courier New" pitchFamily="49" charset="0"/>
              </a:rPr>
              <a:t>(macros)</a:t>
            </a:r>
          </a:p>
          <a:p>
            <a:r>
              <a:rPr lang="en-US" altLang="ja-JP" sz="1800" dirty="0"/>
              <a:t>Executed by typing the name of the macro, followed by a parameter list</a:t>
            </a:r>
          </a:p>
          <a:p>
            <a:pPr lvl="1"/>
            <a:r>
              <a:rPr lang="en-US" altLang="ja-JP" sz="1600" dirty="0"/>
              <a:t>Parameters not given will be set to the default value in the macro definition.</a:t>
            </a:r>
          </a:p>
          <a:p>
            <a:pPr lvl="1"/>
            <a:r>
              <a:rPr lang="en-US" altLang="ja-JP" sz="1600" dirty="0"/>
              <a:t>For example: </a:t>
            </a:r>
            <a:r>
              <a:rPr lang="en-US" altLang="ja-JP" sz="1600" dirty="0">
                <a:solidFill>
                  <a:srgbClr val="00B050"/>
                </a:solidFill>
                <a:latin typeface="Courier New" pitchFamily="49" charset="0"/>
                <a:cs typeface="Courier New" pitchFamily="49" charset="0"/>
              </a:rPr>
              <a:t>&gt;</a:t>
            </a:r>
            <a:r>
              <a:rPr lang="en-US" altLang="ja-JP" sz="1600" dirty="0" err="1">
                <a:solidFill>
                  <a:srgbClr val="00B050"/>
                </a:solidFill>
                <a:latin typeface="Courier New" pitchFamily="49" charset="0"/>
                <a:cs typeface="Courier New" pitchFamily="49" charset="0"/>
              </a:rPr>
              <a:t>init</a:t>
            </a:r>
            <a:r>
              <a:rPr lang="en-US" altLang="ja-JP" sz="1600" dirty="0">
                <a:solidFill>
                  <a:srgbClr val="00B050"/>
                </a:solidFill>
                <a:latin typeface="Courier New" pitchFamily="49" charset="0"/>
                <a:cs typeface="Courier New" pitchFamily="49" charset="0"/>
              </a:rPr>
              <a:t>(,4)</a:t>
            </a:r>
          </a:p>
          <a:p>
            <a:endParaRPr lang="en-US" dirty="0"/>
          </a:p>
        </p:txBody>
      </p:sp>
      <p:sp>
        <p:nvSpPr>
          <p:cNvPr id="3" name="Title 2"/>
          <p:cNvSpPr>
            <a:spLocks noGrp="1"/>
          </p:cNvSpPr>
          <p:nvPr>
            <p:ph type="title"/>
          </p:nvPr>
        </p:nvSpPr>
        <p:spPr/>
        <p:txBody>
          <a:bodyPr/>
          <a:lstStyle/>
          <a:p>
            <a:r>
              <a:rPr lang="en-US" altLang="ja-JP" dirty="0"/>
              <a:t>Executing macros</a:t>
            </a:r>
            <a:endParaRPr lang="en-US" dirty="0"/>
          </a:p>
        </p:txBody>
      </p:sp>
      <p:sp>
        <p:nvSpPr>
          <p:cNvPr id="4" name="Date Placeholder 3"/>
          <p:cNvSpPr>
            <a:spLocks noGrp="1"/>
          </p:cNvSpPr>
          <p:nvPr>
            <p:ph type="dt" sz="half" idx="12"/>
          </p:nvPr>
        </p:nvSpPr>
        <p:spPr/>
        <p:txBody>
          <a:bodyPr/>
          <a:lstStyle/>
          <a:p>
            <a:fld id="{6ED637A1-9A84-4074-B620-380E494FEE39}" type="datetime4">
              <a:rPr lang="en-US" altLang="ja-JP" smtClean="0"/>
              <a:pPr/>
              <a:t>December 8, 2016</a:t>
            </a:fld>
            <a:endParaRPr lang="en-US" altLang="ja-JP"/>
          </a:p>
        </p:txBody>
      </p:sp>
    </p:spTree>
    <p:extLst>
      <p:ext uri="{BB962C8B-B14F-4D97-AF65-F5344CB8AC3E}">
        <p14:creationId xmlns:p14="http://schemas.microsoft.com/office/powerpoint/2010/main" val="296911770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5"/>
          <p:cNvSpPr>
            <a:spLocks noGrp="1"/>
          </p:cNvSpPr>
          <p:nvPr>
            <p:ph type="body" sz="quarter" idx="11"/>
          </p:nvPr>
        </p:nvSpPr>
        <p:spPr>
          <a:xfrm>
            <a:off x="260350" y="1225550"/>
            <a:ext cx="8442325" cy="4830763"/>
          </a:xfrm>
        </p:spPr>
        <p:txBody>
          <a:bodyPr/>
          <a:lstStyle/>
          <a:p>
            <a:r>
              <a:rPr lang="en-US" altLang="ja-JP" sz="2000" dirty="0" smtClean="0"/>
              <a:t>Allow CLI command lines to be executed in the context of an independent script process</a:t>
            </a:r>
          </a:p>
          <a:p>
            <a:r>
              <a:rPr lang="en-US" altLang="ja-JP" sz="2000" dirty="0" smtClean="0"/>
              <a:t>Benefits</a:t>
            </a:r>
          </a:p>
          <a:p>
            <a:pPr lvl="1"/>
            <a:r>
              <a:rPr lang="en-US" altLang="ja-JP" sz="2000" dirty="0" smtClean="0"/>
              <a:t>Maximum flexibility: user interactivity, branching, processing, output.</a:t>
            </a:r>
          </a:p>
          <a:p>
            <a:r>
              <a:rPr lang="en-US" altLang="ja-JP" sz="2000" dirty="0" smtClean="0"/>
              <a:t>Drawbacks</a:t>
            </a:r>
          </a:p>
          <a:p>
            <a:pPr lvl="1"/>
            <a:r>
              <a:rPr lang="en-US" altLang="ja-JP" sz="2000" dirty="0" smtClean="0"/>
              <a:t>Extra overhead involved between each command line executed.</a:t>
            </a:r>
          </a:p>
          <a:p>
            <a:pPr lvl="1"/>
            <a:r>
              <a:rPr lang="en-US" altLang="ja-JP" sz="2000" dirty="0" smtClean="0"/>
              <a:t>Must understand </a:t>
            </a:r>
            <a:r>
              <a:rPr lang="en-US" altLang="ja-JP" sz="2000" dirty="0" err="1" smtClean="0"/>
              <a:t>perl</a:t>
            </a:r>
            <a:r>
              <a:rPr lang="en-US" altLang="ja-JP" sz="2000" dirty="0" smtClean="0"/>
              <a:t> syntax and scripting techniques.</a:t>
            </a:r>
          </a:p>
          <a:p>
            <a:pPr lvl="1"/>
            <a:endParaRPr lang="en-US" altLang="ja-JP" sz="1200" dirty="0" smtClean="0"/>
          </a:p>
        </p:txBody>
      </p:sp>
      <p:sp>
        <p:nvSpPr>
          <p:cNvPr id="16387" name="Title 4"/>
          <p:cNvSpPr>
            <a:spLocks noGrp="1"/>
          </p:cNvSpPr>
          <p:nvPr>
            <p:ph type="title"/>
          </p:nvPr>
        </p:nvSpPr>
        <p:spPr/>
        <p:txBody>
          <a:bodyPr/>
          <a:lstStyle/>
          <a:p>
            <a:pPr eaLnBrk="1" hangingPunct="1"/>
            <a:r>
              <a:rPr lang="en-US" altLang="ja-JP" dirty="0" smtClean="0"/>
              <a:t>Scripts</a:t>
            </a:r>
            <a:endParaRPr lang="ja-JP" altLang="ja-JP" smtClean="0"/>
          </a:p>
        </p:txBody>
      </p:sp>
      <p:sp>
        <p:nvSpPr>
          <p:cNvPr id="16388" name="Date Placeholder 6"/>
          <p:cNvSpPr>
            <a:spLocks noGrp="1"/>
          </p:cNvSpPr>
          <p:nvPr>
            <p:ph type="dt" sz="quarter" idx="12"/>
          </p:nvPr>
        </p:nvSpPr>
        <p:spPr bwMode="auto">
          <a:xfrm>
            <a:off x="2700338" y="6492875"/>
            <a:ext cx="1871662" cy="365125"/>
          </a:xfrm>
          <a:noFill/>
          <a:ln>
            <a:miter lim="800000"/>
            <a:headEnd/>
            <a:tailEnd/>
          </a:ln>
        </p:spPr>
        <p:txBody>
          <a:bodyPr/>
          <a:lstStyle/>
          <a:p>
            <a:fld id="{F4A6D9FD-0E1D-4D40-9DFC-EDC9F3656A89}" type="datetime4">
              <a:rPr lang="en-US" altLang="ja-JP"/>
              <a:pPr/>
              <a:t>December 7, 2016</a:t>
            </a:fld>
            <a:endParaRPr lang="en-US" altLang="ja-JP"/>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5"/>
          <p:cNvSpPr>
            <a:spLocks noGrp="1"/>
          </p:cNvSpPr>
          <p:nvPr>
            <p:ph type="body" sz="quarter" idx="11"/>
          </p:nvPr>
        </p:nvSpPr>
        <p:spPr>
          <a:xfrm>
            <a:off x="260350" y="1216314"/>
            <a:ext cx="8442325" cy="4830763"/>
          </a:xfrm>
        </p:spPr>
        <p:txBody>
          <a:bodyPr/>
          <a:lstStyle/>
          <a:p>
            <a:r>
              <a:rPr lang="en-US" altLang="ja-JP" sz="2000" dirty="0" smtClean="0"/>
              <a:t>Contained in a text file with a .pl or .</a:t>
            </a:r>
            <a:r>
              <a:rPr lang="en-US" altLang="ja-JP" sz="2000" dirty="0" err="1" smtClean="0"/>
              <a:t>tk</a:t>
            </a:r>
            <a:r>
              <a:rPr lang="en-US" altLang="ja-JP" sz="2000" dirty="0" smtClean="0"/>
              <a:t> extension. The .</a:t>
            </a:r>
            <a:r>
              <a:rPr lang="en-US" altLang="ja-JP" sz="2000" dirty="0" err="1" smtClean="0"/>
              <a:t>tk</a:t>
            </a:r>
            <a:r>
              <a:rPr lang="en-US" altLang="ja-JP" sz="2000" dirty="0" smtClean="0"/>
              <a:t> extension indicates that the TK module is used to provide a GUI.</a:t>
            </a:r>
          </a:p>
          <a:p>
            <a:r>
              <a:rPr lang="en-US" altLang="ja-JP" sz="2000" dirty="0" smtClean="0"/>
              <a:t>Relative paths should be used to locate modules and support files.</a:t>
            </a:r>
          </a:p>
          <a:p>
            <a:pPr lvl="1"/>
            <a:r>
              <a:rPr lang="en-US" altLang="ja-JP" sz="1800" dirty="0" smtClean="0"/>
              <a:t>Makes scripts robust for multiple sites and systems as shared drive letters and paths may differ.</a:t>
            </a:r>
          </a:p>
          <a:p>
            <a:pPr lvl="1"/>
            <a:r>
              <a:rPr lang="en-US" altLang="ja-JP" sz="1800" dirty="0" smtClean="0">
                <a:hlinkClick r:id="rId2"/>
              </a:rPr>
              <a:t>http://nvmbench/User%20Guides/Nextest_individual_login_advanced_topics.htm</a:t>
            </a:r>
            <a:endParaRPr lang="en-US" altLang="ja-JP" sz="1800" dirty="0" smtClean="0"/>
          </a:p>
          <a:p>
            <a:r>
              <a:rPr lang="en-US" altLang="ja-JP" sz="2000" dirty="0" smtClean="0"/>
              <a:t>The </a:t>
            </a:r>
            <a:r>
              <a:rPr lang="en-US" altLang="ja-JP" sz="2000" dirty="0" err="1" smtClean="0"/>
              <a:t>runcli</a:t>
            </a:r>
            <a:r>
              <a:rPr lang="en-US" altLang="ja-JP" sz="2000" dirty="0" smtClean="0"/>
              <a:t> module should be included to facilitate executing commands on the CLI and processing output.</a:t>
            </a:r>
          </a:p>
        </p:txBody>
      </p:sp>
      <p:sp>
        <p:nvSpPr>
          <p:cNvPr id="16387" name="Title 4"/>
          <p:cNvSpPr>
            <a:spLocks noGrp="1"/>
          </p:cNvSpPr>
          <p:nvPr>
            <p:ph type="title"/>
          </p:nvPr>
        </p:nvSpPr>
        <p:spPr/>
        <p:txBody>
          <a:bodyPr/>
          <a:lstStyle/>
          <a:p>
            <a:pPr eaLnBrk="1" hangingPunct="1"/>
            <a:r>
              <a:rPr lang="en-US" altLang="ja-JP" dirty="0" smtClean="0"/>
              <a:t>Creating/Editing Scripts</a:t>
            </a:r>
            <a:endParaRPr lang="ja-JP" altLang="ja-JP" smtClean="0"/>
          </a:p>
        </p:txBody>
      </p:sp>
      <p:sp>
        <p:nvSpPr>
          <p:cNvPr id="16388" name="Date Placeholder 6"/>
          <p:cNvSpPr>
            <a:spLocks noGrp="1"/>
          </p:cNvSpPr>
          <p:nvPr>
            <p:ph type="dt" sz="quarter" idx="12"/>
          </p:nvPr>
        </p:nvSpPr>
        <p:spPr bwMode="auto">
          <a:xfrm>
            <a:off x="2700338" y="6492875"/>
            <a:ext cx="1871662" cy="365125"/>
          </a:xfrm>
          <a:noFill/>
          <a:ln>
            <a:miter lim="800000"/>
            <a:headEnd/>
            <a:tailEnd/>
          </a:ln>
        </p:spPr>
        <p:txBody>
          <a:bodyPr/>
          <a:lstStyle/>
          <a:p>
            <a:fld id="{F4A6D9FD-0E1D-4D40-9DFC-EDC9F3656A89}" type="datetime4">
              <a:rPr lang="en-US" altLang="ja-JP"/>
              <a:pPr/>
              <a:t>December 7, 2016</a:t>
            </a:fld>
            <a:endParaRPr lang="en-US" altLang="ja-JP"/>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5"/>
          <p:cNvSpPr>
            <a:spLocks noGrp="1"/>
          </p:cNvSpPr>
          <p:nvPr>
            <p:ph type="body" sz="quarter" idx="11"/>
          </p:nvPr>
        </p:nvSpPr>
        <p:spPr>
          <a:xfrm>
            <a:off x="260350" y="1216314"/>
            <a:ext cx="8442325" cy="4830763"/>
          </a:xfrm>
        </p:spPr>
        <p:txBody>
          <a:bodyPr/>
          <a:lstStyle/>
          <a:p>
            <a:r>
              <a:rPr lang="en-US" altLang="ja-JP" sz="2000" dirty="0" smtClean="0"/>
              <a:t>Scripts should be edited on host PC</a:t>
            </a:r>
          </a:p>
          <a:p>
            <a:r>
              <a:rPr lang="en-US" altLang="ja-JP" sz="2000" dirty="0" smtClean="0"/>
              <a:t>May use any text editor. </a:t>
            </a:r>
            <a:r>
              <a:rPr lang="en-US" altLang="ja-JP" sz="2000" dirty="0" err="1" smtClean="0"/>
              <a:t>SciTE</a:t>
            </a:r>
            <a:r>
              <a:rPr lang="en-US" altLang="ja-JP" sz="2000" dirty="0" smtClean="0"/>
              <a:t> can be launched from desktop.</a:t>
            </a:r>
          </a:p>
          <a:p>
            <a:r>
              <a:rPr lang="en-US" altLang="ja-JP" sz="2000" dirty="0" smtClean="0"/>
              <a:t>The edit command may also be used to launch </a:t>
            </a:r>
            <a:r>
              <a:rPr lang="en-US" altLang="ja-JP" sz="2000" dirty="0" err="1" smtClean="0"/>
              <a:t>SciTE</a:t>
            </a:r>
            <a:r>
              <a:rPr lang="en-US" altLang="ja-JP" sz="2000" dirty="0" smtClean="0"/>
              <a:t> with the script name (including the file extension) as the first parameter.</a:t>
            </a:r>
          </a:p>
          <a:p>
            <a:pPr lvl="1"/>
            <a:r>
              <a:rPr lang="en-US" altLang="ja-JP" sz="1800" dirty="0" smtClean="0"/>
              <a:t>For example: </a:t>
            </a:r>
            <a:r>
              <a:rPr lang="en-US" altLang="ja-JP" sz="1800" dirty="0" smtClean="0">
                <a:solidFill>
                  <a:srgbClr val="00B050"/>
                </a:solidFill>
                <a:latin typeface="Courier New" pitchFamily="49" charset="0"/>
                <a:cs typeface="Courier New" pitchFamily="49" charset="0"/>
              </a:rPr>
              <a:t>&gt;edit(setcycletime.pl)</a:t>
            </a:r>
          </a:p>
          <a:p>
            <a:pPr lvl="1"/>
            <a:r>
              <a:rPr lang="en-US" altLang="ja-JP" sz="1800" dirty="0" smtClean="0"/>
              <a:t>May need to set the path for SciTE.exe if running a program from a debug location (vs. the standard locations used by the launcher).</a:t>
            </a:r>
          </a:p>
          <a:p>
            <a:pPr lvl="2"/>
            <a:r>
              <a:rPr lang="en-US" altLang="ja-JP" sz="1600" dirty="0" smtClean="0"/>
              <a:t>Use the </a:t>
            </a:r>
            <a:r>
              <a:rPr lang="en-US" altLang="ja-JP" sz="1600" dirty="0" err="1" smtClean="0"/>
              <a:t>setpath</a:t>
            </a:r>
            <a:r>
              <a:rPr lang="en-US" altLang="ja-JP" sz="1600" dirty="0" smtClean="0"/>
              <a:t> command: </a:t>
            </a:r>
            <a:r>
              <a:rPr lang="en-US" altLang="ja-JP" sz="1600" dirty="0" smtClean="0">
                <a:solidFill>
                  <a:srgbClr val="00B050"/>
                </a:solidFill>
                <a:latin typeface="Courier New" pitchFamily="49" charset="0"/>
                <a:cs typeface="Courier New" pitchFamily="49" charset="0"/>
              </a:rPr>
              <a:t>&gt;</a:t>
            </a:r>
            <a:r>
              <a:rPr lang="en-US" altLang="ja-JP" sz="1600" dirty="0" err="1" smtClean="0">
                <a:solidFill>
                  <a:srgbClr val="00B050"/>
                </a:solidFill>
                <a:latin typeface="Courier New" pitchFamily="49" charset="0"/>
                <a:cs typeface="Courier New" pitchFamily="49" charset="0"/>
              </a:rPr>
              <a:t>setpath</a:t>
            </a:r>
            <a:r>
              <a:rPr lang="en-US" altLang="ja-JP" sz="1600" dirty="0" smtClean="0">
                <a:solidFill>
                  <a:srgbClr val="00B050"/>
                </a:solidFill>
                <a:latin typeface="Courier New" pitchFamily="49" charset="0"/>
                <a:cs typeface="Courier New" pitchFamily="49" charset="0"/>
              </a:rPr>
              <a:t>(</a:t>
            </a:r>
            <a:r>
              <a:rPr lang="en-US" altLang="ja-JP" sz="1600" dirty="0" err="1" smtClean="0">
                <a:solidFill>
                  <a:srgbClr val="00B050"/>
                </a:solidFill>
                <a:latin typeface="Courier New" pitchFamily="49" charset="0"/>
                <a:cs typeface="Courier New" pitchFamily="49" charset="0"/>
              </a:rPr>
              <a:t>wscite,y</a:t>
            </a:r>
            <a:r>
              <a:rPr lang="en-US" altLang="ja-JP" sz="1600" dirty="0" smtClean="0">
                <a:solidFill>
                  <a:srgbClr val="00B050"/>
                </a:solidFill>
                <a:latin typeface="Courier New" pitchFamily="49" charset="0"/>
                <a:cs typeface="Courier New" pitchFamily="49" charset="0"/>
              </a:rPr>
              <a:t>:\micron\</a:t>
            </a:r>
            <a:r>
              <a:rPr lang="en-US" altLang="ja-JP" sz="1600" dirty="0" err="1" smtClean="0">
                <a:solidFill>
                  <a:srgbClr val="00B050"/>
                </a:solidFill>
                <a:latin typeface="Courier New" pitchFamily="49" charset="0"/>
                <a:cs typeface="Courier New" pitchFamily="49" charset="0"/>
              </a:rPr>
              <a:t>nextest</a:t>
            </a:r>
            <a:r>
              <a:rPr lang="en-US" altLang="ja-JP" sz="1600" dirty="0" smtClean="0">
                <a:solidFill>
                  <a:srgbClr val="00B050"/>
                </a:solidFill>
                <a:latin typeface="Courier New" pitchFamily="49" charset="0"/>
                <a:cs typeface="Courier New" pitchFamily="49" charset="0"/>
              </a:rPr>
              <a:t>\</a:t>
            </a:r>
            <a:r>
              <a:rPr lang="en-US" altLang="ja-JP" sz="1600" dirty="0" err="1" smtClean="0">
                <a:solidFill>
                  <a:srgbClr val="00B050"/>
                </a:solidFill>
                <a:latin typeface="Courier New" pitchFamily="49" charset="0"/>
                <a:cs typeface="Courier New" pitchFamily="49" charset="0"/>
              </a:rPr>
              <a:t>wscite</a:t>
            </a:r>
            <a:r>
              <a:rPr lang="en-US" altLang="ja-JP" sz="1600" dirty="0" smtClean="0">
                <a:solidFill>
                  <a:srgbClr val="00B050"/>
                </a:solidFill>
                <a:latin typeface="Courier New" pitchFamily="49" charset="0"/>
                <a:cs typeface="Courier New" pitchFamily="49" charset="0"/>
              </a:rPr>
              <a:t>)</a:t>
            </a:r>
          </a:p>
        </p:txBody>
      </p:sp>
      <p:sp>
        <p:nvSpPr>
          <p:cNvPr id="16387" name="Title 4"/>
          <p:cNvSpPr>
            <a:spLocks noGrp="1"/>
          </p:cNvSpPr>
          <p:nvPr>
            <p:ph type="title"/>
          </p:nvPr>
        </p:nvSpPr>
        <p:spPr/>
        <p:txBody>
          <a:bodyPr/>
          <a:lstStyle/>
          <a:p>
            <a:pPr eaLnBrk="1" hangingPunct="1"/>
            <a:r>
              <a:rPr lang="en-US" altLang="ja-JP" dirty="0" smtClean="0"/>
              <a:t>Creating/Editing Scripts</a:t>
            </a:r>
            <a:endParaRPr lang="ja-JP" altLang="ja-JP" smtClean="0"/>
          </a:p>
        </p:txBody>
      </p:sp>
      <p:sp>
        <p:nvSpPr>
          <p:cNvPr id="16388" name="Date Placeholder 6"/>
          <p:cNvSpPr>
            <a:spLocks noGrp="1"/>
          </p:cNvSpPr>
          <p:nvPr>
            <p:ph type="dt" sz="quarter" idx="12"/>
          </p:nvPr>
        </p:nvSpPr>
        <p:spPr bwMode="auto">
          <a:xfrm>
            <a:off x="2700338" y="6492875"/>
            <a:ext cx="1871662" cy="365125"/>
          </a:xfrm>
          <a:noFill/>
          <a:ln>
            <a:miter lim="800000"/>
            <a:headEnd/>
            <a:tailEnd/>
          </a:ln>
        </p:spPr>
        <p:txBody>
          <a:bodyPr/>
          <a:lstStyle/>
          <a:p>
            <a:fld id="{F4A6D9FD-0E1D-4D40-9DFC-EDC9F3656A89}" type="datetime4">
              <a:rPr lang="en-US" altLang="ja-JP"/>
              <a:pPr/>
              <a:t>December 7, 2016</a:t>
            </a:fld>
            <a:endParaRPr lang="en-US" altLang="ja-JP"/>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a:themeElements>
    <a:clrScheme name="Micron 2007">
      <a:dk1>
        <a:srgbClr val="002060"/>
      </a:dk1>
      <a:lt1>
        <a:sysClr val="window" lastClr="FFFFFF"/>
      </a:lt1>
      <a:dk2>
        <a:srgbClr val="002060"/>
      </a:dk2>
      <a:lt2>
        <a:srgbClr val="FFFFFF"/>
      </a:lt2>
      <a:accent1>
        <a:srgbClr val="CEB966"/>
      </a:accent1>
      <a:accent2>
        <a:srgbClr val="9CB084"/>
      </a:accent2>
      <a:accent3>
        <a:srgbClr val="6BB1C9"/>
      </a:accent3>
      <a:accent4>
        <a:srgbClr val="6585CF"/>
      </a:accent4>
      <a:accent5>
        <a:srgbClr val="7E6BC9"/>
      </a:accent5>
      <a:accent6>
        <a:srgbClr val="A379BB"/>
      </a:accent6>
      <a:hlink>
        <a:srgbClr val="2F75FF"/>
      </a:hlink>
      <a:folHlink>
        <a:srgbClr val="3D8DA9"/>
      </a:folHlink>
    </a:clrScheme>
    <a:fontScheme name="Tahoma">
      <a:majorFont>
        <a:latin typeface="Tahoma"/>
        <a:ea typeface="MS PGothic"/>
        <a:cs typeface=""/>
      </a:majorFont>
      <a:minorFont>
        <a:latin typeface="Tahoma"/>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square" lIns="92075" tIns="46038" rIns="92075" bIns="46038" numCol="1" rtlCol="0"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2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2075" tIns="46038" rIns="92075" bIns="46038"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Tahoma" pitchFamily="34" charset="0"/>
          </a:defRPr>
        </a:defPPr>
      </a:lstStyle>
    </a:lnDef>
    <a:txDef>
      <a:spPr>
        <a:noFill/>
      </a:spPr>
      <a:bodyPr wrap="none" rtlCol="0">
        <a:spAutoFit/>
      </a:bodyPr>
      <a:lstStyle>
        <a:defPPr>
          <a:defRPr sz="1800" dirty="0" smtClean="0"/>
        </a:defPPr>
      </a:lstStyle>
    </a:txDef>
  </a:objectDefaults>
  <a:extraClrSchemeLst>
    <a:extraClrScheme>
      <a:clrScheme name="1_Blan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Blan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Blank 8">
        <a:dk1>
          <a:srgbClr val="000000"/>
        </a:dk1>
        <a:lt1>
          <a:srgbClr val="FFFFFF"/>
        </a:lt1>
        <a:dk2>
          <a:srgbClr val="000099"/>
        </a:dk2>
        <a:lt2>
          <a:srgbClr val="808080"/>
        </a:lt2>
        <a:accent1>
          <a:srgbClr val="FFCC00"/>
        </a:accent1>
        <a:accent2>
          <a:srgbClr val="800080"/>
        </a:accent2>
        <a:accent3>
          <a:srgbClr val="FFFFFF"/>
        </a:accent3>
        <a:accent4>
          <a:srgbClr val="000000"/>
        </a:accent4>
        <a:accent5>
          <a:srgbClr val="FFE2AA"/>
        </a:accent5>
        <a:accent6>
          <a:srgbClr val="730073"/>
        </a:accent6>
        <a:hlink>
          <a:srgbClr val="006666"/>
        </a:hlink>
        <a:folHlink>
          <a:srgbClr val="A50021"/>
        </a:folHlink>
      </a:clrScheme>
      <a:clrMap bg1="lt1" tx1="dk1" bg2="lt2" tx2="dk2" accent1="accent1" accent2="accent2" accent3="accent3" accent4="accent4" accent5="accent5" accent6="accent6" hlink="hlink" folHlink="folHlink"/>
    </a:extraClrScheme>
    <a:extraClrScheme>
      <a:clrScheme name="1_Blank 9">
        <a:dk1>
          <a:srgbClr val="072B5E"/>
        </a:dk1>
        <a:lt1>
          <a:srgbClr val="FFFFFF"/>
        </a:lt1>
        <a:dk2>
          <a:srgbClr val="072B5E"/>
        </a:dk2>
        <a:lt2>
          <a:srgbClr val="808080"/>
        </a:lt2>
        <a:accent1>
          <a:srgbClr val="455E90"/>
        </a:accent1>
        <a:accent2>
          <a:srgbClr val="7F0700"/>
        </a:accent2>
        <a:accent3>
          <a:srgbClr val="FFFFFF"/>
        </a:accent3>
        <a:accent4>
          <a:srgbClr val="05234F"/>
        </a:accent4>
        <a:accent5>
          <a:srgbClr val="B0B6C6"/>
        </a:accent5>
        <a:accent6>
          <a:srgbClr val="720600"/>
        </a:accent6>
        <a:hlink>
          <a:srgbClr val="3D8DA9"/>
        </a:hlink>
        <a:folHlink>
          <a:srgbClr val="796BB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icron 2007">
      <a:dk1>
        <a:srgbClr val="002060"/>
      </a:dk1>
      <a:lt1>
        <a:sysClr val="window" lastClr="FFFFFF"/>
      </a:lt1>
      <a:dk2>
        <a:srgbClr val="002060"/>
      </a:dk2>
      <a:lt2>
        <a:srgbClr val="FFFFFF"/>
      </a:lt2>
      <a:accent1>
        <a:srgbClr val="CEB966"/>
      </a:accent1>
      <a:accent2>
        <a:srgbClr val="9CB084"/>
      </a:accent2>
      <a:accent3>
        <a:srgbClr val="6BB1C9"/>
      </a:accent3>
      <a:accent4>
        <a:srgbClr val="6585CF"/>
      </a:accent4>
      <a:accent5>
        <a:srgbClr val="7E6BC9"/>
      </a:accent5>
      <a:accent6>
        <a:srgbClr val="A379BB"/>
      </a:accent6>
      <a:hlink>
        <a:srgbClr val="2F75FF"/>
      </a:hlink>
      <a:folHlink>
        <a:srgbClr val="3D8DA9"/>
      </a:folHlink>
    </a:clrScheme>
    <a:fontScheme name="Tahoma">
      <a:majorFont>
        <a:latin typeface="Tahoma"/>
        <a:ea typeface="MS PGothic"/>
        <a:cs typeface=""/>
      </a:majorFont>
      <a:minorFont>
        <a:latin typeface="Tahoma"/>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Last_x0020_Reviewed_x0020_Date xmlns="b3d71e25-a881-4996-912d-8df5ce8f6d8f">2015-04-29T06:00:00+00:00</Last_x0020_Reviewed_x0020_Date>
    <Review_x0020_Frequency xmlns="b3d71e25-a881-4996-912d-8df5ce8f6d8f">90</Review_x0020_Frequency>
    <Reviewer xmlns="b3d71e25-a881-4996-912d-8df5ce8f6d8f">
      <UserInfo>
        <DisplayName>Nathan Wood (nathanwood)</DisplayName>
        <AccountId>3647</AccountId>
        <AccountType/>
      </UserInfo>
    </Reviewer>
    <PeriodicReview_x0020_User_x0020_Guides xmlns="b3d71e25-a881-4996-912d-8df5ce8f6d8f">
      <Url>http://collab.micron.com/products/memorysolutions/engsvcs/char/nvm/bench/_layouts/15/wrkstat.aspx?List=b3d71e25-a881-4996-912d-8df5ce8f6d8f&amp;WorkflowInstanceName=374c2815-63c4-4498-a88b-15a5f9fc66db</Url>
      <Description>Pause One Day</Description>
    </PeriodicReview_x0020_User_x0020_Guides>
    <FileType xmlns="b3d71e25-a881-4996-912d-8df5ce8f6d8f">Content</FileTyp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C7737546597E34A94325B08528155B7" ma:contentTypeVersion="6" ma:contentTypeDescription="Create a new document." ma:contentTypeScope="" ma:versionID="21f2c7e9d66f71349f82ce353df92f6f">
  <xsd:schema xmlns:xsd="http://www.w3.org/2001/XMLSchema" xmlns:xs="http://www.w3.org/2001/XMLSchema" xmlns:p="http://schemas.microsoft.com/office/2006/metadata/properties" xmlns:ns2="b3d71e25-a881-4996-912d-8df5ce8f6d8f" targetNamespace="http://schemas.microsoft.com/office/2006/metadata/properties" ma:root="true" ma:fieldsID="76c7a86c4f506479fc6fc441acfe9b21" ns2:_="">
    <xsd:import namespace="b3d71e25-a881-4996-912d-8df5ce8f6d8f"/>
    <xsd:element name="properties">
      <xsd:complexType>
        <xsd:sequence>
          <xsd:element name="documentManagement">
            <xsd:complexType>
              <xsd:all>
                <xsd:element ref="ns2:FileType" minOccurs="0"/>
                <xsd:element ref="ns2:Last_x0020_Reviewed_x0020_Date"/>
                <xsd:element ref="ns2:Review_x0020_Frequency"/>
                <xsd:element ref="ns2:Reviewer"/>
                <xsd:element ref="ns2:PeriodicReview_x0020_User_x0020_Guid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d71e25-a881-4996-912d-8df5ce8f6d8f" elementFormDefault="qualified">
    <xsd:import namespace="http://schemas.microsoft.com/office/2006/documentManagement/types"/>
    <xsd:import namespace="http://schemas.microsoft.com/office/infopath/2007/PartnerControls"/>
    <xsd:element name="FileType" ma:index="8" nillable="true" ma:displayName="FileType" ma:default="Content" ma:format="Dropdown" ma:internalName="FileType">
      <xsd:simpleType>
        <xsd:restriction base="dms:Choice">
          <xsd:enumeration value="Content"/>
          <xsd:enumeration value="Code"/>
          <xsd:enumeration value="images"/>
        </xsd:restriction>
      </xsd:simpleType>
    </xsd:element>
    <xsd:element name="Last_x0020_Reviewed_x0020_Date" ma:index="9" ma:displayName="Last Reviewed Date" ma:default="[today]" ma:description="Update this field with the date this document was last reviewed" ma:format="DateOnly" ma:internalName="Last_x0020_Reviewed_x0020_Date">
      <xsd:simpleType>
        <xsd:restriction base="dms:DateTime"/>
      </xsd:simpleType>
    </xsd:element>
    <xsd:element name="Review_x0020_Frequency" ma:index="10" ma:displayName="Review Frequency" ma:decimals="0" ma:default="90" ma:description="Number of days after the last review date that this document should next be reviewed (0 to indicate no further review necessary)" ma:internalName="Review_x0020_Frequency">
      <xsd:simpleType>
        <xsd:restriction base="dms:Number">
          <xsd:maxInclusive value="365"/>
          <xsd:minInclusive value="0"/>
        </xsd:restriction>
      </xsd:simpleType>
    </xsd:element>
    <xsd:element name="Reviewer" ma:index="11" ma:displayName="Reviewer" ma:description="Person responsible for reviewing this document" ma:list="UserInfo" ma:SharePointGroup="0" ma:internalName="Reviewer"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PeriodicReview_x0020_User_x0020_Guides" ma:index="12" nillable="true" ma:displayName="PeriodicReview User Guides" ma:internalName="PeriodicReview_x0020_User_x0020_Guides">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B4F700CA-F29A-4AA7-9D46-C8A9871DD587}"/>
</file>

<file path=customXml/itemProps2.xml><?xml version="1.0" encoding="utf-8"?>
<ds:datastoreItem xmlns:ds="http://schemas.openxmlformats.org/officeDocument/2006/customXml" ds:itemID="{48AC59E6-15E3-4A61-BE44-F8F005EB5F6F}"/>
</file>

<file path=customXml/itemProps3.xml><?xml version="1.0" encoding="utf-8"?>
<ds:datastoreItem xmlns:ds="http://schemas.openxmlformats.org/officeDocument/2006/customXml" ds:itemID="{B2B0CE3F-3BEE-44B9-9A5B-AEE07E3EB8DE}"/>
</file>

<file path=customXml/itemProps4.xml><?xml version="1.0" encoding="utf-8"?>
<ds:datastoreItem xmlns:ds="http://schemas.openxmlformats.org/officeDocument/2006/customXml" ds:itemID="{3898AF1B-B255-4376-AB7A-C30AA70AFE13}"/>
</file>

<file path=docProps/app.xml><?xml version="1.0" encoding="utf-8"?>
<Properties xmlns="http://schemas.openxmlformats.org/officeDocument/2006/extended-properties" xmlns:vt="http://schemas.openxmlformats.org/officeDocument/2006/docPropsVTypes">
  <Template>blank</Template>
  <TotalTime>6867</TotalTime>
  <Words>887</Words>
  <Application>Microsoft Office PowerPoint</Application>
  <PresentationFormat>On-screen Show (4:3)</PresentationFormat>
  <Paragraphs>175</Paragraphs>
  <Slides>15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 Unicode MS</vt:lpstr>
      <vt:lpstr>MS PGothic</vt:lpstr>
      <vt:lpstr>Arial</vt:lpstr>
      <vt:lpstr>Courier New</vt:lpstr>
      <vt:lpstr>Lucida Sans Unicode</vt:lpstr>
      <vt:lpstr>Tahoma</vt:lpstr>
      <vt:lpstr>Times New Roman</vt:lpstr>
      <vt:lpstr>Webdings</vt:lpstr>
      <vt:lpstr>blank</vt:lpstr>
      <vt:lpstr>Macros and Perl Scripts</vt:lpstr>
      <vt:lpstr>Macros</vt:lpstr>
      <vt:lpstr>Creating/Editing Macros</vt:lpstr>
      <vt:lpstr>Creating/Editing Macros</vt:lpstr>
      <vt:lpstr>Creating/Editing Macros</vt:lpstr>
      <vt:lpstr>Executing macros</vt:lpstr>
      <vt:lpstr>Scripts</vt:lpstr>
      <vt:lpstr>Creating/Editing Scripts</vt:lpstr>
      <vt:lpstr>Creating/Editing Scripts</vt:lpstr>
      <vt:lpstr>Using runcli – Input Parameters</vt:lpstr>
      <vt:lpstr>Using runcli – Execute Commands</vt:lpstr>
      <vt:lpstr>Using runcli – Display Output</vt:lpstr>
      <vt:lpstr>Executing Scripts</vt:lpstr>
      <vt:lpstr>Sharing Scripts Across Micron Sites</vt:lpstr>
      <vt:lpstr>PowerPoint Presentation</vt:lpstr>
    </vt:vector>
  </TitlesOfParts>
  <Company>Micron Technology,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Macros and Perl Scripts</dc:title>
  <dc:creator>Nathan Wood</dc:creator>
  <cp:lastModifiedBy>Travis Armstrong (tjarmstrong)</cp:lastModifiedBy>
  <cp:revision>527</cp:revision>
  <cp:lastPrinted>2001-04-11T21:27:24Z</cp:lastPrinted>
  <dcterms:created xsi:type="dcterms:W3CDTF">2012-02-02T00:30:19Z</dcterms:created>
  <dcterms:modified xsi:type="dcterms:W3CDTF">2016-12-08T19:37:14Z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0x0101001C7737546597E34A94325B08528155B7</vt:lpwstr>
  </property>
  <property fmtid="{D5CDD505-2E9C-101B-9397-08002B2CF9AE}" pid="3" name="Order">
    <vt:r8>1800</vt:r8>
  </property>
  <property fmtid="{D5CDD505-2E9C-101B-9397-08002B2CF9AE}" pid="4" name="xd_ProgID">
    <vt:lpwstr/>
  </property>
  <property fmtid="{D5CDD505-2E9C-101B-9397-08002B2CF9AE}" pid="5" name="_dlc_DocId">
    <vt:lpwstr>6CVSQC75CEAD-2066-11</vt:lpwstr>
  </property>
  <property fmtid="{D5CDD505-2E9C-101B-9397-08002B2CF9AE}" pid="6" name="_dlc_DocIdUrl">
    <vt:lpwstr>http://collab.micron.com/products/memorysolutions/engsvcs/char/nvm/bench/_layouts/15/DocIdRedir.aspx?ID=6CVSQC75CEAD-2066-11, 6CVSQC75CEAD-2066-11</vt:lpwstr>
  </property>
  <property fmtid="{D5CDD505-2E9C-101B-9397-08002B2CF9AE}" pid="7" name="TemplateUrl">
    <vt:lpwstr/>
  </property>
  <property fmtid="{D5CDD505-2E9C-101B-9397-08002B2CF9AE}" pid="8" name="_dlc_DocIdItemGuid">
    <vt:lpwstr>6f13ca8b-0fd1-4957-8817-00f20a63e991</vt:lpwstr>
  </property>
  <property fmtid="{D5CDD505-2E9C-101B-9397-08002B2CF9AE}" pid="9" name="Document Type">
    <vt:lpwstr>Content</vt:lpwstr>
  </property>
  <property fmtid="{D5CDD505-2E9C-101B-9397-08002B2CF9AE}" pid="10" name="PeriodicReview Training Resources">
    <vt:lpwstr>http://collab.micron.com/products/memorysolutions/engsvcs/char/nvm/bench/_layouts/15/wrkstat.aspx?List=98659671-7796-4218-aa93-8ecb13b4560e&amp;WorkflowInstanceName=0b7724f6-bd22-4764-a504-336103e6df30, Pause One Day</vt:lpwstr>
  </property>
</Properties>
</file>