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48" r:id="rId2"/>
    <p:sldMasterId id="2147483734" r:id="rId3"/>
    <p:sldMasterId id="2147483746" r:id="rId4"/>
    <p:sldMasterId id="2147483757" r:id="rId5"/>
  </p:sldMasterIdLst>
  <p:notesMasterIdLst>
    <p:notesMasterId r:id="rId16"/>
  </p:notesMasterIdLst>
  <p:sldIdLst>
    <p:sldId id="277" r:id="rId6"/>
    <p:sldId id="280" r:id="rId7"/>
    <p:sldId id="281" r:id="rId8"/>
    <p:sldId id="282" r:id="rId9"/>
    <p:sldId id="283" r:id="rId10"/>
    <p:sldId id="288" r:id="rId11"/>
    <p:sldId id="284" r:id="rId12"/>
    <p:sldId id="286" r:id="rId13"/>
    <p:sldId id="287" r:id="rId14"/>
    <p:sldId id="279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fei Yang" initials="XY" lastIdx="2" clrIdx="0">
    <p:extLst>
      <p:ext uri="{19B8F6BF-5375-455C-9EA6-DF929625EA0E}">
        <p15:presenceInfo xmlns:p15="http://schemas.microsoft.com/office/powerpoint/2012/main" userId="S-1-5-21-189481810-146959734-1386271435-1448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42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90" autoAdjust="0"/>
    <p:restoredTop sz="80422" autoAdjust="0"/>
  </p:normalViewPr>
  <p:slideViewPr>
    <p:cSldViewPr snapToGrid="0">
      <p:cViewPr varScale="1">
        <p:scale>
          <a:sx n="130" d="100"/>
          <a:sy n="130" d="100"/>
        </p:scale>
        <p:origin x="4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2T01:43:50.666" idx="2">
    <p:pos x="7382" y="72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BB7C-5FBF-4D7F-9E4D-CFC9C4C65C1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766A5-23BE-486B-8B47-7ACE1FD7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1" y="2055083"/>
            <a:ext cx="8376865" cy="1196975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D27C9-C7D1-4C1F-92AF-9B93B3476660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000" y="3661769"/>
            <a:ext cx="6705600" cy="12192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048000" y="6547104"/>
            <a:ext cx="3657600" cy="12192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pic>
        <p:nvPicPr>
          <p:cNvPr id="12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 bwMode="black">
          <a:xfrm>
            <a:off x="487680" y="2170177"/>
            <a:ext cx="1706880" cy="4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31B-B0A7-4D62-A869-5F806913E529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- WDC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0BD-3988-44F2-BEFD-8FF6EA3DDF4C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8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27B4CD-427C-4022-B9D4-6C0EE788D26D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600200"/>
            <a:ext cx="11247120" cy="4389120"/>
          </a:xfr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0"/>
              </a:spcAft>
              <a:defRPr sz="2400" b="1">
                <a:solidFill>
                  <a:schemeClr val="bg1"/>
                </a:solidFill>
              </a:defRPr>
            </a:lvl1pPr>
            <a:lvl2pPr marL="577850" indent="-288925">
              <a:spcBef>
                <a:spcPts val="4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2200">
                <a:solidFill>
                  <a:schemeClr val="bg1"/>
                </a:solidFill>
              </a:defRPr>
            </a:lvl2pPr>
            <a:lvl3pPr marL="806450" indent="-228600">
              <a:spcBef>
                <a:spcPts val="4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8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WDC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2D4027-A984-4118-B643-A59C6181FA5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87680" y="6498336"/>
            <a:ext cx="670560" cy="195928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spcBef>
                <a:spcPts val="400"/>
              </a:spcBef>
              <a:spcAft>
                <a:spcPts val="0"/>
              </a:spcAft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</p:spTree>
    <p:extLst>
      <p:ext uri="{BB962C8B-B14F-4D97-AF65-F5344CB8AC3E}">
        <p14:creationId xmlns:p14="http://schemas.microsoft.com/office/powerpoint/2010/main" val="11273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- WDC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F38FDE-F78F-4320-A5AA-AAABA88D5A80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87680" y="6498336"/>
            <a:ext cx="670560" cy="19592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</p:spTree>
    <p:extLst>
      <p:ext uri="{BB962C8B-B14F-4D97-AF65-F5344CB8AC3E}">
        <p14:creationId xmlns:p14="http://schemas.microsoft.com/office/powerpoint/2010/main" val="329613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Qs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6243-7954-4394-9314-1C8DB6173C87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4320" y="1097280"/>
            <a:ext cx="5760720" cy="246888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04789" y="171450"/>
            <a:ext cx="7339012" cy="498021"/>
          </a:xfrm>
        </p:spPr>
        <p:txBody>
          <a:bodyPr/>
          <a:lstStyle>
            <a:lvl1pPr marL="0" indent="0">
              <a:buNone/>
              <a:defRPr sz="3000" b="1" baseline="0">
                <a:latin typeface="+mj-lt"/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731502" indent="0">
              <a:buNone/>
              <a:defRPr/>
            </a:lvl5pPr>
          </a:lstStyle>
          <a:p>
            <a:pPr lvl="0"/>
            <a:r>
              <a:rPr lang="en-US" dirty="0"/>
              <a:t>Program Name: MM/DD/YYYY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274320" y="3931920"/>
            <a:ext cx="5760720" cy="246888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7"/>
          </p:nvPr>
        </p:nvSpPr>
        <p:spPr>
          <a:xfrm>
            <a:off x="6126480" y="3931920"/>
            <a:ext cx="5760720" cy="246888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8"/>
          </p:nvPr>
        </p:nvSpPr>
        <p:spPr>
          <a:xfrm>
            <a:off x="6126480" y="1097280"/>
            <a:ext cx="5760720" cy="2468880"/>
          </a:xfr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7588682"/>
              </p:ext>
            </p:extLst>
          </p:nvPr>
        </p:nvGraphicFramePr>
        <p:xfrm>
          <a:off x="7575547" y="179615"/>
          <a:ext cx="4107544" cy="4724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2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523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On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Major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9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274320" y="822960"/>
            <a:ext cx="5760720" cy="274320"/>
          </a:xfrm>
          <a:solidFill>
            <a:srgbClr val="0070C0"/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Achievements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822960"/>
            <a:ext cx="5760720" cy="274320"/>
          </a:xfrm>
          <a:solidFill>
            <a:srgbClr val="0070C0"/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Scorecard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6126480" y="3661003"/>
            <a:ext cx="5760720" cy="274320"/>
          </a:xfrm>
          <a:solidFill>
            <a:srgbClr val="0070C0"/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Up Next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74320" y="3657600"/>
            <a:ext cx="5760720" cy="274320"/>
          </a:xfrm>
          <a:solidFill>
            <a:srgbClr val="FF0000"/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3224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71FE-F106-4BA4-BEB2-369C513F7376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DC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11247120" cy="5067300"/>
          </a:xfrm>
        </p:spPr>
        <p:txBody>
          <a:bodyPr/>
          <a:lstStyle>
            <a:lvl1pPr marL="182875" indent="-182875"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spcBef>
                <a:spcPts val="400"/>
              </a:spcBef>
              <a:tabLst/>
              <a:defRPr sz="1800"/>
            </a:lvl2pPr>
            <a:lvl3pPr marL="630238" indent="-173038">
              <a:spcBef>
                <a:spcPts val="400"/>
              </a:spcBef>
              <a:defRPr sz="1600"/>
            </a:lvl3pPr>
            <a:lvl4pPr marL="854075" indent="-163513">
              <a:spcBef>
                <a:spcPts val="400"/>
              </a:spcBef>
              <a:defRPr sz="14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3829-BB0D-4D8F-A626-CC70B838BE59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4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- WDC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C5F4-E8B3-4AAD-A3B7-430A83C6C93E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11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Col Content - WDC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B9AC-41CF-43A5-AA71-EEE01F7868D5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88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resentation Title with Imag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048" y="1714"/>
            <a:ext cx="12188952" cy="68562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white">
          <a:xfrm>
            <a:off x="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 bwMode="black">
          <a:xfrm>
            <a:off x="487680" y="919347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715217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61DCA2-698F-47CB-BA36-4015D68CE7CA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657600" cy="121920"/>
          </a:xfrm>
        </p:spPr>
        <p:txBody>
          <a:bodyPr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33293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 algn="l">
              <a:buNone/>
              <a:defRPr sz="1500" b="0">
                <a:solidFill>
                  <a:schemeClr val="bg1"/>
                </a:solidFill>
                <a:latin typeface="+mn-lt"/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30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Col Content - WDC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AB97-EBC4-4164-8996-9395CDC53E60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96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DC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00F6-9392-4761-BE1D-6491D4FE10E6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5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- WDC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3A17-B74B-40C5-BF2C-9F15DC24092B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3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DC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8D9EB-1EDC-458C-9368-287431361EAE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600200"/>
            <a:ext cx="11247120" cy="4389120"/>
          </a:xfr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0"/>
              </a:spcAft>
              <a:defRPr sz="2400" b="1">
                <a:solidFill>
                  <a:schemeClr val="bg1"/>
                </a:solidFill>
              </a:defRPr>
            </a:lvl1pPr>
            <a:lvl2pPr marL="577850" indent="-288925">
              <a:spcBef>
                <a:spcPts val="4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2200">
                <a:solidFill>
                  <a:schemeClr val="bg1"/>
                </a:solidFill>
              </a:defRPr>
            </a:lvl2pPr>
            <a:lvl3pPr marL="806450" indent="-228600">
              <a:spcBef>
                <a:spcPts val="4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02186362"/>
      </p:ext>
    </p:extLst>
  </p:cSld>
  <p:clrMapOvr>
    <a:masterClrMapping/>
  </p:clrMapOvr>
  <p:transition spd="slow"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WDC+HG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0D021E-8A73-4BA4-93EB-B9836A4F592C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547104"/>
            <a:ext cx="3657600" cy="12192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spcBef>
                <a:spcPts val="400"/>
              </a:spcBef>
              <a:spcAft>
                <a:spcPts val="0"/>
              </a:spcAft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grpSp>
        <p:nvGrpSpPr>
          <p:cNvPr id="12" name="Group 11"/>
          <p:cNvGrpSpPr/>
          <p:nvPr userDrawn="1"/>
        </p:nvGrpSpPr>
        <p:grpSpPr bwMode="black"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5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- WDC+HG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B1911-F4C7-45B0-9B12-CC7858CA1924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grpSp>
        <p:nvGrpSpPr>
          <p:cNvPr id="12" name="Group 11"/>
          <p:cNvGrpSpPr/>
          <p:nvPr userDrawn="1"/>
        </p:nvGrpSpPr>
        <p:grpSpPr bwMode="black">
          <a:xfrm>
            <a:off x="487680" y="6498336"/>
            <a:ext cx="1645920" cy="195928"/>
            <a:chOff x="487680" y="6498336"/>
            <a:chExt cx="1645920" cy="195928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390938" y="6502240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0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DC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297A-774C-4BF6-953F-82A807121916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DC+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11247120" cy="5067300"/>
          </a:xfrm>
        </p:spPr>
        <p:txBody>
          <a:bodyPr/>
          <a:lstStyle>
            <a:lvl1pPr marL="182875" indent="-182875"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spcBef>
                <a:spcPts val="400"/>
              </a:spcBef>
              <a:tabLst/>
              <a:defRPr sz="1800"/>
            </a:lvl2pPr>
            <a:lvl3pPr marL="630238" indent="-173038">
              <a:spcBef>
                <a:spcPts val="400"/>
              </a:spcBef>
              <a:defRPr sz="1600"/>
            </a:lvl3pPr>
            <a:lvl4pPr marL="854075" indent="-163513">
              <a:spcBef>
                <a:spcPts val="400"/>
              </a:spcBef>
              <a:defRPr sz="14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6658-CBC5-460E-8453-A9A2407613FF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- WDC+W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ED27-5053-4E35-A784-69035E233368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0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Col Content - WDC+W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55CD-E3A4-4866-933A-877C146499E7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985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resentation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"/>
          <a:stretch/>
        </p:blipFill>
        <p:spPr bwMode="ltGray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white">
          <a:xfrm flipV="1">
            <a:off x="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 bwMode="black">
          <a:xfrm>
            <a:off x="487680" y="2531763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327700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C9D43D-3E79-4105-A708-CF9E98337990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657600" cy="121920"/>
          </a:xfrm>
        </p:spPr>
        <p:txBody>
          <a:bodyPr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4938515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 algn="l">
              <a:buNone/>
              <a:defRPr sz="1500" b="0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29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Col Content - WDC+W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93E4-5AEA-4E55-9BE8-A276584D5D92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70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DC+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E54E-04CE-43B0-873A-C442485AB04A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0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- WDC+W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A37-A93F-46DF-B101-4BF2DEB2165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19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DC+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E6C3A4-1377-425D-A4F7-4E39FCA5D85B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547104"/>
            <a:ext cx="3657600" cy="12192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600200"/>
            <a:ext cx="11247120" cy="4389120"/>
          </a:xfr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0"/>
              </a:spcAft>
              <a:defRPr sz="2400" b="1">
                <a:solidFill>
                  <a:schemeClr val="bg1"/>
                </a:solidFill>
              </a:defRPr>
            </a:lvl1pPr>
            <a:lvl2pPr marL="577850" indent="-288925">
              <a:spcBef>
                <a:spcPts val="4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2200">
                <a:solidFill>
                  <a:schemeClr val="bg1"/>
                </a:solidFill>
              </a:defRPr>
            </a:lvl2pPr>
            <a:lvl3pPr marL="806450" indent="-228600">
              <a:spcBef>
                <a:spcPts val="4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1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WDC+W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AFBDDD-71AD-445E-A2A1-3C1C8193E136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spcBef>
                <a:spcPts val="400"/>
              </a:spcBef>
              <a:spcAft>
                <a:spcPts val="0"/>
              </a:spcAft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grpSp>
        <p:nvGrpSpPr>
          <p:cNvPr id="15" name="Group 14"/>
          <p:cNvGrpSpPr/>
          <p:nvPr userDrawn="1"/>
        </p:nvGrpSpPr>
        <p:grpSpPr bwMode="black">
          <a:xfrm>
            <a:off x="487680" y="6498336"/>
            <a:ext cx="1191678" cy="195928"/>
            <a:chOff x="487680" y="6498336"/>
            <a:chExt cx="1191678" cy="19592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368641" y="6499528"/>
              <a:ext cx="310717" cy="19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6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- WDC+W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470D4F-CC83-4B9C-8BBF-9ED986735CEE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grpSp>
        <p:nvGrpSpPr>
          <p:cNvPr id="17" name="Group 16"/>
          <p:cNvGrpSpPr/>
          <p:nvPr userDrawn="1"/>
        </p:nvGrpSpPr>
        <p:grpSpPr bwMode="black">
          <a:xfrm>
            <a:off x="487680" y="6498336"/>
            <a:ext cx="1191678" cy="195928"/>
            <a:chOff x="487680" y="6498336"/>
            <a:chExt cx="1191678" cy="195928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87680" y="6498336"/>
              <a:ext cx="670560" cy="1959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368641" y="6499528"/>
              <a:ext cx="310717" cy="192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DC+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794F407-0CE9-44C2-AD66-3F8E7DBAEE56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D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11247120" cy="5067300"/>
          </a:xfrm>
        </p:spPr>
        <p:txBody>
          <a:bodyPr/>
          <a:lstStyle>
            <a:lvl1pPr marL="182875" indent="-182875"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spcBef>
                <a:spcPts val="400"/>
              </a:spcBef>
              <a:tabLst/>
              <a:defRPr sz="1800"/>
            </a:lvl2pPr>
            <a:lvl3pPr marL="630238" indent="-173038">
              <a:spcBef>
                <a:spcPts val="400"/>
              </a:spcBef>
              <a:defRPr sz="1600"/>
            </a:lvl3pPr>
            <a:lvl4pPr marL="854075" indent="-163513">
              <a:spcBef>
                <a:spcPts val="400"/>
              </a:spcBef>
              <a:defRPr sz="14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1A6A-53A7-4C98-8FF3-A22D06BF4FDD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- WD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9A01-BB33-471E-80FE-3673427A4526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7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Col Content - WD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59EA-99CF-4DC4-886D-9D57496B99BC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49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resentation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white">
          <a:xfrm>
            <a:off x="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 bwMode="black">
          <a:xfrm>
            <a:off x="487680" y="929956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807389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07364-A507-453D-91E8-5915F911EF22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657600" cy="121920"/>
          </a:xfrm>
        </p:spPr>
        <p:txBody>
          <a:bodyPr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3411848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 algn="l">
              <a:buNone/>
              <a:defRPr sz="1500" b="0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02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Col Content - WD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41C9-E1D2-4804-B65E-3D08E6E5CB8D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90563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914400" indent="-173038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10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D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A5ED-814B-47A2-A55C-DD3DFEFCDE41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5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- WD+HG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5708-0817-4621-9A05-870D4EB2CA5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7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D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91668709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5D9BD8-115E-4F09-B1DD-CDC208894A6E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547104"/>
            <a:ext cx="3657600" cy="12192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600200"/>
            <a:ext cx="11247120" cy="4389120"/>
          </a:xfr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0"/>
              </a:spcAft>
              <a:defRPr sz="2400" b="1">
                <a:solidFill>
                  <a:schemeClr val="bg1"/>
                </a:solidFill>
              </a:defRPr>
            </a:lvl1pPr>
            <a:lvl2pPr marL="577850" indent="-288925">
              <a:spcBef>
                <a:spcPts val="4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2200">
                <a:solidFill>
                  <a:schemeClr val="bg1"/>
                </a:solidFill>
              </a:defRPr>
            </a:lvl2pPr>
            <a:lvl3pPr marL="806450" indent="-228600">
              <a:spcBef>
                <a:spcPts val="4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</a:defRPr>
            </a:lvl3pPr>
            <a:lvl4pPr marL="803275" indent="-230188">
              <a:spcBef>
                <a:spcPts val="0"/>
              </a:spcBef>
              <a:defRPr sz="1500">
                <a:solidFill>
                  <a:schemeClr val="bg1"/>
                </a:solidFill>
              </a:defRPr>
            </a:lvl4pPr>
            <a:lvl5pPr marL="914377" indent="-182875">
              <a:spcBef>
                <a:spcPts val="0"/>
              </a:spcBef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9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WD+HG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386721-D956-4AEC-8371-F6F4FA38B4E6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55626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spcBef>
                <a:spcPts val="400"/>
              </a:spcBef>
              <a:spcAft>
                <a:spcPts val="0"/>
              </a:spcAft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grpSp>
        <p:nvGrpSpPr>
          <p:cNvPr id="12" name="Group 11"/>
          <p:cNvGrpSpPr/>
          <p:nvPr userDrawn="1"/>
        </p:nvGrpSpPr>
        <p:grpSpPr bwMode="black">
          <a:xfrm>
            <a:off x="487680" y="6502240"/>
            <a:ext cx="1298481" cy="192024"/>
            <a:chOff x="487680" y="6502240"/>
            <a:chExt cx="1298481" cy="192024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43499" y="6502241"/>
              <a:ext cx="742662" cy="19202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87680" y="6502240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5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- WD+HG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54864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F23952-6A1E-4EF5-BEE1-D251B1F1AC5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440" y="365760"/>
            <a:ext cx="4953000" cy="5867400"/>
          </a:xfrm>
          <a:noFill/>
        </p:spPr>
        <p:txBody>
          <a:bodyPr lIns="0" tIns="0" anchor="t" anchorCtr="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Verdana" panose="020B0604030504040204" pitchFamily="34" charset="0"/>
              <a:buNone/>
              <a:defRPr sz="4000" i="0">
                <a:solidFill>
                  <a:schemeClr val="bg1"/>
                </a:solidFill>
              </a:defRPr>
            </a:lvl1pPr>
            <a:lvl2pPr marL="349250" indent="-228600">
              <a:buFont typeface="Verdana" panose="020B0604030504040204" pitchFamily="34" charset="0"/>
              <a:buChar char="–"/>
              <a:defRPr sz="1600" i="1">
                <a:solidFill>
                  <a:schemeClr val="bg1"/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4000" dirty="0"/>
              <a:t>Level 1 Text</a:t>
            </a:r>
            <a:endParaRPr lang="en-US" dirty="0"/>
          </a:p>
          <a:p>
            <a:pPr lvl="1"/>
            <a:r>
              <a:rPr lang="en-US" dirty="0"/>
              <a:t>Level 2 text</a:t>
            </a:r>
          </a:p>
        </p:txBody>
      </p:sp>
      <p:grpSp>
        <p:nvGrpSpPr>
          <p:cNvPr id="12" name="Group 11"/>
          <p:cNvGrpSpPr/>
          <p:nvPr userDrawn="1"/>
        </p:nvGrpSpPr>
        <p:grpSpPr bwMode="black">
          <a:xfrm>
            <a:off x="487680" y="6502240"/>
            <a:ext cx="1298481" cy="192024"/>
            <a:chOff x="487680" y="6502240"/>
            <a:chExt cx="1298481" cy="192024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43499" y="6502241"/>
              <a:ext cx="742662" cy="1920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487680" y="6502240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7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D+HG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4407-8B1C-411B-A9ED-071943E893D2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resentation Title with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ltGray"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white">
          <a:xfrm>
            <a:off x="0" y="0"/>
            <a:ext cx="6858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49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 bwMode="black">
          <a:xfrm>
            <a:off x="487680" y="1812887"/>
            <a:ext cx="1706880" cy="498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610677"/>
            <a:ext cx="6339840" cy="1219200"/>
          </a:xfrm>
        </p:spPr>
        <p:txBody>
          <a:bodyPr anchor="t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6027CB-5460-4E0B-A0FB-1F8F0B1882DE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" y="6547104"/>
            <a:ext cx="3657600" cy="121920"/>
          </a:xfrm>
        </p:spPr>
        <p:txBody>
          <a:bodyPr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87680" y="4219713"/>
            <a:ext cx="6339840" cy="1117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i="1">
                <a:solidFill>
                  <a:schemeClr val="bg1"/>
                </a:solidFill>
              </a:defRPr>
            </a:lvl1pPr>
            <a:lvl2pPr marL="0" indent="0" algn="l">
              <a:buNone/>
              <a:defRPr sz="1500" b="0">
                <a:solidFill>
                  <a:schemeClr val="bg1"/>
                </a:solidFill>
              </a:defRPr>
            </a:lvl2pPr>
            <a:lvl3pPr marL="365751" indent="0">
              <a:buNone/>
              <a:defRPr>
                <a:solidFill>
                  <a:schemeClr val="bg1"/>
                </a:solidFill>
              </a:defRPr>
            </a:lvl3pPr>
            <a:lvl4pPr marL="548626" indent="0">
              <a:buNone/>
              <a:defRPr>
                <a:solidFill>
                  <a:schemeClr val="bg1"/>
                </a:solidFill>
              </a:defRPr>
            </a:lvl4pPr>
            <a:lvl5pPr marL="73150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21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11247120" cy="5067300"/>
          </a:xfrm>
        </p:spPr>
        <p:txBody>
          <a:bodyPr/>
          <a:lstStyle>
            <a:lvl1pPr marL="182875" indent="-182875"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8600">
              <a:spcBef>
                <a:spcPts val="400"/>
              </a:spcBef>
              <a:tabLst/>
              <a:defRPr sz="1800"/>
            </a:lvl2pPr>
            <a:lvl3pPr marL="630238" indent="-173038">
              <a:spcBef>
                <a:spcPts val="400"/>
              </a:spcBef>
              <a:defRPr sz="1600"/>
            </a:lvl3pPr>
            <a:lvl4pPr marL="854075" indent="-163513">
              <a:spcBef>
                <a:spcPts val="400"/>
              </a:spcBef>
              <a:defRPr sz="1400"/>
            </a:lvl4pPr>
            <a:lvl5pPr marL="914377" indent="-182875">
              <a:spcBef>
                <a:spcPts val="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FC7E-4C03-49EF-A94F-19B02AAFF789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8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- WDC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accent1"/>
                </a:solidFill>
              </a:defRPr>
            </a:lvl1pPr>
            <a:lvl2pPr marL="457200" indent="-223838">
              <a:lnSpc>
                <a:spcPct val="95000"/>
              </a:lnSpc>
              <a:spcBef>
                <a:spcPts val="400"/>
              </a:spcBef>
              <a:defRPr sz="18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4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DA4-3889-4516-B791-A55DB6FD591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1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Col Content - WDC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2484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FD4D-8BC8-46EC-8130-23AAC0917AB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104900"/>
            <a:ext cx="5486400" cy="50673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12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Col Content - WDC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BF57-AACF-4755-A10F-0A77EAAFFCE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33160" y="1600200"/>
            <a:ext cx="5486400" cy="4572000"/>
          </a:xfrm>
        </p:spPr>
        <p:txBody>
          <a:bodyPr/>
          <a:lstStyle>
            <a:lvl1pPr marL="182875" indent="-182875">
              <a:lnSpc>
                <a:spcPct val="95000"/>
              </a:lnSpc>
              <a:spcBef>
                <a:spcPts val="1200"/>
              </a:spcBef>
              <a:defRPr sz="2000">
                <a:solidFill>
                  <a:schemeClr val="accent1"/>
                </a:solidFill>
              </a:defRPr>
            </a:lvl1pPr>
            <a:lvl2pPr marL="457200" indent="-228600">
              <a:lnSpc>
                <a:spcPct val="95000"/>
              </a:lnSpc>
              <a:spcBef>
                <a:spcPts val="400"/>
              </a:spcBef>
              <a:defRPr sz="1600"/>
            </a:lvl2pPr>
            <a:lvl3pPr marL="630238" indent="-173038">
              <a:lnSpc>
                <a:spcPct val="95000"/>
              </a:lnSpc>
              <a:spcBef>
                <a:spcPts val="400"/>
              </a:spcBef>
              <a:tabLst/>
              <a:defRPr sz="1400"/>
            </a:lvl3pPr>
            <a:lvl4pPr marL="854075" indent="-163513">
              <a:lnSpc>
                <a:spcPct val="95000"/>
              </a:lnSpc>
              <a:spcBef>
                <a:spcPts val="400"/>
              </a:spcBef>
              <a:defRPr sz="1200"/>
            </a:lvl4pPr>
            <a:lvl5pPr marL="914377" indent="-182875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81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2.emf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03E8870-135D-4526-B8DA-DF3D5734726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547104"/>
            <a:ext cx="3657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498337"/>
            <a:ext cx="670560" cy="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701" r:id="rId3"/>
    <p:sldLayoutId id="2147483703" r:id="rId4"/>
    <p:sldLayoutId id="2147483702" r:id="rId5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38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3B7571FE-F106-4BA4-BEB2-369C513F7376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547104"/>
            <a:ext cx="3657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498337"/>
            <a:ext cx="670560" cy="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704" r:id="rId3"/>
    <p:sldLayoutId id="2147483714" r:id="rId4"/>
    <p:sldLayoutId id="2147483654" r:id="rId5"/>
    <p:sldLayoutId id="2147483715" r:id="rId6"/>
    <p:sldLayoutId id="2147483697" r:id="rId7"/>
    <p:sldLayoutId id="2147483651" r:id="rId8"/>
    <p:sldLayoutId id="2147483663" r:id="rId9"/>
    <p:sldLayoutId id="2147483655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38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EB6F543-DDBC-44F3-A82B-23C068E1A368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547104"/>
            <a:ext cx="3657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7680" y="6498337"/>
            <a:ext cx="1645920" cy="195929"/>
            <a:chOff x="487680" y="6498337"/>
            <a:chExt cx="1645920" cy="19592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7"/>
              <a:ext cx="670560" cy="1959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38" y="6498337"/>
              <a:ext cx="742662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00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8600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62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59F0631-70F2-41C0-8C4D-661A208A673D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547104"/>
            <a:ext cx="3657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7680" y="6498337"/>
            <a:ext cx="1191678" cy="195929"/>
            <a:chOff x="487680" y="6498337"/>
            <a:chExt cx="1191678" cy="195929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6498337"/>
              <a:ext cx="670560" cy="19592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641" y="6499529"/>
              <a:ext cx="310717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0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8600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62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600200"/>
            <a:ext cx="1124712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85120" y="6547104"/>
            <a:ext cx="609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55D5D58-18D9-4BA7-B853-83EF94DB609F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547104"/>
            <a:ext cx="365760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tabLst/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480" y="6547104"/>
            <a:ext cx="243840" cy="12192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6498337"/>
            <a:ext cx="670560" cy="195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59" y="6525827"/>
            <a:ext cx="580196" cy="1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917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1219170" rtl="0" eaLnBrk="1" latinLnBrk="0" hangingPunct="1">
        <a:lnSpc>
          <a:spcPct val="95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228600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3513" algn="l" defTabSz="1219170" rtl="0" eaLnBrk="1" latinLnBrk="0" hangingPunct="1">
        <a:lnSpc>
          <a:spcPct val="95000"/>
        </a:lnSpc>
        <a:spcBef>
          <a:spcPts val="4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82875" algn="l" defTabSz="1219170" rtl="0" eaLnBrk="1" latinLnBrk="0" hangingPunct="1">
        <a:spcBef>
          <a:spcPts val="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6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NVMe</a:t>
            </a:r>
            <a:r>
              <a:rPr lang="en-US" sz="2800" dirty="0"/>
              <a:t> Basic Training</a:t>
            </a:r>
            <a:br>
              <a:rPr lang="en-US" sz="2800" dirty="0"/>
            </a:br>
            <a:r>
              <a:rPr lang="en-US" sz="1000" dirty="0" err="1"/>
              <a:t>Nvme</a:t>
            </a:r>
            <a:r>
              <a:rPr lang="en-US" sz="1000" dirty="0"/>
              <a:t> Spec: 1.2.1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Xiaofei Yang</a:t>
            </a:r>
          </a:p>
          <a:p>
            <a:pPr lvl="1"/>
            <a:r>
              <a:rPr lang="en-US" dirty="0"/>
              <a:t>02/12/2018</a:t>
            </a:r>
          </a:p>
        </p:txBody>
      </p:sp>
    </p:spTree>
    <p:extLst>
      <p:ext uri="{BB962C8B-B14F-4D97-AF65-F5344CB8AC3E}">
        <p14:creationId xmlns:p14="http://schemas.microsoft.com/office/powerpoint/2010/main" val="26279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Placehold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D608F">
                  <a:shade val="30000"/>
                  <a:satMod val="115000"/>
                </a:srgbClr>
              </a:gs>
              <a:gs pos="50000">
                <a:srgbClr val="2D608F">
                  <a:shade val="67500"/>
                  <a:satMod val="115000"/>
                </a:srgbClr>
              </a:gs>
              <a:gs pos="100000">
                <a:srgbClr val="2D608F">
                  <a:shade val="100000"/>
                  <a:satMod val="115000"/>
                  <a:alpha val="18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182875" indent="-182875" algn="l" defTabSz="1219170" rtl="0" eaLnBrk="1" latinLnBrk="0" hangingPunct="1">
              <a:spcBef>
                <a:spcPts val="1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65751" indent="-182875" algn="l" defTabSz="121917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8626" indent="-182875" algn="l" defTabSz="121917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31502" indent="-182875" algn="l" defTabSz="121917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14377" indent="-182875" algn="l" defTabSz="121917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4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19600" y="2819400"/>
            <a:ext cx="2895600" cy="7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132" y="937260"/>
            <a:ext cx="5081001" cy="269044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472440" y="937260"/>
            <a:ext cx="4568483" cy="39713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NVMe</a:t>
            </a:r>
            <a:r>
              <a:rPr lang="en-US" sz="1600" dirty="0">
                <a:solidFill>
                  <a:schemeClr val="bg1"/>
                </a:solidFill>
              </a:rPr>
              <a:t> is an optimized, high-performance scalable host controller interface utilize PCI Express based solid-state storage.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During development, </a:t>
            </a:r>
            <a:r>
              <a:rPr lang="en-US" sz="1600" dirty="0" err="1">
                <a:solidFill>
                  <a:schemeClr val="bg1"/>
                </a:solidFill>
              </a:rPr>
              <a:t>NVMe</a:t>
            </a:r>
            <a:r>
              <a:rPr lang="en-US" sz="1600" dirty="0">
                <a:solidFill>
                  <a:schemeClr val="bg1"/>
                </a:solidFill>
              </a:rPr>
              <a:t> was referred to as Enterprise NVMHCI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Form factors: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 M.2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 U.2 SFF-8639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 Add-in </a:t>
            </a:r>
            <a:r>
              <a:rPr lang="en-US" sz="1600" dirty="0" err="1">
                <a:solidFill>
                  <a:schemeClr val="bg1"/>
                </a:solidFill>
              </a:rPr>
              <a:t>PCIe</a:t>
            </a:r>
            <a:r>
              <a:rPr lang="en-US" sz="1600" dirty="0">
                <a:solidFill>
                  <a:schemeClr val="bg1"/>
                </a:solidFill>
              </a:rPr>
              <a:t> card (AIC)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9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76656"/>
          </a:xfrm>
        </p:spPr>
        <p:txBody>
          <a:bodyPr/>
          <a:lstStyle/>
          <a:p>
            <a:r>
              <a:rPr lang="en-US" sz="2400" dirty="0"/>
              <a:t>NVMHCI vs AHCI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074679"/>
              </p:ext>
            </p:extLst>
          </p:nvPr>
        </p:nvGraphicFramePr>
        <p:xfrm>
          <a:off x="473075" y="1243013"/>
          <a:ext cx="1124585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Maximum queue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One command queue;</a:t>
                      </a:r>
                    </a:p>
                    <a:p>
                      <a:r>
                        <a:rPr lang="fr-FR" sz="1200" dirty="0"/>
                        <a:t>32 command per queue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 queues;</a:t>
                      </a:r>
                      <a:br>
                        <a:rPr lang="fr-FR" sz="1200" dirty="0"/>
                      </a:b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 command per queue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Uncacheable</a:t>
                      </a:r>
                      <a:r>
                        <a:rPr lang="en-US" sz="1200" dirty="0"/>
                        <a:t> register accesses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Six per non-queued command;</a:t>
                      </a:r>
                    </a:p>
                    <a:p>
                      <a:r>
                        <a:rPr lang="en-US" sz="1200" dirty="0"/>
                        <a:t>nine per queued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Two per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MSI-X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and interrupt steering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single interrupt;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2048 MSI-X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Parallelism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and multiple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 synchronization lock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to issue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Efficiency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for 4 KB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Command parameters require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two serialized host DRAM fetches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Gets command parameters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 one 64-byte fetch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0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1"/>
            <a:ext cx="11247120" cy="676656"/>
          </a:xfrm>
        </p:spPr>
        <p:txBody>
          <a:bodyPr/>
          <a:lstStyle/>
          <a:p>
            <a:r>
              <a:rPr lang="en-US" sz="2400" dirty="0" err="1"/>
              <a:t>NVMe</a:t>
            </a:r>
            <a:r>
              <a:rPr lang="en-US" sz="2400" dirty="0"/>
              <a:t> Concept – Controller &amp; Namespace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0932" y="1195754"/>
            <a:ext cx="4990514" cy="4793566"/>
          </a:xfrm>
        </p:spPr>
        <p:txBody>
          <a:bodyPr/>
          <a:lstStyle/>
          <a:p>
            <a:r>
              <a:rPr lang="en-US" sz="1600" b="0" dirty="0"/>
              <a:t>An NVM Express controller is associated with a single PCI Function.</a:t>
            </a:r>
          </a:p>
          <a:p>
            <a:r>
              <a:rPr lang="en-US" sz="1600" b="0" dirty="0"/>
              <a:t>A namespace is a quantity of non-volatile memory that may be formatted into logical blocks. </a:t>
            </a:r>
          </a:p>
          <a:p>
            <a:r>
              <a:rPr lang="en-US" sz="1600" b="0" dirty="0"/>
              <a:t>Multi-Path I/O and Namespace Sharing -the ability for two or more hosts to access a common shared namespace using different NVM Express controllers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008" y="1042417"/>
            <a:ext cx="2363299" cy="1944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48" y="1040582"/>
            <a:ext cx="3071436" cy="1947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275" y="3455059"/>
            <a:ext cx="3201455" cy="25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556455"/>
          </a:xfrm>
        </p:spPr>
        <p:txBody>
          <a:bodyPr/>
          <a:lstStyle/>
          <a:p>
            <a:r>
              <a:rPr lang="en-US" sz="2400" dirty="0" err="1"/>
              <a:t>NVMe</a:t>
            </a:r>
            <a:r>
              <a:rPr lang="en-US" sz="2400" dirty="0"/>
              <a:t> Concept – Queue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145" y="1070811"/>
            <a:ext cx="4909687" cy="4389120"/>
          </a:xfrm>
        </p:spPr>
        <p:txBody>
          <a:bodyPr/>
          <a:lstStyle/>
          <a:p>
            <a:r>
              <a:rPr lang="en-US" sz="1600" b="0" dirty="0"/>
              <a:t>Submission Queue – the queue to submit commands for execution by the controller.</a:t>
            </a:r>
          </a:p>
          <a:p>
            <a:r>
              <a:rPr lang="en-US" sz="1600" b="0" dirty="0"/>
              <a:t>Completion Queue – the queue to indicate command completions . </a:t>
            </a:r>
          </a:p>
          <a:p>
            <a:r>
              <a:rPr lang="en-US" sz="1600" b="0" dirty="0"/>
              <a:t>Admin Queue – the Submission Queue and Completion Queue with identifier 0. </a:t>
            </a:r>
          </a:p>
          <a:p>
            <a:r>
              <a:rPr lang="en-US" sz="1600" b="0" dirty="0">
                <a:solidFill>
                  <a:schemeClr val="accent2"/>
                </a:solidFill>
              </a:rPr>
              <a:t>Multiple Submission Queues may utilize the same Completion Queue </a:t>
            </a:r>
          </a:p>
          <a:p>
            <a:r>
              <a:rPr lang="en-US" sz="1600" b="0" dirty="0">
                <a:solidFill>
                  <a:schemeClr val="accent2"/>
                </a:solidFill>
              </a:rPr>
              <a:t>It is not possible to delete the Admin Submission Queue</a:t>
            </a:r>
            <a:r>
              <a:rPr lang="en-US" sz="1600" b="0" dirty="0"/>
              <a:t>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92" y="972234"/>
            <a:ext cx="5270056" cy="44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556455"/>
          </a:xfrm>
        </p:spPr>
        <p:txBody>
          <a:bodyPr/>
          <a:lstStyle/>
          <a:p>
            <a:r>
              <a:rPr lang="en-US" sz="2400" dirty="0" err="1"/>
              <a:t>NVMe</a:t>
            </a:r>
            <a:r>
              <a:rPr lang="en-US" sz="2400" dirty="0"/>
              <a:t> Concept – Queue &amp; </a:t>
            </a:r>
            <a:r>
              <a:rPr lang="en-US" sz="2400" dirty="0" err="1"/>
              <a:t>Cmd</a:t>
            </a:r>
            <a:r>
              <a:rPr lang="en-US" sz="2400" dirty="0"/>
              <a:t>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145" y="1070811"/>
            <a:ext cx="8495097" cy="790073"/>
          </a:xfrm>
        </p:spPr>
        <p:txBody>
          <a:bodyPr/>
          <a:lstStyle/>
          <a:p>
            <a:r>
              <a:rPr lang="en-US" sz="1600" b="0" dirty="0"/>
              <a:t>Doorbell – the register for triggering the </a:t>
            </a:r>
            <a:r>
              <a:rPr lang="en-US" sz="1600" b="0" dirty="0" err="1"/>
              <a:t>cmd</a:t>
            </a:r>
            <a:r>
              <a:rPr lang="en-US" sz="1600" b="0" dirty="0"/>
              <a:t> to be executed.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6" y="1860884"/>
            <a:ext cx="6127548" cy="40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76656"/>
          </a:xfrm>
        </p:spPr>
        <p:txBody>
          <a:bodyPr/>
          <a:lstStyle/>
          <a:p>
            <a:r>
              <a:rPr lang="en-US" sz="2400" dirty="0"/>
              <a:t>Structure overview – </a:t>
            </a:r>
            <a:r>
              <a:rPr lang="en-US" sz="2400" dirty="0" err="1"/>
              <a:t>PCIe</a:t>
            </a:r>
            <a:r>
              <a:rPr lang="en-US" sz="2400" dirty="0"/>
              <a:t> Header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839" y="1147262"/>
            <a:ext cx="5691773" cy="4170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87" y="1147262"/>
            <a:ext cx="4802573" cy="1035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6987" y="2457338"/>
            <a:ext cx="33665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BCC=01: Mass storage controller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SCC=08: Non-Volatile memory controller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PI   =02: NVM Express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1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76656"/>
          </a:xfrm>
        </p:spPr>
        <p:txBody>
          <a:bodyPr/>
          <a:lstStyle/>
          <a:p>
            <a:r>
              <a:rPr lang="en-US" sz="2400" dirty="0"/>
              <a:t>Structure overview – Controller Register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87" y="1042416"/>
            <a:ext cx="5972547" cy="53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Western Digital Corporation or affiliates. All rights reserved. Confidential.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676656"/>
          </a:xfrm>
        </p:spPr>
        <p:txBody>
          <a:bodyPr/>
          <a:lstStyle/>
          <a:p>
            <a:r>
              <a:rPr lang="en-US" sz="2400" dirty="0"/>
              <a:t>Structure overview – Command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134" y="881380"/>
            <a:ext cx="3866949" cy="5665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83" y="1042417"/>
            <a:ext cx="4134601" cy="12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0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WesternDigital_Corporate_Confidential_Template_16x9_v4">
  <a:themeElements>
    <a:clrScheme name="WDC-HGST-WD Palette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sternDigital_Corporate_Confidential_Template_16x9_v4.pptx" id="{0ECB894D-2380-4667-975F-3EA9C047ECE3}" vid="{B06A062A-08DE-465F-B30A-6AEC9FFB70B5}"/>
    </a:ext>
  </a:extLst>
</a:theme>
</file>

<file path=ppt/theme/theme2.xml><?xml version="1.0" encoding="utf-8"?>
<a:theme xmlns:a="http://schemas.openxmlformats.org/drawingml/2006/main" name="WDC Footer Master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sternDigital_Corporate_Confidential_Template_16x9_v4.pptx" id="{0ECB894D-2380-4667-975F-3EA9C047ECE3}" vid="{A7BCD45C-59DC-4A2C-88CD-0E3B7000301B}"/>
    </a:ext>
  </a:extLst>
</a:theme>
</file>

<file path=ppt/theme/theme3.xml><?xml version="1.0" encoding="utf-8"?>
<a:theme xmlns:a="http://schemas.openxmlformats.org/drawingml/2006/main" name="WDC + HGST Footer Master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sternDigital_Corporate_Confidential_Template_16x9_v4.pptx" id="{0ECB894D-2380-4667-975F-3EA9C047ECE3}" vid="{C786F84D-B05C-4471-95FC-E611EDFF7138}"/>
    </a:ext>
  </a:extLst>
</a:theme>
</file>

<file path=ppt/theme/theme4.xml><?xml version="1.0" encoding="utf-8"?>
<a:theme xmlns:a="http://schemas.openxmlformats.org/drawingml/2006/main" name="WDC + WD Footer Master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sternDigital_Corporate_Confidential_Template_16x9_v4.pptx" id="{0ECB894D-2380-4667-975F-3EA9C047ECE3}" vid="{C90B18DA-CF53-4DF6-8F1A-43F4F78A46F3}"/>
    </a:ext>
  </a:extLst>
</a:theme>
</file>

<file path=ppt/theme/theme5.xml><?xml version="1.0" encoding="utf-8"?>
<a:theme xmlns:a="http://schemas.openxmlformats.org/drawingml/2006/main" name="WDC + SNDSK Footer Master">
  <a:themeElements>
    <a:clrScheme name="WD PPT 2016">
      <a:dk1>
        <a:sysClr val="windowText" lastClr="000000"/>
      </a:dk1>
      <a:lt1>
        <a:sysClr val="window" lastClr="FFFFFF"/>
      </a:lt1>
      <a:dk2>
        <a:srgbClr val="7E7E7E"/>
      </a:dk2>
      <a:lt2>
        <a:srgbClr val="FFFFFF"/>
      </a:lt2>
      <a:accent1>
        <a:srgbClr val="2D608F"/>
      </a:accent1>
      <a:accent2>
        <a:srgbClr val="ED9250"/>
      </a:accent2>
      <a:accent3>
        <a:srgbClr val="5E6098"/>
      </a:accent3>
      <a:accent4>
        <a:srgbClr val="F4C66B"/>
      </a:accent4>
      <a:accent5>
        <a:srgbClr val="5CC1E6"/>
      </a:accent5>
      <a:accent6>
        <a:srgbClr val="D4534F"/>
      </a:accent6>
      <a:hlink>
        <a:srgbClr val="3C82C1"/>
      </a:hlink>
      <a:folHlink>
        <a:srgbClr val="ED9250"/>
      </a:folHlink>
    </a:clrScheme>
    <a:fontScheme name="WD_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esternDigital_Corporate_Confidential_Template_16x9_v4.pptx" id="{0ECB894D-2380-4667-975F-3EA9C047ECE3}" vid="{7A6E963A-E1D8-4E1C-8B57-98E6C0B7E0E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WesternDigital_Corporate_Confidential_Template_16x9_v4.potx</Template>
  <TotalTime>58243</TotalTime>
  <Words>458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Symbol</vt:lpstr>
      <vt:lpstr>Verdana</vt:lpstr>
      <vt:lpstr>WesternDigital_Corporate_Confidential_Template_16x9_v4</vt:lpstr>
      <vt:lpstr>WDC Footer Master</vt:lpstr>
      <vt:lpstr>WDC + HGST Footer Master</vt:lpstr>
      <vt:lpstr>WDC + WD Footer Master</vt:lpstr>
      <vt:lpstr>WDC + SNDSK Footer Master</vt:lpstr>
      <vt:lpstr>NVMe Basic Training Nvme Spec: 1.2.1 </vt:lpstr>
      <vt:lpstr>Introduction</vt:lpstr>
      <vt:lpstr>NVMHCI vs AHCI</vt:lpstr>
      <vt:lpstr>NVMe Concept – Controller &amp; Namespace</vt:lpstr>
      <vt:lpstr>NVMe Concept – Queue</vt:lpstr>
      <vt:lpstr>NVMe Concept – Queue &amp; Cmd Execution</vt:lpstr>
      <vt:lpstr>Structure overview – PCIe Header</vt:lpstr>
      <vt:lpstr>Structure overview – Controller Register</vt:lpstr>
      <vt:lpstr>Structure overview – Command</vt:lpstr>
      <vt:lpstr>PowerPoint Presentation</vt:lpstr>
    </vt:vector>
  </TitlesOfParts>
  <Company>Western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Optional Second Line</dc:title>
  <dc:creator>Greg.Haynes@sandisk.com</dc:creator>
  <cp:lastModifiedBy>Ibrahim Rupawala</cp:lastModifiedBy>
  <cp:revision>349</cp:revision>
  <dcterms:created xsi:type="dcterms:W3CDTF">2016-04-27T20:04:13Z</dcterms:created>
  <dcterms:modified xsi:type="dcterms:W3CDTF">2021-07-21T22:56:09Z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2078397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D6.0.5</vt:lpwstr>
  </property>
  <property fmtid="{D5CDD505-2E9C-101B-9397-08002B2CF9AE}" pid="5" name="_NewReviewCycle">
    <vt:lpwstr/>
  </property>
</Properties>
</file>