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7" r:id="rId7"/>
    <p:sldId id="258" r:id="rId8"/>
    <p:sldId id="260" r:id="rId9"/>
    <p:sldId id="259" r:id="rId10"/>
    <p:sldId id="261" r:id="rId11"/>
    <p:sldId id="263" r:id="rId12"/>
    <p:sldId id="264" r:id="rId13"/>
    <p:sldId id="265" r:id="rId14"/>
    <p:sldId id="270" r:id="rId15"/>
    <p:sldId id="266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rahim Rupawala" userId="16fe9d1623dd648b" providerId="LiveId" clId="{84048651-AAA1-47F4-B42A-3A721989D4E7}"/>
    <pc:docChg chg="custSel addSld modSld sldOrd">
      <pc:chgData name="Ibrahim Rupawala" userId="16fe9d1623dd648b" providerId="LiveId" clId="{84048651-AAA1-47F4-B42A-3A721989D4E7}" dt="2023-05-21T16:08:29.725" v="3455" actId="20577"/>
      <pc:docMkLst>
        <pc:docMk/>
      </pc:docMkLst>
      <pc:sldChg chg="addSp modSp mod">
        <pc:chgData name="Ibrahim Rupawala" userId="16fe9d1623dd648b" providerId="LiveId" clId="{84048651-AAA1-47F4-B42A-3A721989D4E7}" dt="2023-05-21T15:12:23.097" v="1051" actId="20577"/>
        <pc:sldMkLst>
          <pc:docMk/>
          <pc:sldMk cId="2792047129" sldId="260"/>
        </pc:sldMkLst>
        <pc:spChg chg="add mod">
          <ac:chgData name="Ibrahim Rupawala" userId="16fe9d1623dd648b" providerId="LiveId" clId="{84048651-AAA1-47F4-B42A-3A721989D4E7}" dt="2023-05-21T15:12:23.097" v="1051" actId="20577"/>
          <ac:spMkLst>
            <pc:docMk/>
            <pc:sldMk cId="2792047129" sldId="260"/>
            <ac:spMk id="2" creationId="{5E6085E4-CF84-D4D6-C10B-261332EBC81B}"/>
          </ac:spMkLst>
        </pc:spChg>
      </pc:sldChg>
      <pc:sldChg chg="addSp modSp mod">
        <pc:chgData name="Ibrahim Rupawala" userId="16fe9d1623dd648b" providerId="LiveId" clId="{84048651-AAA1-47F4-B42A-3A721989D4E7}" dt="2023-05-20T15:27:07.940" v="321" actId="20577"/>
        <pc:sldMkLst>
          <pc:docMk/>
          <pc:sldMk cId="2370170958" sldId="263"/>
        </pc:sldMkLst>
        <pc:spChg chg="add mod">
          <ac:chgData name="Ibrahim Rupawala" userId="16fe9d1623dd648b" providerId="LiveId" clId="{84048651-AAA1-47F4-B42A-3A721989D4E7}" dt="2023-05-20T15:27:07.940" v="321" actId="20577"/>
          <ac:spMkLst>
            <pc:docMk/>
            <pc:sldMk cId="2370170958" sldId="263"/>
            <ac:spMk id="3" creationId="{DE09EED3-FB7D-5BA4-5B98-9F886C040439}"/>
          </ac:spMkLst>
        </pc:spChg>
      </pc:sldChg>
      <pc:sldChg chg="addSp modSp mod ord">
        <pc:chgData name="Ibrahim Rupawala" userId="16fe9d1623dd648b" providerId="LiveId" clId="{84048651-AAA1-47F4-B42A-3A721989D4E7}" dt="2023-05-21T15:17:36.597" v="1393" actId="20577"/>
        <pc:sldMkLst>
          <pc:docMk/>
          <pc:sldMk cId="2419636206" sldId="264"/>
        </pc:sldMkLst>
        <pc:spChg chg="add mod">
          <ac:chgData name="Ibrahim Rupawala" userId="16fe9d1623dd648b" providerId="LiveId" clId="{84048651-AAA1-47F4-B42A-3A721989D4E7}" dt="2023-05-21T15:17:36.597" v="1393" actId="20577"/>
          <ac:spMkLst>
            <pc:docMk/>
            <pc:sldMk cId="2419636206" sldId="264"/>
            <ac:spMk id="2" creationId="{1BDBD37A-5AFD-B8BB-0232-DF4798C86598}"/>
          </ac:spMkLst>
        </pc:spChg>
        <pc:spChg chg="mod">
          <ac:chgData name="Ibrahim Rupawala" userId="16fe9d1623dd648b" providerId="LiveId" clId="{84048651-AAA1-47F4-B42A-3A721989D4E7}" dt="2023-05-21T15:14:10.267" v="1053" actId="20577"/>
          <ac:spMkLst>
            <pc:docMk/>
            <pc:sldMk cId="2419636206" sldId="264"/>
            <ac:spMk id="5" creationId="{1E328306-67EC-4F04-AF89-8AEBCD553251}"/>
          </ac:spMkLst>
        </pc:spChg>
      </pc:sldChg>
      <pc:sldChg chg="addSp modSp mod">
        <pc:chgData name="Ibrahim Rupawala" userId="16fe9d1623dd648b" providerId="LiveId" clId="{84048651-AAA1-47F4-B42A-3A721989D4E7}" dt="2023-05-20T15:39:36.740" v="1011" actId="20577"/>
        <pc:sldMkLst>
          <pc:docMk/>
          <pc:sldMk cId="2188607420" sldId="265"/>
        </pc:sldMkLst>
        <pc:spChg chg="add mod">
          <ac:chgData name="Ibrahim Rupawala" userId="16fe9d1623dd648b" providerId="LiveId" clId="{84048651-AAA1-47F4-B42A-3A721989D4E7}" dt="2023-05-20T15:39:36.740" v="1011" actId="20577"/>
          <ac:spMkLst>
            <pc:docMk/>
            <pc:sldMk cId="2188607420" sldId="265"/>
            <ac:spMk id="2" creationId="{1BFC8E33-CEFD-CED5-1C8B-7A22AA03EDED}"/>
          </ac:spMkLst>
        </pc:spChg>
        <pc:picChg chg="mod">
          <ac:chgData name="Ibrahim Rupawala" userId="16fe9d1623dd648b" providerId="LiveId" clId="{84048651-AAA1-47F4-B42A-3A721989D4E7}" dt="2023-05-20T15:36:59.668" v="753" actId="1076"/>
          <ac:picMkLst>
            <pc:docMk/>
            <pc:sldMk cId="2188607420" sldId="265"/>
            <ac:picMk id="5" creationId="{410AE239-FD84-42F4-A9E4-1E816057E9EF}"/>
          </ac:picMkLst>
        </pc:picChg>
      </pc:sldChg>
      <pc:sldChg chg="addSp delSp modSp new mod">
        <pc:chgData name="Ibrahim Rupawala" userId="16fe9d1623dd648b" providerId="LiveId" clId="{84048651-AAA1-47F4-B42A-3A721989D4E7}" dt="2023-05-21T15:35:33.168" v="1884" actId="20577"/>
        <pc:sldMkLst>
          <pc:docMk/>
          <pc:sldMk cId="1804556771" sldId="268"/>
        </pc:sldMkLst>
        <pc:spChg chg="add del mod">
          <ac:chgData name="Ibrahim Rupawala" userId="16fe9d1623dd648b" providerId="LiveId" clId="{84048651-AAA1-47F4-B42A-3A721989D4E7}" dt="2023-05-21T15:24:18.010" v="1396" actId="478"/>
          <ac:spMkLst>
            <pc:docMk/>
            <pc:sldMk cId="1804556771" sldId="268"/>
            <ac:spMk id="2" creationId="{250E959A-F76E-1767-0AD9-3B8AF7B291F6}"/>
          </ac:spMkLst>
        </pc:spChg>
        <pc:spChg chg="add mod">
          <ac:chgData name="Ibrahim Rupawala" userId="16fe9d1623dd648b" providerId="LiveId" clId="{84048651-AAA1-47F4-B42A-3A721989D4E7}" dt="2023-05-21T15:35:33.168" v="1884" actId="20577"/>
          <ac:spMkLst>
            <pc:docMk/>
            <pc:sldMk cId="1804556771" sldId="268"/>
            <ac:spMk id="5" creationId="{7DB69232-8B7B-1FBB-35E7-B31511E97668}"/>
          </ac:spMkLst>
        </pc:spChg>
        <pc:picChg chg="add mod">
          <ac:chgData name="Ibrahim Rupawala" userId="16fe9d1623dd648b" providerId="LiveId" clId="{84048651-AAA1-47F4-B42A-3A721989D4E7}" dt="2023-05-21T15:27:48.486" v="1401" actId="1076"/>
          <ac:picMkLst>
            <pc:docMk/>
            <pc:sldMk cId="1804556771" sldId="268"/>
            <ac:picMk id="4" creationId="{F970454C-F589-58FB-19C9-12177F511995}"/>
          </ac:picMkLst>
        </pc:picChg>
      </pc:sldChg>
      <pc:sldChg chg="addSp modSp new mod">
        <pc:chgData name="Ibrahim Rupawala" userId="16fe9d1623dd648b" providerId="LiveId" clId="{84048651-AAA1-47F4-B42A-3A721989D4E7}" dt="2023-05-21T15:44:41.418" v="2577" actId="20577"/>
        <pc:sldMkLst>
          <pc:docMk/>
          <pc:sldMk cId="2541297694" sldId="269"/>
        </pc:sldMkLst>
        <pc:spChg chg="add mod">
          <ac:chgData name="Ibrahim Rupawala" userId="16fe9d1623dd648b" providerId="LiveId" clId="{84048651-AAA1-47F4-B42A-3A721989D4E7}" dt="2023-05-21T15:44:41.418" v="2577" actId="20577"/>
          <ac:spMkLst>
            <pc:docMk/>
            <pc:sldMk cId="2541297694" sldId="269"/>
            <ac:spMk id="4" creationId="{79C92692-28A9-FF10-050B-81BC292BF595}"/>
          </ac:spMkLst>
        </pc:spChg>
        <pc:picChg chg="add mod">
          <ac:chgData name="Ibrahim Rupawala" userId="16fe9d1623dd648b" providerId="LiveId" clId="{84048651-AAA1-47F4-B42A-3A721989D4E7}" dt="2023-05-21T15:38:55.106" v="2204" actId="14100"/>
          <ac:picMkLst>
            <pc:docMk/>
            <pc:sldMk cId="2541297694" sldId="269"/>
            <ac:picMk id="3" creationId="{9E151E65-C7A6-658A-2D61-5658EBE23B32}"/>
          </ac:picMkLst>
        </pc:picChg>
      </pc:sldChg>
      <pc:sldChg chg="modSp add mod">
        <pc:chgData name="Ibrahim Rupawala" userId="16fe9d1623dd648b" providerId="LiveId" clId="{84048651-AAA1-47F4-B42A-3A721989D4E7}" dt="2023-05-21T15:38:27.622" v="2201" actId="20577"/>
        <pc:sldMkLst>
          <pc:docMk/>
          <pc:sldMk cId="2149733034" sldId="270"/>
        </pc:sldMkLst>
        <pc:spChg chg="mod">
          <ac:chgData name="Ibrahim Rupawala" userId="16fe9d1623dd648b" providerId="LiveId" clId="{84048651-AAA1-47F4-B42A-3A721989D4E7}" dt="2023-05-21T15:38:27.622" v="2201" actId="20577"/>
          <ac:spMkLst>
            <pc:docMk/>
            <pc:sldMk cId="2149733034" sldId="270"/>
            <ac:spMk id="2" creationId="{1BFC8E33-CEFD-CED5-1C8B-7A22AA03EDED}"/>
          </ac:spMkLst>
        </pc:spChg>
        <pc:spChg chg="mod">
          <ac:chgData name="Ibrahim Rupawala" userId="16fe9d1623dd648b" providerId="LiveId" clId="{84048651-AAA1-47F4-B42A-3A721989D4E7}" dt="2023-05-21T15:36:08.131" v="1903" actId="5793"/>
          <ac:spMkLst>
            <pc:docMk/>
            <pc:sldMk cId="2149733034" sldId="270"/>
            <ac:spMk id="3" creationId="{7D8EA7C3-0366-4BF7-812C-DB6176099B51}"/>
          </ac:spMkLst>
        </pc:spChg>
      </pc:sldChg>
      <pc:sldChg chg="addSp modSp new mod">
        <pc:chgData name="Ibrahim Rupawala" userId="16fe9d1623dd648b" providerId="LiveId" clId="{84048651-AAA1-47F4-B42A-3A721989D4E7}" dt="2023-05-21T15:58:49.734" v="2992" actId="20577"/>
        <pc:sldMkLst>
          <pc:docMk/>
          <pc:sldMk cId="2595933975" sldId="271"/>
        </pc:sldMkLst>
        <pc:spChg chg="add mod">
          <ac:chgData name="Ibrahim Rupawala" userId="16fe9d1623dd648b" providerId="LiveId" clId="{84048651-AAA1-47F4-B42A-3A721989D4E7}" dt="2023-05-21T15:58:49.734" v="2992" actId="20577"/>
          <ac:spMkLst>
            <pc:docMk/>
            <pc:sldMk cId="2595933975" sldId="271"/>
            <ac:spMk id="2" creationId="{CE5AEA17-B5F8-03B0-DDF7-51E5BDE0E8BC}"/>
          </ac:spMkLst>
        </pc:spChg>
      </pc:sldChg>
      <pc:sldChg chg="addSp delSp modSp new mod">
        <pc:chgData name="Ibrahim Rupawala" userId="16fe9d1623dd648b" providerId="LiveId" clId="{84048651-AAA1-47F4-B42A-3A721989D4E7}" dt="2023-05-21T16:01:54.563" v="3187" actId="20577"/>
        <pc:sldMkLst>
          <pc:docMk/>
          <pc:sldMk cId="3154124509" sldId="272"/>
        </pc:sldMkLst>
        <pc:spChg chg="add mod">
          <ac:chgData name="Ibrahim Rupawala" userId="16fe9d1623dd648b" providerId="LiveId" clId="{84048651-AAA1-47F4-B42A-3A721989D4E7}" dt="2023-05-21T16:01:54.563" v="3187" actId="20577"/>
          <ac:spMkLst>
            <pc:docMk/>
            <pc:sldMk cId="3154124509" sldId="272"/>
            <ac:spMk id="6" creationId="{9AC4CDEE-C075-4463-5FE9-1B5C0ADCF590}"/>
          </ac:spMkLst>
        </pc:spChg>
        <pc:picChg chg="add del mod">
          <ac:chgData name="Ibrahim Rupawala" userId="16fe9d1623dd648b" providerId="LiveId" clId="{84048651-AAA1-47F4-B42A-3A721989D4E7}" dt="2023-05-21T16:00:11.838" v="2996" actId="478"/>
          <ac:picMkLst>
            <pc:docMk/>
            <pc:sldMk cId="3154124509" sldId="272"/>
            <ac:picMk id="3" creationId="{5CEE4C44-681D-2688-8BB8-67D8FD4D4C9B}"/>
          </ac:picMkLst>
        </pc:picChg>
        <pc:picChg chg="add mod">
          <ac:chgData name="Ibrahim Rupawala" userId="16fe9d1623dd648b" providerId="LiveId" clId="{84048651-AAA1-47F4-B42A-3A721989D4E7}" dt="2023-05-21T16:00:14.772" v="2998" actId="1076"/>
          <ac:picMkLst>
            <pc:docMk/>
            <pc:sldMk cId="3154124509" sldId="272"/>
            <ac:picMk id="5" creationId="{77329BE5-DEE7-1603-29F6-8C846E16A928}"/>
          </ac:picMkLst>
        </pc:picChg>
      </pc:sldChg>
      <pc:sldChg chg="addSp modSp new mod">
        <pc:chgData name="Ibrahim Rupawala" userId="16fe9d1623dd648b" providerId="LiveId" clId="{84048651-AAA1-47F4-B42A-3A721989D4E7}" dt="2023-05-21T16:03:27.867" v="3268" actId="20577"/>
        <pc:sldMkLst>
          <pc:docMk/>
          <pc:sldMk cId="1420214209" sldId="273"/>
        </pc:sldMkLst>
        <pc:spChg chg="add mod">
          <ac:chgData name="Ibrahim Rupawala" userId="16fe9d1623dd648b" providerId="LiveId" clId="{84048651-AAA1-47F4-B42A-3A721989D4E7}" dt="2023-05-21T16:03:27.867" v="3268" actId="20577"/>
          <ac:spMkLst>
            <pc:docMk/>
            <pc:sldMk cId="1420214209" sldId="273"/>
            <ac:spMk id="4" creationId="{89EE633B-660F-7855-A071-C1D96261A30E}"/>
          </ac:spMkLst>
        </pc:spChg>
        <pc:picChg chg="add mod">
          <ac:chgData name="Ibrahim Rupawala" userId="16fe9d1623dd648b" providerId="LiveId" clId="{84048651-AAA1-47F4-B42A-3A721989D4E7}" dt="2023-05-21T16:02:33.287" v="3190" actId="1076"/>
          <ac:picMkLst>
            <pc:docMk/>
            <pc:sldMk cId="1420214209" sldId="273"/>
            <ac:picMk id="3" creationId="{20FA23DE-0C1D-0E45-B0FF-50E55632BF8F}"/>
          </ac:picMkLst>
        </pc:picChg>
      </pc:sldChg>
      <pc:sldChg chg="addSp new mod">
        <pc:chgData name="Ibrahim Rupawala" userId="16fe9d1623dd648b" providerId="LiveId" clId="{84048651-AAA1-47F4-B42A-3A721989D4E7}" dt="2023-05-21T16:03:46.613" v="3270" actId="22"/>
        <pc:sldMkLst>
          <pc:docMk/>
          <pc:sldMk cId="3754532595" sldId="274"/>
        </pc:sldMkLst>
        <pc:picChg chg="add">
          <ac:chgData name="Ibrahim Rupawala" userId="16fe9d1623dd648b" providerId="LiveId" clId="{84048651-AAA1-47F4-B42A-3A721989D4E7}" dt="2023-05-21T16:03:46.613" v="3270" actId="22"/>
          <ac:picMkLst>
            <pc:docMk/>
            <pc:sldMk cId="3754532595" sldId="274"/>
            <ac:picMk id="3" creationId="{49FBA582-559B-0544-2824-5A86170F541E}"/>
          </ac:picMkLst>
        </pc:picChg>
      </pc:sldChg>
      <pc:sldChg chg="addSp new mod">
        <pc:chgData name="Ibrahim Rupawala" userId="16fe9d1623dd648b" providerId="LiveId" clId="{84048651-AAA1-47F4-B42A-3A721989D4E7}" dt="2023-05-21T16:04:12.561" v="3272" actId="22"/>
        <pc:sldMkLst>
          <pc:docMk/>
          <pc:sldMk cId="857809661" sldId="275"/>
        </pc:sldMkLst>
        <pc:picChg chg="add">
          <ac:chgData name="Ibrahim Rupawala" userId="16fe9d1623dd648b" providerId="LiveId" clId="{84048651-AAA1-47F4-B42A-3A721989D4E7}" dt="2023-05-21T16:04:12.561" v="3272" actId="22"/>
          <ac:picMkLst>
            <pc:docMk/>
            <pc:sldMk cId="857809661" sldId="275"/>
            <ac:picMk id="3" creationId="{6D6FFD43-CB50-0DE9-3E71-98C751012F68}"/>
          </ac:picMkLst>
        </pc:picChg>
      </pc:sldChg>
      <pc:sldChg chg="addSp modSp new mod">
        <pc:chgData name="Ibrahim Rupawala" userId="16fe9d1623dd648b" providerId="LiveId" clId="{84048651-AAA1-47F4-B42A-3A721989D4E7}" dt="2023-05-21T16:06:36.200" v="3337" actId="20577"/>
        <pc:sldMkLst>
          <pc:docMk/>
          <pc:sldMk cId="3497950838" sldId="276"/>
        </pc:sldMkLst>
        <pc:spChg chg="add mod">
          <ac:chgData name="Ibrahim Rupawala" userId="16fe9d1623dd648b" providerId="LiveId" clId="{84048651-AAA1-47F4-B42A-3A721989D4E7}" dt="2023-05-21T16:06:36.200" v="3337" actId="20577"/>
          <ac:spMkLst>
            <pc:docMk/>
            <pc:sldMk cId="3497950838" sldId="276"/>
            <ac:spMk id="4" creationId="{55832CD5-26F3-83F8-A345-C726F341E9E3}"/>
          </ac:spMkLst>
        </pc:spChg>
        <pc:picChg chg="add mod">
          <ac:chgData name="Ibrahim Rupawala" userId="16fe9d1623dd648b" providerId="LiveId" clId="{84048651-AAA1-47F4-B42A-3A721989D4E7}" dt="2023-05-21T16:05:42.150" v="3275" actId="1076"/>
          <ac:picMkLst>
            <pc:docMk/>
            <pc:sldMk cId="3497950838" sldId="276"/>
            <ac:picMk id="3" creationId="{F73D18DE-3422-1F60-A4CC-1D2E891A4CB8}"/>
          </ac:picMkLst>
        </pc:picChg>
      </pc:sldChg>
      <pc:sldChg chg="addSp modSp new mod">
        <pc:chgData name="Ibrahim Rupawala" userId="16fe9d1623dd648b" providerId="LiveId" clId="{84048651-AAA1-47F4-B42A-3A721989D4E7}" dt="2023-05-21T16:08:29.725" v="3455" actId="20577"/>
        <pc:sldMkLst>
          <pc:docMk/>
          <pc:sldMk cId="1778234057" sldId="277"/>
        </pc:sldMkLst>
        <pc:spChg chg="add mod">
          <ac:chgData name="Ibrahim Rupawala" userId="16fe9d1623dd648b" providerId="LiveId" clId="{84048651-AAA1-47F4-B42A-3A721989D4E7}" dt="2023-05-21T16:08:29.725" v="3455" actId="20577"/>
          <ac:spMkLst>
            <pc:docMk/>
            <pc:sldMk cId="1778234057" sldId="277"/>
            <ac:spMk id="4" creationId="{9C486C88-804D-4C4A-646B-0B60B65E0317}"/>
          </ac:spMkLst>
        </pc:spChg>
        <pc:picChg chg="add mod">
          <ac:chgData name="Ibrahim Rupawala" userId="16fe9d1623dd648b" providerId="LiveId" clId="{84048651-AAA1-47F4-B42A-3A721989D4E7}" dt="2023-05-21T16:06:53.777" v="3340" actId="1076"/>
          <ac:picMkLst>
            <pc:docMk/>
            <pc:sldMk cId="1778234057" sldId="277"/>
            <ac:picMk id="3" creationId="{8A9D2C80-EEC6-1917-134E-3874A6833F3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0" timeString="2023-04-22T11:18:30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23660 6044 0</inkml:trace>
  <inkml:trace contextRef="#ctx0" brushRef="#br0" timeOffset="1438.16">23660 6044 0,'-24'0'234,"-35"0"-234,-11 0 16,34 0-16,1 0 15,0 0 1,11 0-1,13 0 1,-1 0 15,0 0 1,0 0-17,-11 0 1,-24 0-1,0-35 1,23 23-16,-58 12 16,58 0-1,1 0 1,11 0 0,24 0 171,-12-12-187,23 0 16,166-11-1,-1-36 1,82 12 0,-188 23-1,-46 24 1,-1 0-1,-23 0 17,0 0-1,-1 0 0,36 0-15,0-11-1,36 11 1,-72 0-16,1 0 16,0 0 15,-47 0 110,-59 11-126,-165 25 1,24-1-1,11 36 1,95-48-16,-83 48 16,95-24-1,81-24 1,1-23 0,23 0-1</inkml:trace>
  <inkml:trace contextRef="#ctx0" brushRef="#br0" timeOffset="21029">29845 10924 0,'12'-12'250,"23"0"-250,-11 1 16,34-1-1,60-23 1,-83 23-16,36 0 15,-12-11 1,35-24 0,23 35-1,-23 0 1,-23 0 0,11 12-1,-58 0 1,-13 0-1,13 0 1,-12 0 15,-36 0 141,-11 0-172,-47 0 16,-177 24 15,71-1-15,-24 13-1,71-1 1,70-23 0,48-12-16,-12 0 15,11 11 1,-117 13-1,59-12 1,-24 11 0,0 1-1,94-24 1,-11 0 0,11 0 15,0 0 0,24 0 78,23 0-93,48-24-16,34 1 16,95-13-1,-106 1-15,129-35 16,-12 11 0,-58 12 15,-118 12-16,-12 35 1,-23 0 0,0 0-1,0 0 17,-1 0-17,-22 0 126,-95 70-141,-165 36 15,-152 106 1,-59 58 0,164-105-1,283-142 1,0-11 0,141-130-1,-59 48 1</inkml:trace>
  <inkml:trace contextRef="#ctx0" brushRef="#br0" timeOffset="25934.96">20155 9983 0,'-11'59'203,"-13"-24"-203,24 48 15,0-13 1,0 189 0,24-24-1,23-11 1,0-119-1,-24-69-15,107 46 16,34-47 0,71-11-1,-152-24 1,-13 0 0,48 12-1,58-12 1,59 0 15,-11 0-31,35 23 31,-154 1-15,-58-24 0,-23 0-1,11 0 1,12 0-1,318-95 1,-177 48 0,-47 12-1,35-24 1,-81 24 0,-13 23-1,118-35 1,-130 12-1,-11 11 1,0 1 15,-24-12-15,0-1 0,-23 1-1,-12 23 1,24-46 15,-24-142-15,-59-24-1,-82 48 1,47 105-16,-130-58 16,48 35-1,-48 12 1,60 58-1,-1-35 1,-141 47 15,118 12-15,-35-23 0,-142-12-1,130 35 1,35 0-1,-164 47 1,129-12 0,140-11-1,48-13 1,24-11 0,-12 24-1,-118 117 1,-141 106-1,35-35 1,12-48 15,165-140-15,58 11 0,1-35-1,23 12 1</inkml:trace>
  <inkml:trace contextRef="#ctx0" brushRef="#br0" timeOffset="28301.25">19368 12853 0,'11'58'219,"1"25"-203,12-25-16,-13-11 15,25 95 1,11-60 0,0 12-1,58 24 1,178 199 0,69-23-1,1-12 1,94 71-1,-176-177 1,-119-93 0,-10-71-1,-25-12 17,24-83-17,-70 36-15,129-117 16,11 11-1,-46 70 1,-94 48-16,-1 0 16,12 0-1,60-24 1,-1-12 0,35 1-1,-35-13 1,-47 36-1,-35 47 1,-24-11 0,-11-25-1,82-70 1,-48-35 0,25 24-1,-60 58 1,-23 47-1,0-11 1,-82-71 0,-94-24-1,-1 47 1,48-11 0,70 23-1,-35-23 1,-47-94-1,0 34 1,-106 37 0,23-1 15,107 82-15,34 1-1,-93 23 1,23 12-1,-35 23 1,-82 12 0,34 12-1,25-24 1,-154 12 0,189-47-1,58 0 1,-11 0-1,94 0 1,11 12 0,-105 58 15,-24 36-15,0 35-1,-59 47 1,107-82-1,34-47 1,24 0 0,23-36-1,13-23 1</inkml:trace>
  <inkml:trace contextRef="#ctx0" brushRef="#br0" timeOffset="30766.33">22484 13958 0</inkml:trace>
  <inkml:trace contextRef="#ctx0" brushRef="#br0" timeOffset="34207.94">32126 13640 0,'-164'-35'235,"11"23"-235,-47-11 15,0-1-15,-118-11 16,-211-47 0,294 70 15,59 12-31,-95-35 31,48 35-15,-59-36-1,152 36-15,-105-23 16,-59 23 0,-117 12-1,246 11 1,47 12-1,1-11 1,-48 11 0,47-23-1,48 12 1,-106-1 0,-1 24 15,60 0-16,-130 24 1,94-36 0,-47 12-1,23-23 1,72-24 0,-13 0-1,-70 0 1,35 0-1,-35 0 1,-12 23 0,35 1-1,1 11 1,-83 0 0,141-35 15,0 0-16,-23-23 1,-1 23 0,-81-12-1,105 12-15,-71-12 16,60-11 0,-12 11-1,70 0 1,-47-11-1,-12-25 1,60 25-16,-95 11 16,35 0-1,12 1 1,-47-25 15,71 25-31,0-13 31,-36 1-15,36-1 0,-24 12-1,-12-11 1,71 11 0,12 12-1,0 0 1,23 0 15,12-23-15,-12 23-1</inkml:trace>
  <inkml:trace contextRef="#ctx0" brushRef="#br0" timeOffset="43387.34">26835 6079 0,'23'-23'219,"-23"11"-219,0 0 16,0 0-1,12 12 17,0-11-17,141-119 1,-83 60-1,-46 46 1,-13 12 0,1 12 15,-12-11-15,12 11 15,-12-12 31,0 24 157,0-1-203,0 1-1,0 0 1,0 0 0,0 11-1,0-11 32,0 0-31,0 0-16,0-1 31,0 1-31,0 0 31,0 0-15,12 11 15,-12-11 16,11-12-47,13 0 16,-24 12-1,12-12 1,-12 11-1,11-11 1,1 0 31,0 0 15</inkml:trace>
  <inkml:trace contextRef="#ctx0" brushRef="#br0" timeOffset="46235.02">30257 5903 0,'70'-35'250,"71"-48"-234,-58 13-16,11 34 15,-36 1 1,-11 12-16,-23 23 16,-12 0 15,0-12 16,-12-12-16,0 36 172,0 0-203,-12-12 16,12 12-1,-12-12-15,12 11 16,-12 1 0,12 12-1,-23-13 1,11 83 0,12 36-1,0 23 1,0-59-1,0-47 1,0-12 0,0 0-1,0-23 1,0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0" timeString="2023-04-22T11:19:34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8337 5256 0,'-23'35'265,"-36"83"-265,-12-36 16,-11 36 0,0-36-1,70-23-15,-11-24 16,11-11-1,12-13 1,0-22 156,0-1-156,0 0-1,0 0 1,0 1-1,0-13 1,0 12-16,0 1 16,0-1-1,0 0 17,12 12-32,-12-12 15,0 1 32,0-1-16,11 12-15,-11-12 0,24-11 30,-12 11-30,-1 12 0,83-71-1,0-23 1,-82 82-16,0 1 16,0 11 15,-12-12-31,12 12 15,-12-12 32,11 12-31,1 0 15,-12-12 0,12 12-15,0 0 0,11-23-1,24-1 1,-35 13-16,0 11 31,-12-12-15,0 0 15,-12 12 266,0 0-281,-11 0 15,11 0-16,0 0 17,0 0-1,1 0 0,-1 0 0,0 0 16</inkml:trace>
  <inkml:trace contextRef="#ctx0" brushRef="#br0" timeOffset="1549.58">8302 5303 0,'0'12'312,"12"-12"-296,-12 12-1,0-1 1,23 1 0,-11 12-1,0-13 1,-12 1-1,12-12 1,-12 24 0,11-24-1,13 11 1,-24 1 31,12-12-16,-1 24-31,-11-1 31,12 1-15,0-1-16,-12 1 16,12-24-1,-12 12 1,11-12-1,-11 11 1,12-11 15,-12 12-15,24 0 15,-24 0-31,11 11 16,-11-11 15,12-988-31,-12 1964 31,0-977 1,0 1-1,12 0 16,-12 0 31,12-1-47,-1 13 0,13-1-15,-12 1 0,23-1-1,-23 1 1,-12 0-16,12-1 15,-1-11 17,1-12-1,0 0 47</inkml:trace>
  <inkml:trace contextRef="#ctx0" brushRef="#br0" timeOffset="7323.14">7491 5338 0,'-12'106'219,"12"24"-204,0 105 1,0-82 0,-12 152-1,-11-116 1,23 34 0,0-141-16,0 71 15,0 0 1,0 47-1,-12 82 1,12-153 0,0-46-1,-24 70 1,13-36 0,11 36-1,0 23 16,0-81-15,0-25 0,0-46-1,0-1 1,0-11 0,0 0-1,0 23 1,0 0-1,0-11-15,0 11 16,0 0 0,0-23 15</inkml:trace>
  <inkml:trace contextRef="#ctx0" brushRef="#br0" timeOffset="11775.96">13700 5397 0,'-24'12'203,"-11"11"-203,23-23 16,0 12-16,-47 23 31,12-23-31,-35 24 15,23-1 1,48-23 0,-25-12-1,24 11 1,1-11 15,11 12-15,-12-12-1,0 0 32,24 0 110,23 0-157,48-35 15,46 0 1,-82-13-1,12 37 1,-48 11 0,1-12-1,0 12 17,0 0-1,0 0 16,-12-12-32,11 12 32,1-12 47,0 1-94,11-1 16,13-23-16,46 11 15,-70 12 1,-1 12-1,1 0 1,0 0 15,0 0 16,-48 12 141,-69 35-188,-1 35 15,-12-23-15,-105 47 32,23-47-17,118-12 1,35-35-1,35-12-15,-12 0 16,12 0 0,24 0 77,71-47-93,-1 11 16,200-46 0,-200 35-1,12 24 17,1-25-17,-60 48 1,0 0-1,-23 0-15</inkml:trace>
  <inkml:trace contextRef="#ctx0" brushRef="#br0" timeOffset="21919.99">19285 12253 0,'-70'59'235,"-48"11"-235,24 1 15,-12 11-15,-117 83 32,140-118-17,60-12 1,-1-23 0,13-12-16,11 12 15,-12-12 1,0 11 15,12 1-15,12-12 327,0-23-327,-1 23-16,1-12 16,-12 0-1,12 12-15,11-12 32,166-129-17,-119 71 1,-46 46-1,-13 24 17,1 0 15,-12-12-47,12 12 46,-12-11-14</inkml:trace>
  <inkml:trace contextRef="#ctx0" brushRef="#br0" timeOffset="25306.33">4163 13123 0,'47'-12'297,"59"0"-297,-1-11 16,25-1-16,34 13 15,-105 11-15,0 0 16,35 0-1,-23 0 17,93 0-17,-58 0 1,-24 0 0,-11 23-1,-12-23 1,11 0-1,-46 0 1,70 0 0,-35 0-1,82 0 1,-59-12 0,12 1-1,-35 11 1,-35 0-1,-13 0 17,13 0-17,-1 0 1,13 0 0,-13 0-1,12 0 1,1 0-1,-25 0 1,1 0 15</inkml:trace>
  <inkml:trace contextRef="#ctx0" brushRef="#br0" timeOffset="45771.46">30186 5432 0,'-35'0'297,"11"0"-297,12 0 15,1 0-15,-13 0 16,-35 0 0,36 0-1,-12 0 1,23 0-1,0 0 17,0 0-17,1-11 1,-36-1 0,-12 0-1,-71 12 1,60 0-1,11 0 1,36 0 0,-1 0-1,12 0 1,-11 0 15,-1 0-31,-117 35 16,0-11 15,106-24-15,11 0-1,1 0 1,11 0 15,0 0 0,71 0 173,94-12-204,153-23 15,-36 23 1,-235 12-1,24 0-15,23-23 16,59-1 15,-117 24-15,23 0 0,-35 0-1,0 0 1,-36 0 46,-47 0-62,-117 47 16,-164-12 0,246-35-1,35 0 1,59 0-16,-11 0 15,11 0 1,36 0 31,11-11-47</inkml:trace>
  <inkml:trace contextRef="#ctx0" brushRef="#br0" timeOffset="47768.73">29633 11888 0,'-35'59'203,"23"-24"-188,-11 24-15,11-35 16,-59 117 0,36-82-1,12 11 1,11-58-1,0 11 1,12-11 15,0 0 1,-12 11-17,-46 60 1,-1 105-16,-59 106 15,59-165 1,-11-11 0,58-83-1,0-11 1,12-13 0</inkml:trace>
  <inkml:trace contextRef="#ctx0" brushRef="#br0" timeOffset="51069.3">29704 10183 0,'-12'24'265,"-23"35"-249,0 11-16,11-35 16,1 1-16,-1-25 15,24 25 1,-12-25 0,12 1 15,0 0 16,-11-12-32,11 12 1,-12-1 0,0 1-16,-12 35 15,-11 36 16,12-25-31,-24 25 16,-12 22 0,24-46-1,23-12 1,12-35 0,0 0-1,0 0 16,0-1 1,-12-11-1,12 12-15,-12-12 30,12-12 111,0 1-142,0-1-15,12-35 32,0 12-17,-12 23 1,0-12-1,12-11 1,11 11-16,142-222 16,46-13-1,-81 118 1,-107 117 0,-23 1-1,0 11 1,0 0 15,0 0 0,0 1 1,12-1-1,0-23-16,23-59-15,-23-12 16,23 47-16,-23-12 16,-12 60-1,0-1 1,0 0 15,-12 12 204</inkml:trace>
  <inkml:trace contextRef="#ctx0" brushRef="#br0" timeOffset="52785.38">29939 9701 0,'-47'165'187,"12"-12"-171,-12 23-16,-36 283 15,72 34 1,11-93 0,58 94-1,25-141 1,-1 59-1,-58-189 1,11 188 0,12-34-1,-47 81 1,-35-152 0,-1-71-1,-34 59 1,23-176-1,-12-12 1,35-47 0,24-36-1,0-11 1,-11-12 125,-1 0-126,0 0 1,0 0-16,1 0 15,-13 0-15,1 0 16,-1 0 0,12 0-1,1 0 17,-1-12-17,-12-11 1,1-13 15,11 24-15,0 1-1,1-48 1,-1 35 0,12 13-16,-12-1 15,0-106 1,12-70-1,0 141 1,0 24 0,0-1-1,0 12 1,0-11 15,0-107-15,47-140 15,-23 188-15,-24 11-1,0 12 1,0 48 0,0-1-1,0 0 1,0 0-1,0-23 1,0-24 0,0-70-1,0 117 1,0 0 0,0 1-1,0-13 1,0 12 15,0-11-15,0-48-1,0 12 1,0 48-16,0-1 16,0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FA04-4F3B-4C39-9223-AD6682A78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3BF2E-BE6C-4CAD-8577-58082D789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EEFDD-F636-4361-80E3-8E0DF01D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425-E5A5-4E60-AB71-80708135038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253E1-A17E-470F-9C19-E5D2C588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6FF7-FCFF-45D7-B351-AD615F06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5DE-1275-43DC-8C55-FDCA4E701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BBE3-AB0E-467E-A39D-C63726DA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54EAC-6DE1-4245-B4E8-E84E50F89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A2C0-8F65-4593-A93C-86EDC8B8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425-E5A5-4E60-AB71-80708135038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39470-47A2-4F4E-9064-1B06EDD4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523D-CF66-4ECB-B864-99B66FED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5DE-1275-43DC-8C55-FDCA4E701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46666-AC30-452E-8BBF-289B3DFF1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74077-C247-4782-BF1F-CDC20C906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A8095-5DD6-445B-B9B3-FEC94F70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425-E5A5-4E60-AB71-80708135038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1E95A-116A-45D1-9564-C6357160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314B7-FEF4-4AC3-9F73-DD19EBBC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5DE-1275-43DC-8C55-FDCA4E701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5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EF1F-1DCB-428A-8A3B-7EF362A4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66EF-DFC9-46CA-8FE1-597BAC5A2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444EB-CBF7-41FF-B2B9-39CF6217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425-E5A5-4E60-AB71-80708135038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6E30F-3A6A-43B3-A02C-E62B0AB3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9C02-EB15-4DF7-B2E3-8A8DD3C9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5DE-1275-43DC-8C55-FDCA4E701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9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EE01-7836-4973-BB96-FAAB66DF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D636E-64AA-4AB7-BFB2-CAED3E50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F0C7A-A276-436F-80DD-E3C97AEF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425-E5A5-4E60-AB71-80708135038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1A766-3224-4140-8BBE-7584A9ED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2EC33-B978-48F4-9607-28AE35E4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5DE-1275-43DC-8C55-FDCA4E701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8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731-CB82-44A1-A414-FF346146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FFCC-DF40-4FFC-B846-5CCB3E12F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75B09-4AEC-43F6-824F-24251820B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A872E-CB03-4A34-96C3-53454CEF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425-E5A5-4E60-AB71-80708135038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81393-1A6F-41A1-8825-D323F1E9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AB69D-F187-4765-B7C8-0F7C9891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5DE-1275-43DC-8C55-FDCA4E701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4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642F-5F67-49B1-B11E-40CA20B9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E6582-6B30-4D3C-8F9D-0FDEDCC4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B69AB-A3ED-4929-AF3F-6FEA25F3B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471D3-A47D-4F37-88E1-4159C7EB3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A3895-5DEA-41CF-84C8-EF0ED994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3C17B-D75F-48C2-9118-A711D2DF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425-E5A5-4E60-AB71-80708135038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6CF95-0B8E-4D48-85F7-DA48C4AE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FCCD8-88B7-4BC3-BDE6-83AB8391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5DE-1275-43DC-8C55-FDCA4E701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9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B4C4-5613-496F-9163-3DB8C34A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EB938-878C-4AF9-BE03-9F8FD29F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425-E5A5-4E60-AB71-80708135038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D1FE2-61F8-491A-9B81-BED2AABB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EDAA1-C547-43FC-A727-17712310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5DE-1275-43DC-8C55-FDCA4E701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36D15-BCA3-4F93-96DE-F915E2B6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425-E5A5-4E60-AB71-80708135038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1CB4F-29E1-4BDE-9BA7-F0EF5D5F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DAF11-F837-4B69-91BB-1B07E3A7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5DE-1275-43DC-8C55-FDCA4E701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3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32AB-B3BF-4881-8235-E007F5D6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FF7C-3202-4EB2-ABD0-8BAB93A49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9254F-0F44-4AEE-8708-A4C1DB8D9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E3461-7A17-4080-948D-645B1971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425-E5A5-4E60-AB71-80708135038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153AF-C200-4E9A-92DD-B384D546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AA5B2-8077-4710-AEEA-3C50D663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5DE-1275-43DC-8C55-FDCA4E701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9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8301-0122-4645-B753-5E32090D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12FCE-4F3B-4D32-9A89-B6AD07EAF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B7ABF-1220-4170-9E02-A8393C0BE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B1F5E-2310-4C95-913A-CE23C0A4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425-E5A5-4E60-AB71-80708135038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414F8-71BE-4750-A64C-5A0EDBE8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27945-89C3-4945-A8A6-5E1CD8B1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D5DE-1275-43DC-8C55-FDCA4E701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6C143-2AB5-48BF-863B-ACD015D3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EAD28-A69C-4A06-812D-7196AF256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9C820-718F-40F3-832A-E8240E79C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AB425-E5A5-4E60-AB71-80708135038D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D5B2-FA3C-4DC8-84DE-A721B3FA4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BBBB-C0A8-4577-AD10-6F38A9888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0D5DE-1275-43DC-8C55-FDCA4E701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4E93F-FD57-4B9E-813F-679806961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AHB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5871C-8F97-4688-A3F6-3854EB78B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500"/>
              <a:t>Name: G Vamsi Girish</a:t>
            </a:r>
          </a:p>
          <a:p>
            <a:r>
              <a:rPr lang="en-US" sz="1500"/>
              <a:t>    M.Tech: VLSI System, NIT Trichy.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29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EA7C3-0366-4BF7-812C-DB6176099B51}"/>
              </a:ext>
            </a:extLst>
          </p:cNvPr>
          <p:cNvSpPr txBox="1"/>
          <p:nvPr/>
        </p:nvSpPr>
        <p:spPr>
          <a:xfrm>
            <a:off x="647700" y="515035"/>
            <a:ext cx="11198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Transer</a:t>
            </a:r>
            <a:r>
              <a:rPr lang="en-US" b="1" dirty="0"/>
              <a:t> 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transfer can be classified into one of four different types, as indicated by the HTRANS[1:0]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00-IDEAL: the state is which there is data transfer happen.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01-BUSY:the state it which ideal cycles are allowed in middle of burst transfer.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10-NON-SEQE: the state is which transaction start begin. This state there is no previous address and control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11-SEQUE: the state it which address and control signal previous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E239-FD84-42F4-A9E4-1E816057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2269361"/>
            <a:ext cx="79819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FC8E33-CEFD-CED5-1C8B-7A22AA03EDED}"/>
              </a:ext>
            </a:extLst>
          </p:cNvPr>
          <p:cNvSpPr txBox="1"/>
          <p:nvPr/>
        </p:nvSpPr>
        <p:spPr>
          <a:xfrm>
            <a:off x="8327390" y="2269361"/>
            <a:ext cx="36524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and Write does not happen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it is shown in the Figure that read and write happens simultaneously but it is Not like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HBURST is high the HADDR gets incremented by number of bits mentioned in GREPPING_BITS for each clock cycles. But if HTRANS has BUSY Seq then the HADDR will not get incremented and continue to next clock cycle</a:t>
            </a:r>
          </a:p>
        </p:txBody>
      </p:sp>
    </p:spTree>
    <p:extLst>
      <p:ext uri="{BB962C8B-B14F-4D97-AF65-F5344CB8AC3E}">
        <p14:creationId xmlns:p14="http://schemas.microsoft.com/office/powerpoint/2010/main" val="218860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EA7C3-0366-4BF7-812C-DB6176099B51}"/>
              </a:ext>
            </a:extLst>
          </p:cNvPr>
          <p:cNvSpPr txBox="1"/>
          <p:nvPr/>
        </p:nvSpPr>
        <p:spPr>
          <a:xfrm>
            <a:off x="647700" y="515035"/>
            <a:ext cx="11198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Transer</a:t>
            </a:r>
            <a:r>
              <a:rPr lang="en-US" b="1" dirty="0"/>
              <a:t> type Continue …: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transfer can be classified into one of four different types, as indicated by the HTRANS[1:0]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00-IDEAL: the state is which there is data transfer happen.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01-BUSY:the state it which ideal cycles are allowed in middle of burst transfer.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10-NON-SEQE: the state is which transaction start begin. This state there is no previous address and control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11-SEQUE: the state it which address and control signal previous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E239-FD84-42F4-A9E4-1E816057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2269361"/>
            <a:ext cx="7981950" cy="4133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FC8E33-CEFD-CED5-1C8B-7A22AA03EDED}"/>
              </a:ext>
            </a:extLst>
          </p:cNvPr>
          <p:cNvSpPr txBox="1"/>
          <p:nvPr/>
        </p:nvSpPr>
        <p:spPr>
          <a:xfrm>
            <a:off x="8327390" y="2269361"/>
            <a:ext cx="3652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to enable HBURST mode, first two cycles should be NONSEQ and BUSY. After that only SEQ mode starts where </a:t>
            </a:r>
            <a:r>
              <a:rPr lang="en-US" dirty="0" err="1"/>
              <a:t>tranfers</a:t>
            </a:r>
            <a:r>
              <a:rPr lang="en-US" dirty="0"/>
              <a:t> happens in INCR mode, incrementing address by 4 bytes.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4 bytes is controlled by HBURST bit</a:t>
            </a:r>
          </a:p>
        </p:txBody>
      </p:sp>
    </p:spTree>
    <p:extLst>
      <p:ext uri="{BB962C8B-B14F-4D97-AF65-F5344CB8AC3E}">
        <p14:creationId xmlns:p14="http://schemas.microsoft.com/office/powerpoint/2010/main" val="214973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0CDF1-84B4-6831-7286-5DBA4B17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814" y="1479760"/>
            <a:ext cx="5867428" cy="47149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FFCB76-F077-3F1F-3391-4E634008CCC9}"/>
              </a:ext>
            </a:extLst>
          </p:cNvPr>
          <p:cNvSpPr txBox="1"/>
          <p:nvPr/>
        </p:nvSpPr>
        <p:spPr>
          <a:xfrm>
            <a:off x="664029" y="5773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Address decoding 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03813-4AD5-8E7F-CE88-A26013D6ADD1}"/>
              </a:ext>
            </a:extLst>
          </p:cNvPr>
          <p:cNvSpPr txBox="1"/>
          <p:nvPr/>
        </p:nvSpPr>
        <p:spPr>
          <a:xfrm>
            <a:off x="664029" y="1374926"/>
            <a:ext cx="5306785" cy="4084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central address decoder is used to provide a select signal, </a:t>
            </a:r>
            <a:r>
              <a:rPr lang="en-US" dirty="0" err="1"/>
              <a:t>HSELx</a:t>
            </a:r>
            <a:r>
              <a:rPr lang="en-US" dirty="0"/>
              <a:t>, for each slave on the bus.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select signal is a combinatorial decode of the high-order address signals, and simple address decoding schemes are encouraged to avoid complex decode logic and to ensure high-speed operation.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slave must only sample the address and control signals and </a:t>
            </a:r>
            <a:r>
              <a:rPr lang="en-US" dirty="0" err="1"/>
              <a:t>HSELx</a:t>
            </a:r>
            <a:r>
              <a:rPr lang="en-US" dirty="0"/>
              <a:t> when HREADY is HIGH, indicating that the current transfer is completing.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certain circumstances it is possible that </a:t>
            </a:r>
            <a:r>
              <a:rPr lang="en-US" dirty="0" err="1"/>
              <a:t>HSELx</a:t>
            </a:r>
            <a:r>
              <a:rPr lang="en-US" dirty="0"/>
              <a:t> will be asserted when HREADY is LOW, but the selected slave will have changed by the time the current transfer completes.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53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5F603D-3A75-6C51-774E-8C605BFC29CE}"/>
              </a:ext>
            </a:extLst>
          </p:cNvPr>
          <p:cNvSpPr txBox="1"/>
          <p:nvPr/>
        </p:nvSpPr>
        <p:spPr>
          <a:xfrm>
            <a:off x="478971" y="3432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Slave transfer responses HRESP[1:0]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A60F6-63B6-06EE-DC93-C7E2B6BC0D00}"/>
              </a:ext>
            </a:extLst>
          </p:cNvPr>
          <p:cNvSpPr txBox="1"/>
          <p:nvPr/>
        </p:nvSpPr>
        <p:spPr>
          <a:xfrm>
            <a:off x="636814" y="903238"/>
            <a:ext cx="10401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a master has started a transfer, the slave then determines how the transfer should progress.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Whenever a slave is accessed it must provide a response which indicates the status of the transfer.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HREADY signal is used to extend the transfer and this works in combination with the response signals, HRESP[1:0], which provide the status of the transfer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32D85-8B02-B164-993F-7D658F619C71}"/>
              </a:ext>
            </a:extLst>
          </p:cNvPr>
          <p:cNvSpPr txBox="1"/>
          <p:nvPr/>
        </p:nvSpPr>
        <p:spPr>
          <a:xfrm>
            <a:off x="636814" y="2251305"/>
            <a:ext cx="106026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slave can complete the transfer in a number of ways. It can: • complete the transfer immediately • insert one or more wait states to allow time to complete the transfer • signal an error to indicate that the transfer has failed • delay the completion of the transfer, but allow the master and slave to back off the bus, leaving it available for other transfers.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A32FF-F9C3-F424-2F85-8EDE115FFCAC}"/>
              </a:ext>
            </a:extLst>
          </p:cNvPr>
          <p:cNvSpPr txBox="1"/>
          <p:nvPr/>
        </p:nvSpPr>
        <p:spPr>
          <a:xfrm>
            <a:off x="707572" y="363367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00 –indicate OKEY response</a:t>
            </a:r>
          </a:p>
          <a:p>
            <a:r>
              <a:rPr lang="en-US" dirty="0"/>
              <a:t>01-indicate error response(A two-cycle RETRY response is required)</a:t>
            </a:r>
          </a:p>
          <a:p>
            <a:r>
              <a:rPr lang="en-US" dirty="0"/>
              <a:t>10-indicate retry response(A two-cycle RETRY response is required)</a:t>
            </a:r>
          </a:p>
          <a:p>
            <a:r>
              <a:rPr lang="en-US" dirty="0"/>
              <a:t>11-indicate </a:t>
            </a:r>
            <a:r>
              <a:rPr lang="en-US" dirty="0" err="1"/>
              <a:t>splite</a:t>
            </a:r>
            <a:r>
              <a:rPr lang="en-US" dirty="0"/>
              <a:t> response(A two-cycle RETRY response is required).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54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70454C-F589-58FB-19C9-12177F511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90" y="790414"/>
            <a:ext cx="7212719" cy="4314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B69232-8B7B-1FBB-35E7-B31511E97668}"/>
              </a:ext>
            </a:extLst>
          </p:cNvPr>
          <p:cNvSpPr txBox="1"/>
          <p:nvPr/>
        </p:nvSpPr>
        <p:spPr>
          <a:xfrm>
            <a:off x="8136610" y="767166"/>
            <a:ext cx="34483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WRAP4 can enable storing only 4 bytes. Over here from 0x30 to 0x3C in 4 bytes.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Wrapping is creating boundary conditions for storing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only store data in these boundary conditions in chunks of 4 bytes.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these 4 bytes can store in any order unlike in INCR mode. Notice the </a:t>
            </a:r>
            <a:r>
              <a:rPr lang="en-US" dirty="0" err="1"/>
              <a:t>addr</a:t>
            </a:r>
            <a:r>
              <a:rPr lang="en-US" dirty="0"/>
              <a:t> of those locations 0x38, 0x3C, 0x30, 0x34.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INCR and WRAP cannot happen simultaneously.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51E65-C7A6-658A-2D61-5658EBE2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00" y="901041"/>
            <a:ext cx="6039042" cy="3329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C92692-28A9-FF10-050B-81BC292BF595}"/>
              </a:ext>
            </a:extLst>
          </p:cNvPr>
          <p:cNvSpPr txBox="1"/>
          <p:nvPr/>
        </p:nvSpPr>
        <p:spPr>
          <a:xfrm>
            <a:off x="6656522" y="782664"/>
            <a:ext cx="34638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Slave error response -&gt; slave can</a:t>
            </a:r>
          </a:p>
          <a:p>
            <a:r>
              <a:rPr lang="en-US" dirty="0"/>
              <a:t>Multi-layer interconnect termination -&gt; As multiple slaves are connected using multiple interconnects if slave does not get the correct data it will generate an multi-layer interconnect termination response.</a:t>
            </a:r>
          </a:p>
          <a:p>
            <a:endParaRPr lang="en-US" dirty="0"/>
          </a:p>
          <a:p>
            <a:r>
              <a:rPr lang="en-US" dirty="0"/>
              <a:t>Every transaction happens with CRC encoding and decoding. </a:t>
            </a:r>
          </a:p>
        </p:txBody>
      </p:sp>
    </p:spTree>
    <p:extLst>
      <p:ext uri="{BB962C8B-B14F-4D97-AF65-F5344CB8AC3E}">
        <p14:creationId xmlns:p14="http://schemas.microsoft.com/office/powerpoint/2010/main" val="254129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5AEA17-B5F8-03B0-DDF7-51E5BDE0E8BC}"/>
              </a:ext>
            </a:extLst>
          </p:cNvPr>
          <p:cNvSpPr txBox="1"/>
          <p:nvPr/>
        </p:nvSpPr>
        <p:spPr>
          <a:xfrm>
            <a:off x="201478" y="5277173"/>
            <a:ext cx="10625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Response - 2 clock cycle retry response is needed because when data received by slave is </a:t>
            </a:r>
          </a:p>
          <a:p>
            <a:r>
              <a:rPr lang="en-US" dirty="0"/>
              <a:t>wrong (checked by CRC) then the same address needs to be repeated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Retry Response – When the slave is occupied by the HLOCK from one master, slave will give SPLIT response to</a:t>
            </a:r>
          </a:p>
          <a:p>
            <a:r>
              <a:rPr lang="en-US" dirty="0"/>
              <a:t> other masters trying to access the slave</a:t>
            </a:r>
          </a:p>
        </p:txBody>
      </p:sp>
    </p:spTree>
    <p:extLst>
      <p:ext uri="{BB962C8B-B14F-4D97-AF65-F5344CB8AC3E}">
        <p14:creationId xmlns:p14="http://schemas.microsoft.com/office/powerpoint/2010/main" val="259593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329BE5-DEE7-1603-29F6-8C846E16A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" y="217121"/>
            <a:ext cx="9421540" cy="485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C4CDEE-C075-4463-5FE9-1B5C0ADCF590}"/>
              </a:ext>
            </a:extLst>
          </p:cNvPr>
          <p:cNvSpPr txBox="1"/>
          <p:nvPr/>
        </p:nvSpPr>
        <p:spPr>
          <a:xfrm>
            <a:off x="472698" y="5501898"/>
            <a:ext cx="9916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Slave calculates next address in AXI. It does ID based transaction. Different application has different ID’s.</a:t>
            </a:r>
          </a:p>
          <a:p>
            <a:r>
              <a:rPr lang="en-US" dirty="0"/>
              <a:t>ID response is provided for each transaction in AXI</a:t>
            </a:r>
          </a:p>
        </p:txBody>
      </p:sp>
    </p:spTree>
    <p:extLst>
      <p:ext uri="{BB962C8B-B14F-4D97-AF65-F5344CB8AC3E}">
        <p14:creationId xmlns:p14="http://schemas.microsoft.com/office/powerpoint/2010/main" val="315412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A23DE-0C1D-0E45-B0FF-50E55632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18" y="312809"/>
            <a:ext cx="8792802" cy="4372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EE633B-660F-7855-A071-C1D96261A30E}"/>
              </a:ext>
            </a:extLst>
          </p:cNvPr>
          <p:cNvSpPr txBox="1"/>
          <p:nvPr/>
        </p:nvSpPr>
        <p:spPr>
          <a:xfrm>
            <a:off x="728420" y="5246176"/>
            <a:ext cx="688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AHB works at 100MHz, AXI works at 500MHz. Hence AHB bridge is used</a:t>
            </a:r>
          </a:p>
        </p:txBody>
      </p:sp>
    </p:spTree>
    <p:extLst>
      <p:ext uri="{BB962C8B-B14F-4D97-AF65-F5344CB8AC3E}">
        <p14:creationId xmlns:p14="http://schemas.microsoft.com/office/powerpoint/2010/main" val="142021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BA582-559B-0544-2824-5A86170F5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828312"/>
            <a:ext cx="9573961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3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33971-E29E-41E8-9F37-4560FB4AAEFB}"/>
              </a:ext>
            </a:extLst>
          </p:cNvPr>
          <p:cNvSpPr txBox="1"/>
          <p:nvPr/>
        </p:nvSpPr>
        <p:spPr>
          <a:xfrm>
            <a:off x="876300" y="965716"/>
            <a:ext cx="10439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rules or procedures for transmitting data between electronic devices, such as computers.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its needed?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it needed for interact with each component in on-chip SOC.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Example: How to interact processor to USB driver or printer without connects. We can’t tell directly to processor do some operation.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protocols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.ON-Chip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we will use parallel communication in SOC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limitation: frequency limitations due to skew.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example: AXI,APB,AHB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2.Peripheral protocol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we will use series protocol.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Limitation: number of I/O ports.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example: PCIE,USB,DDR, interrupt controller, SPI.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75E47-E5DA-4A94-80FD-879988BD4B9A}"/>
              </a:ext>
            </a:extLst>
          </p:cNvPr>
          <p:cNvSpPr txBox="1"/>
          <p:nvPr/>
        </p:nvSpPr>
        <p:spPr>
          <a:xfrm>
            <a:off x="876300" y="5963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477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FFD43-CB50-0DE9-3E71-98C751012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771154"/>
            <a:ext cx="9497750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09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3D18DE-3422-1F60-A4CC-1D2E891A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48" y="152134"/>
            <a:ext cx="9554908" cy="3810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832CD5-26F3-83F8-A345-C726F341E9E3}"/>
              </a:ext>
            </a:extLst>
          </p:cNvPr>
          <p:cNvSpPr txBox="1"/>
          <p:nvPr/>
        </p:nvSpPr>
        <p:spPr>
          <a:xfrm>
            <a:off x="1294108" y="4711485"/>
            <a:ext cx="530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Slave is intelligent will decide the BURST or INCR mode</a:t>
            </a:r>
          </a:p>
        </p:txBody>
      </p:sp>
    </p:spTree>
    <p:extLst>
      <p:ext uri="{BB962C8B-B14F-4D97-AF65-F5344CB8AC3E}">
        <p14:creationId xmlns:p14="http://schemas.microsoft.com/office/powerpoint/2010/main" val="3497950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9D2C80-EEC6-1917-134E-3874A6833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47" y="581900"/>
            <a:ext cx="7992590" cy="4810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486C88-804D-4C4A-646B-0B60B65E0317}"/>
              </a:ext>
            </a:extLst>
          </p:cNvPr>
          <p:cNvSpPr txBox="1"/>
          <p:nvPr/>
        </p:nvSpPr>
        <p:spPr>
          <a:xfrm>
            <a:off x="1689315" y="5392696"/>
            <a:ext cx="6830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 is not required for AXI. Address gets incremented </a:t>
            </a:r>
            <a:r>
              <a:rPr lang="en-US" dirty="0" err="1"/>
              <a:t>automatiocally</a:t>
            </a:r>
            <a:endParaRPr lang="en-US" dirty="0"/>
          </a:p>
          <a:p>
            <a:r>
              <a:rPr lang="en-US" dirty="0"/>
              <a:t>Pipelining </a:t>
            </a:r>
            <a:r>
              <a:rPr lang="en-US"/>
              <a:t>used in AXI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3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256176-ABB9-4C01-AC73-DD1F6E2A934B}"/>
              </a:ext>
            </a:extLst>
          </p:cNvPr>
          <p:cNvSpPr txBox="1"/>
          <p:nvPr/>
        </p:nvSpPr>
        <p:spPr>
          <a:xfrm>
            <a:off x="923925" y="114883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AMBA AHB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AHB is a new generation of AMBA bus which is intended to address the requirements of high-performance synthesizable designs.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High-performance system bus that supports multiple bus masters and provides high-bandwidth operation.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11581-5E04-4808-A96E-E04C91B1F542}"/>
              </a:ext>
            </a:extLst>
          </p:cNvPr>
          <p:cNvSpPr txBox="1"/>
          <p:nvPr/>
        </p:nvSpPr>
        <p:spPr>
          <a:xfrm>
            <a:off x="923925" y="3002251"/>
            <a:ext cx="10553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Arbitration: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arbitration mechanism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used to ensure that only one master has access to the bus at any one time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arbiter performs this function by observing a number of different requests to use the bus and deciding which is currently the highest priority master requesting the bus.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D4FEE-208E-45A6-B964-D21B19973D06}"/>
              </a:ext>
            </a:extLst>
          </p:cNvPr>
          <p:cNvSpPr txBox="1"/>
          <p:nvPr/>
        </p:nvSpPr>
        <p:spPr>
          <a:xfrm>
            <a:off x="923925" y="4301671"/>
            <a:ext cx="94678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physical or logical connection between two electronic devices or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Interconnect having decoding and multiplexer …etc.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6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56AEA5-50B8-4D5B-B5DA-11552EBF9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902" y="882173"/>
            <a:ext cx="6283325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FDF061-DCB2-4F90-AEAF-73E18B577D7B}"/>
              </a:ext>
            </a:extLst>
          </p:cNvPr>
          <p:cNvSpPr txBox="1"/>
          <p:nvPr/>
        </p:nvSpPr>
        <p:spPr>
          <a:xfrm>
            <a:off x="1933575" y="510549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Pipelined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Burst transfers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Multiple bus masters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Split transactions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D6666-9156-4D94-B0E7-9DCA45DBFF00}"/>
              </a:ext>
            </a:extLst>
          </p:cNvPr>
          <p:cNvSpPr txBox="1"/>
          <p:nvPr/>
        </p:nvSpPr>
        <p:spPr>
          <a:xfrm>
            <a:off x="5972175" y="510549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Low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Latched address/control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Simple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Suitable of many peripherals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8C744-74B0-4979-A61E-559BF12C2089}"/>
              </a:ext>
            </a:extLst>
          </p:cNvPr>
          <p:cNvSpPr txBox="1"/>
          <p:nvPr/>
        </p:nvSpPr>
        <p:spPr>
          <a:xfrm>
            <a:off x="2057400" y="34290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A(Application series): AXI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M(Embedded series) : AHB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series                 : AHB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63834-2107-4077-9CE6-570713EBC246}"/>
              </a:ext>
            </a:extLst>
          </p:cNvPr>
          <p:cNvSpPr txBox="1"/>
          <p:nvPr/>
        </p:nvSpPr>
        <p:spPr>
          <a:xfrm>
            <a:off x="1590675" y="2747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AHB BUS Architecture:</a:t>
            </a:r>
          </a:p>
        </p:txBody>
      </p:sp>
    </p:spTree>
    <p:extLst>
      <p:ext uri="{BB962C8B-B14F-4D97-AF65-F5344CB8AC3E}">
        <p14:creationId xmlns:p14="http://schemas.microsoft.com/office/powerpoint/2010/main" val="351327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7F3648-5D2E-4D6E-8123-757CA7380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5052"/>
            <a:ext cx="5953125" cy="421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D4A003-92E1-4C03-A534-22E06213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" y="997901"/>
            <a:ext cx="5293867" cy="40414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6085E4-CF84-D4D6-C10B-261332EBC81B}"/>
              </a:ext>
            </a:extLst>
          </p:cNvPr>
          <p:cNvSpPr txBox="1"/>
          <p:nvPr/>
        </p:nvSpPr>
        <p:spPr>
          <a:xfrm>
            <a:off x="836908" y="5393410"/>
            <a:ext cx="16527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HTRANS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HBURST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HMASTLOCK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4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19DEC0-0FE0-4AC3-B28C-7DB4A49F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887" y="947737"/>
            <a:ext cx="5534025" cy="4314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E33109-656C-4185-B3D4-9A0401AB270C}"/>
              </a:ext>
            </a:extLst>
          </p:cNvPr>
          <p:cNvSpPr txBox="1"/>
          <p:nvPr/>
        </p:nvSpPr>
        <p:spPr>
          <a:xfrm>
            <a:off x="476250" y="1091684"/>
            <a:ext cx="5715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AHB BUS interconnection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In AHB bus Data can transfer in three phases</a:t>
            </a:r>
          </a:p>
          <a:p>
            <a:r>
              <a:rPr lang="en-US" altLang="en-US" b="1" dirty="0"/>
              <a:t>   1. </a:t>
            </a:r>
            <a:r>
              <a:rPr lang="en-US" altLang="en-US" dirty="0"/>
              <a:t>arbitration face</a:t>
            </a:r>
          </a:p>
          <a:p>
            <a:r>
              <a:rPr lang="en-US" altLang="en-US" b="1" dirty="0"/>
              <a:t>   2. address phase</a:t>
            </a:r>
          </a:p>
          <a:p>
            <a:r>
              <a:rPr lang="en-US" altLang="en-US" b="1" dirty="0"/>
              <a:t>   3. Data phase. </a:t>
            </a:r>
          </a:p>
          <a:p>
            <a:r>
              <a:rPr lang="en-US" b="1" dirty="0"/>
              <a:t>Address phase </a:t>
            </a:r>
          </a:p>
          <a:p>
            <a:r>
              <a:rPr lang="en-US" b="1" dirty="0"/>
              <a:t>    1. </a:t>
            </a:r>
            <a:r>
              <a:rPr lang="en-US" dirty="0"/>
              <a:t>In this phase, we will provide address of slave and control signal.</a:t>
            </a:r>
          </a:p>
          <a:p>
            <a:r>
              <a:rPr lang="en-US" b="1" dirty="0"/>
              <a:t>    Data phase</a:t>
            </a:r>
          </a:p>
          <a:p>
            <a:r>
              <a:rPr lang="en-US" b="1" dirty="0"/>
              <a:t>     2. </a:t>
            </a:r>
            <a:r>
              <a:rPr lang="en-US" dirty="0"/>
              <a:t>in this phase, data will write to slave or retrieve from slave based on HREADY signal.</a:t>
            </a:r>
          </a:p>
          <a:p>
            <a:r>
              <a:rPr lang="en-US" dirty="0"/>
              <a:t>     3. wait state is also possible in AHB protocol.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158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90B77A-3497-4996-8392-339A785846E5}"/>
              </a:ext>
            </a:extLst>
          </p:cNvPr>
          <p:cNvSpPr txBox="1"/>
          <p:nvPr/>
        </p:nvSpPr>
        <p:spPr>
          <a:xfrm>
            <a:off x="639445" y="129032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Basic transfer: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Assume, before first positive edge arbitration phase is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positive edge there is no data and address as well.</a:t>
            </a:r>
          </a:p>
          <a:p>
            <a:r>
              <a:rPr lang="en-US" dirty="0"/>
              <a:t>This we called as IDEAL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clock cycle, 32-bit address and control signals are available. This phase is called address phase.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clock cycle, data written  to target or retrieve from target happen. This phase is called data phase.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is no wait state are available.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3B092-FBCB-41BD-B050-B80C36C68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15" y="1474986"/>
            <a:ext cx="4873352" cy="3794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ED02E6-A2AD-49B9-8F6D-09B40C7A099B}"/>
              </a:ext>
            </a:extLst>
          </p:cNvPr>
          <p:cNvSpPr txBox="1"/>
          <p:nvPr/>
        </p:nvSpPr>
        <p:spPr>
          <a:xfrm>
            <a:off x="7406640" y="129032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D5C3DD-D564-4B44-8BCC-F60906A23A58}"/>
                  </a:ext>
                </a:extLst>
              </p14:cNvPr>
              <p14:cNvContentPartPr/>
              <p14:nvPr/>
            </p14:nvContentPartPr>
            <p14:xfrm>
              <a:off x="6879240" y="2010600"/>
              <a:ext cx="4686480" cy="340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D5C3DD-D564-4B44-8BCC-F60906A23A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9880" y="2001240"/>
                <a:ext cx="4705200" cy="342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57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03A471-5EC4-401D-B94D-2CFBF1AA3AA1}"/>
              </a:ext>
            </a:extLst>
          </p:cNvPr>
          <p:cNvSpPr txBox="1"/>
          <p:nvPr/>
        </p:nvSpPr>
        <p:spPr>
          <a:xfrm>
            <a:off x="600075" y="5201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transfer with wait state: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223B7-A776-4269-A609-F6D92D0B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" y="1066800"/>
            <a:ext cx="11307762" cy="472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351A15-B895-FF05-117B-4E2D171BC8DF}"/>
                  </a:ext>
                </a:extLst>
              </p14:cNvPr>
              <p14:cNvContentPartPr/>
              <p14:nvPr/>
            </p14:nvContentPartPr>
            <p14:xfrm>
              <a:off x="1498680" y="1684800"/>
              <a:ext cx="9394200" cy="3869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351A15-B895-FF05-117B-4E2D171BC8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9320" y="1675440"/>
                <a:ext cx="9412920" cy="38883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E09EED3-FB7D-5BA4-5B98-9F886C040439}"/>
              </a:ext>
            </a:extLst>
          </p:cNvPr>
          <p:cNvSpPr txBox="1"/>
          <p:nvPr/>
        </p:nvSpPr>
        <p:spPr>
          <a:xfrm>
            <a:off x="1743559" y="6052088"/>
            <a:ext cx="8413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signal tells slave how many bits of data is sent</a:t>
            </a:r>
          </a:p>
          <a:p>
            <a:r>
              <a:rPr lang="en-US" dirty="0"/>
              <a:t>HREADY selects whether it will be read or write</a:t>
            </a:r>
          </a:p>
          <a:p>
            <a:r>
              <a:rPr lang="en-US" dirty="0"/>
              <a:t>APB Master to slave two clock-cycles hence to transfer 50 bits, we need 100 clock cycles</a:t>
            </a:r>
          </a:p>
          <a:p>
            <a:r>
              <a:rPr lang="en-US" dirty="0"/>
              <a:t>For AHB to transfer 50 bits we need only 51 clock cycles, hence increase in speed</a:t>
            </a:r>
          </a:p>
        </p:txBody>
      </p:sp>
    </p:spTree>
    <p:extLst>
      <p:ext uri="{BB962C8B-B14F-4D97-AF65-F5344CB8AC3E}">
        <p14:creationId xmlns:p14="http://schemas.microsoft.com/office/powerpoint/2010/main" val="237017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FE549-28B6-456F-AE45-56AC23EE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490662"/>
            <a:ext cx="9723120" cy="3876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28306-67EC-4F04-AF89-8AEBCD553251}"/>
              </a:ext>
            </a:extLst>
          </p:cNvPr>
          <p:cNvSpPr txBox="1"/>
          <p:nvPr/>
        </p:nvSpPr>
        <p:spPr>
          <a:xfrm>
            <a:off x="619125" y="7773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Multiple Data transfer with wait state pipeline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DBD37A-5AFD-B8BB-0232-DF4798C86598}"/>
              </a:ext>
            </a:extLst>
          </p:cNvPr>
          <p:cNvSpPr txBox="1"/>
          <p:nvPr/>
        </p:nvSpPr>
        <p:spPr>
          <a:xfrm>
            <a:off x="433952" y="5711308"/>
            <a:ext cx="128777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here that when A Data is transferred, B Address is communicated hence pipelining occurs and thus there is no Wait statement.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 and Data is transferred concurrently. Only first transfer needs two clock 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 to transfer 20 bits we need only 21 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RISC processor we send multiple data and address concurrently.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application of non-blocking statement </a:t>
            </a:r>
            <a:r>
              <a:rPr lang="en-US" dirty="0">
                <a:sym typeface="Wingdings" panose="05000000000000000000" pitchFamily="2" charset="2"/>
              </a:rPr>
              <a:t> Concurrent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3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BDCE7F64F9944695DB38D34D779A3C" ma:contentTypeVersion="9" ma:contentTypeDescription="Create a new document." ma:contentTypeScope="" ma:versionID="d99fc6bd88712f65033ecd2b4d045457">
  <xsd:schema xmlns:xsd="http://www.w3.org/2001/XMLSchema" xmlns:xs="http://www.w3.org/2001/XMLSchema" xmlns:p="http://schemas.microsoft.com/office/2006/metadata/properties" xmlns:ns3="8b2dd2db-538a-4f2c-9294-51738aac5c4d" xmlns:ns4="7dc4b342-2b3a-4c3a-8a92-c81c8b612190" targetNamespace="http://schemas.microsoft.com/office/2006/metadata/properties" ma:root="true" ma:fieldsID="a5938ab142c7105fce81d00a807173b6" ns3:_="" ns4:_="">
    <xsd:import namespace="8b2dd2db-538a-4f2c-9294-51738aac5c4d"/>
    <xsd:import namespace="7dc4b342-2b3a-4c3a-8a92-c81c8b61219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2dd2db-538a-4f2c-9294-51738aac5c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4b342-2b3a-4c3a-8a92-c81c8b612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dc4b342-2b3a-4c3a-8a92-c81c8b612190" xsi:nil="true"/>
  </documentManagement>
</p:properties>
</file>

<file path=customXml/itemProps1.xml><?xml version="1.0" encoding="utf-8"?>
<ds:datastoreItem xmlns:ds="http://schemas.openxmlformats.org/officeDocument/2006/customXml" ds:itemID="{BAAFD02A-B4DE-44D8-927C-2032EB7D6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2dd2db-538a-4f2c-9294-51738aac5c4d"/>
    <ds:schemaRef ds:uri="7dc4b342-2b3a-4c3a-8a92-c81c8b6121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E10F30-9528-4B0F-89E1-AFF2B1D00A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ECDAB-FA4E-4020-AC86-9C757B7EF7F6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7dc4b342-2b3a-4c3a-8a92-c81c8b612190"/>
    <ds:schemaRef ds:uri="http://purl.org/dc/dcmitype/"/>
    <ds:schemaRef ds:uri="http://schemas.openxmlformats.org/package/2006/metadata/core-properties"/>
    <ds:schemaRef ds:uri="8b2dd2db-538a-4f2c-9294-51738aac5c4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1443</Words>
  <Application>Microsoft Office PowerPoint</Application>
  <PresentationFormat>Widescreen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Google Sans</vt:lpstr>
      <vt:lpstr>Times New Roman</vt:lpstr>
      <vt:lpstr>Office Theme</vt:lpstr>
      <vt:lpstr>AHB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AHB Protocol</dc:title>
  <dc:creator>Guthikonda Vamsi Girish</dc:creator>
  <cp:lastModifiedBy>Ibrahim Rupawala</cp:lastModifiedBy>
  <cp:revision>4</cp:revision>
  <dcterms:created xsi:type="dcterms:W3CDTF">2023-04-14T02:26:18Z</dcterms:created>
  <dcterms:modified xsi:type="dcterms:W3CDTF">2023-05-21T16:08:30Z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0x010100DFBDCE7F64F9944695DB38D34D779A3C</vt:lpwstr>
  </property>
</Properties>
</file>