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65" r:id="rId8"/>
    <p:sldId id="267" r:id="rId9"/>
    <p:sldId id="274" r:id="rId10"/>
    <p:sldId id="266" r:id="rId11"/>
    <p:sldId id="258" r:id="rId12"/>
    <p:sldId id="259" r:id="rId13"/>
    <p:sldId id="260" r:id="rId14"/>
    <p:sldId id="261" r:id="rId15"/>
    <p:sldId id="277" r:id="rId16"/>
    <p:sldId id="262" r:id="rId17"/>
    <p:sldId id="263" r:id="rId18"/>
    <p:sldId id="264" r:id="rId19"/>
    <p:sldId id="268" r:id="rId20"/>
    <p:sldId id="269" r:id="rId21"/>
    <p:sldId id="272" r:id="rId22"/>
    <p:sldId id="275" r:id="rId23"/>
    <p:sldId id="276" r:id="rId24"/>
    <p:sldId id="271" r:id="rId25"/>
    <p:sldId id="27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464C3-F13B-4F63-89D5-CE51182C2590}" v="95" dt="2023-05-10T00:04:42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3137B-DFF2-47DE-811D-0791862E71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75A8F3-CE43-47B0-A94D-53C64803BBF0}">
      <dgm:prSet/>
      <dgm:spPr/>
      <dgm:t>
        <a:bodyPr/>
        <a:lstStyle/>
        <a:p>
          <a:r>
            <a:rPr lang="en-US" dirty="0"/>
            <a:t>Name: G Vamsi Girish</a:t>
          </a:r>
        </a:p>
      </dgm:t>
    </dgm:pt>
    <dgm:pt modelId="{14427462-52E5-46E5-BD52-89FC377C6AE0}" type="parTrans" cxnId="{B7A6E2A9-B1F4-4918-804A-05A8B7B65177}">
      <dgm:prSet/>
      <dgm:spPr/>
      <dgm:t>
        <a:bodyPr/>
        <a:lstStyle/>
        <a:p>
          <a:endParaRPr lang="en-US"/>
        </a:p>
      </dgm:t>
    </dgm:pt>
    <dgm:pt modelId="{09193511-E5EF-4D2F-9599-D19BCB00FF5E}" type="sibTrans" cxnId="{B7A6E2A9-B1F4-4918-804A-05A8B7B65177}">
      <dgm:prSet/>
      <dgm:spPr/>
      <dgm:t>
        <a:bodyPr/>
        <a:lstStyle/>
        <a:p>
          <a:endParaRPr lang="en-US"/>
        </a:p>
      </dgm:t>
    </dgm:pt>
    <dgm:pt modelId="{697DB8EA-CE1E-446E-9521-EA2011CE8A13}">
      <dgm:prSet/>
      <dgm:spPr/>
      <dgm:t>
        <a:bodyPr/>
        <a:lstStyle/>
        <a:p>
          <a:r>
            <a:rPr lang="en-US" dirty="0" err="1"/>
            <a:t>M.Tech</a:t>
          </a:r>
          <a:r>
            <a:rPr lang="en-US" dirty="0"/>
            <a:t>: NIT Trichy VLSI System </a:t>
          </a:r>
        </a:p>
      </dgm:t>
    </dgm:pt>
    <dgm:pt modelId="{62CCA1DB-2C18-4949-BBF8-8E56E80C5945}" type="parTrans" cxnId="{4651BE7F-6FB3-4991-A857-7901B1C2E891}">
      <dgm:prSet/>
      <dgm:spPr/>
      <dgm:t>
        <a:bodyPr/>
        <a:lstStyle/>
        <a:p>
          <a:endParaRPr lang="en-US"/>
        </a:p>
      </dgm:t>
    </dgm:pt>
    <dgm:pt modelId="{2904B526-973C-4C7F-AAFC-8AA4C03584CA}" type="sibTrans" cxnId="{4651BE7F-6FB3-4991-A857-7901B1C2E891}">
      <dgm:prSet/>
      <dgm:spPr/>
      <dgm:t>
        <a:bodyPr/>
        <a:lstStyle/>
        <a:p>
          <a:endParaRPr lang="en-US"/>
        </a:p>
      </dgm:t>
    </dgm:pt>
    <dgm:pt modelId="{427374D6-7876-440C-B857-41C9F06624E2}" type="pres">
      <dgm:prSet presAssocID="{F003137B-DFF2-47DE-811D-0791862E7150}" presName="linear" presStyleCnt="0">
        <dgm:presLayoutVars>
          <dgm:animLvl val="lvl"/>
          <dgm:resizeHandles val="exact"/>
        </dgm:presLayoutVars>
      </dgm:prSet>
      <dgm:spPr/>
    </dgm:pt>
    <dgm:pt modelId="{97D2AA5A-427B-432D-AA29-D202FF484909}" type="pres">
      <dgm:prSet presAssocID="{EA75A8F3-CE43-47B0-A94D-53C64803BB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12DF24-E271-4F78-9824-6C35F9A1F066}" type="pres">
      <dgm:prSet presAssocID="{09193511-E5EF-4D2F-9599-D19BCB00FF5E}" presName="spacer" presStyleCnt="0"/>
      <dgm:spPr/>
    </dgm:pt>
    <dgm:pt modelId="{F7C4E189-260F-4654-9D89-F9AC592B5E95}" type="pres">
      <dgm:prSet presAssocID="{697DB8EA-CE1E-446E-9521-EA2011CE8A1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DCEDF6E-D06F-4C28-BAEB-143A5B57E82B}" type="presOf" srcId="{697DB8EA-CE1E-446E-9521-EA2011CE8A13}" destId="{F7C4E189-260F-4654-9D89-F9AC592B5E95}" srcOrd="0" destOrd="0" presId="urn:microsoft.com/office/officeart/2005/8/layout/vList2"/>
    <dgm:cxn modelId="{4651BE7F-6FB3-4991-A857-7901B1C2E891}" srcId="{F003137B-DFF2-47DE-811D-0791862E7150}" destId="{697DB8EA-CE1E-446E-9521-EA2011CE8A13}" srcOrd="1" destOrd="0" parTransId="{62CCA1DB-2C18-4949-BBF8-8E56E80C5945}" sibTransId="{2904B526-973C-4C7F-AAFC-8AA4C03584CA}"/>
    <dgm:cxn modelId="{D91D1782-8C6B-49BB-B60E-6A7BC26FE36C}" type="presOf" srcId="{F003137B-DFF2-47DE-811D-0791862E7150}" destId="{427374D6-7876-440C-B857-41C9F06624E2}" srcOrd="0" destOrd="0" presId="urn:microsoft.com/office/officeart/2005/8/layout/vList2"/>
    <dgm:cxn modelId="{B7A6E2A9-B1F4-4918-804A-05A8B7B65177}" srcId="{F003137B-DFF2-47DE-811D-0791862E7150}" destId="{EA75A8F3-CE43-47B0-A94D-53C64803BBF0}" srcOrd="0" destOrd="0" parTransId="{14427462-52E5-46E5-BD52-89FC377C6AE0}" sibTransId="{09193511-E5EF-4D2F-9599-D19BCB00FF5E}"/>
    <dgm:cxn modelId="{A6C03EFB-D3A8-4646-9DF5-6572588976F1}" type="presOf" srcId="{EA75A8F3-CE43-47B0-A94D-53C64803BBF0}" destId="{97D2AA5A-427B-432D-AA29-D202FF484909}" srcOrd="0" destOrd="0" presId="urn:microsoft.com/office/officeart/2005/8/layout/vList2"/>
    <dgm:cxn modelId="{992979A2-0BF2-4F13-8F86-E07B9D935C70}" type="presParOf" srcId="{427374D6-7876-440C-B857-41C9F06624E2}" destId="{97D2AA5A-427B-432D-AA29-D202FF484909}" srcOrd="0" destOrd="0" presId="urn:microsoft.com/office/officeart/2005/8/layout/vList2"/>
    <dgm:cxn modelId="{B2DEB3C5-7461-4F7F-B6AC-4CA38343147E}" type="presParOf" srcId="{427374D6-7876-440C-B857-41C9F06624E2}" destId="{2412DF24-E271-4F78-9824-6C35F9A1F066}" srcOrd="1" destOrd="0" presId="urn:microsoft.com/office/officeart/2005/8/layout/vList2"/>
    <dgm:cxn modelId="{F2DCB038-D82A-4DD4-A17E-AA063B2EB824}" type="presParOf" srcId="{427374D6-7876-440C-B857-41C9F06624E2}" destId="{F7C4E189-260F-4654-9D89-F9AC592B5E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AA5A-427B-432D-AA29-D202FF484909}">
      <dsp:nvSpPr>
        <dsp:cNvPr id="0" name=""/>
        <dsp:cNvSpPr/>
      </dsp:nvSpPr>
      <dsp:spPr>
        <a:xfrm>
          <a:off x="0" y="283716"/>
          <a:ext cx="6364224" cy="238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Name: G Vamsi Girish</a:t>
          </a:r>
        </a:p>
      </dsp:txBody>
      <dsp:txXfrm>
        <a:off x="116514" y="400230"/>
        <a:ext cx="6131196" cy="2153772"/>
      </dsp:txXfrm>
    </dsp:sp>
    <dsp:sp modelId="{F7C4E189-260F-4654-9D89-F9AC592B5E95}">
      <dsp:nvSpPr>
        <dsp:cNvPr id="0" name=""/>
        <dsp:cNvSpPr/>
      </dsp:nvSpPr>
      <dsp:spPr>
        <a:xfrm>
          <a:off x="0" y="2843316"/>
          <a:ext cx="6364224" cy="2386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 err="1"/>
            <a:t>M.Tech</a:t>
          </a:r>
          <a:r>
            <a:rPr lang="en-US" sz="6000" kern="1200" dirty="0"/>
            <a:t>: NIT Trichy VLSI System </a:t>
          </a:r>
        </a:p>
      </dsp:txBody>
      <dsp:txXfrm>
        <a:off x="116514" y="2959830"/>
        <a:ext cx="6131196" cy="2153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5:21:3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96 0 0,'0'0'0'0'0,"56"-1"0"0"0,8-8 0 0 0,-1 7 0 0 0,8 2 0 0 0,13 2 0 0 0,0 2 0 0 0,3-3 0 0 0,3 3 0 0 0,1 3 0 0 0,12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5:21:3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96 0 0,'376'17'0'0'0,"-321"-18"0"0"0,167 0 0 0 0,-73 4 0 0 0,-60-1 0 0 0,309 5 0 0 0,-258-9 0 0 0,206 1 0 0 0,-257 3 0 0 0,322 3 0 0 0,-350-7 0 0 0,354-4 0 0 0,69 6 0 0 0,-17-7 0 0 0,258 2 0 0 0,-454 2 0 0 0,197-7 0 0 0,-293 0 0 0 0,141-7 0 0 0,453-20 0 0 0,18-8 0 0 0,-127 12 0 0 0,-267 15 0 0 0,491-8 0 0 0,-4 26 0 0 0,244 35 0 0 0,-935-27 0 0 0,582 34 0 0 0,-477-26 0 0 0,82 3 0 0 0,-17-5 15 0 0,-205-7 25 0 0,30 7 11 0 0,-30-1 2 0 0,-136-11-43 0 0,-1 1 0 0 0,20 5 1 0 0,-19-4 59 0 0,27 4-1 0 0,-40-8-48 0 0,26 4 145 0 0,-29-3-152 0 0,0-1 0 0 0,-1 1 0 0 0,1 0-1 0 0,0-1 1 0 0,-1 1 0 0 0,1 0 0 0 0,-1 0 0 0 0,1 0-1 0 0,-1 0 1 0 0,0 0 0 0 0,1 0 0 0 0,-1 1 0 0 0,1 1-1 0 0,0-1 142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5:43:1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948 324 96 0 0,'0'0'0'0'0,"-56"-15"0"0"0,-9 3 0 0 0,-14-9 0 0 0,-2-3 0 0 0,-3-1 0 0 0,0-3 0 0 0,5-4 0 0 0,5 1 0 0 0,-5 2 0 0 0,-14-9 0 0 0,1 5 0 0 0,11-3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5:43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96 0 0,'81'-7'0'0'0,"121"-15"0"0"0,10-3 0 0 0,-147 23 0 0 0,79-6 0 0 0,-80 1 0 0 0,68 4 0 0 0,-61 6 9 0 0,60 1 167 0 0,145 7 382 0 0,-173-4-429 0 0,37 4 47 0 0,-71-4 0 0 0,89-1 0 0 0,-79-1-17 0 0,-59-2-117 0 0,0-2 0 0 0,1 0 1 0 0,20-2-1 0 0,-2-6 14 0 0,-28 4-26 0 0,0 1 0 0 0,20-1-1 0 0,-10 4 10 0 0,-15-1-27 0 0,0 1-1 0 0,0-1 1 0 0,-1-1 0 0 0,1 1-1 0 0,0-1 1 0 0,10-2-1 0 0,-9 0 0 0 0,-2 2-1 0 0,-1-1 0 0 0,1 1-1 0 0,0 0 1 0 0,0 0-1 0 0,-1 0 1 0 0,1 1 0 0 0,10 0-1 0 0,-5 1 8 0 0,-6-1-9 0 0,0 1 0 0 0,-1-1-1 0 0,1 0 1 0 0,0 0-1 0 0,0 0 1 0 0,0 0-1 0 0,-1-1 1 0 0,1 1 0 0 0,0-1-1 0 0,-1 0 1 0 0,7-2-1 0 0,-8 2 1 0 0,0 1 0 0 0,0 0 0 0 0,0-1 0 0 0,0 1 0 0 0,-1 0 0 0 0,1 0 0 0 0,0 0 0 0 0,0 0 0 0 0,3 1 0 0 0,9-1 90 0 0,-12 0-40 0 0,-2 0-50 0 0,1 0 1 0 0,0 0-1 0 0,-1 1 0 0 0,1-1 0 0 0,-1 0 1 0 0,1 0-1 0 0,0 1 0 0 0,-1-1 0 0 0,1 1 1 0 0,-1-1-1 0 0,1 1 0 0 0,-1-1 0 0 0,1 1 1 0 0,-1-1-1 0 0,1 1 0 0 0,-1-1 0 0 0,0 1 1 0 0,1-1-1 0 0,-1 1 0 0 0,0 0 0 0 0,1-1 1 0 0,-1 1-1 0 0,0-1 0 0 0,0 1 0 0 0,0 0 1 0 0,0-1-1 0 0,1 1 0 0 0,-1 0 0 0 0,0 0 0 0 0,1 24 379 0 0,-1-24-374 0 0,0 9 33 0 0,0 0 0 0 0,-1 0-1 0 0,-1-1 1 0 0,0 1 0 0 0,0 0 0 0 0,0-1 0 0 0,-7 14 0 0 0,6-14-1 0 0,3-8-34 0 0,0 0-1 0 0,0-1 1 0 0,0 1-1 0 0,0-1 1 0 0,0 1-1 0 0,0-1 1 0 0,0 1-1 0 0,-1 0 1 0 0,1-1-1 0 0,0 1 1 0 0,0-1-1 0 0,-1 1 1 0 0,1-1-1 0 0,0 1 1 0 0,-1-1-1 0 0,1 1 1 0 0,0-1-1 0 0,-1 1 1 0 0,1-1-1 0 0,-1 0 1 0 0,1 1-1 0 0,-1-1 1 0 0,1 1-1 0 0,-1-1 1 0 0,1 0-1 0 0,-1 0 1 0 0,1 1-1 0 0,-1-1 1 0 0,1 0-1 0 0,-1 0 1 0 0,1 0-1 0 0,-1 1 1 0 0,0-1-1 0 0,1 0 1 0 0,-1 0-1 0 0,1 0 1 0 0,-1 0-1 0 0,0 0 1 0 0,1 0-1 0 0,-2-1 1 0 0,-46-8 188 0 0,28 5-131 0 0,0 0 0 0 0,-32-1 1 0 0,44 5-47 0 0,0-1 1 0 0,0 0-1 0 0,-15-5 1 0 0,16 4-8 0 0,0 1 0 0 0,-1-1 0 0 0,-12 0 0 0 0,11 0 4 0 0,2-2 10 0 0,-2-1-26 0 0,3-3-4 0 0,6 6-6 0 0,2 2-1 0 0,8 2 0 0 0,5 7 0 0 0,1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5:57:1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853 201 2000 0 0,'-14'-4'-34'0'0,"-20"-7"281"0"0,28 10-132 0 0,1-1 1 0 0,-1 1 0 0 0,1 1 0 0 0,-1-1-1 0 0,1 1 1 0 0,-1 0 0 0 0,-9 1 0 0 0,-59 8 537 0 0,62-7-563 0 0,1 0 0 0 0,-1 1-1 0 0,1 0 1 0 0,0 1 0 0 0,-11 4 0 0 0,8-2 64 0 0,-63 31 353 0 0,50-23-395 0 0,22-11-90 0 0,-22 10 192 0 0,1 2 0 0 0,-42 31 0 0 0,51-32-143 0 0,-43 37 226 0 0,54-43-224 0 0,8-6 46 0 0,13-8 119 0 0,-9 4-191 0 0,21-10 63 0 0,-1-1 1 0 0,36-23-1 0 0,-4 2-32 0 0,108-48 250 0 0,-15 7 171 0 0,-112 57-409 0 0,-23 10-43 0 0,-1 0 0 0 0,1 2 0 0 0,31-9 1 0 0,-30 11-16 0 0,8-1 160 0 0,37-13 0 0 0,-60 18-172 0 0,1-1 1 0 0,-1 1-1 0 0,1-1 1 0 0,-1 1-1 0 0,1 0 1 0 0,0 0-1 0 0,-1 0 1 0 0,1 0-1 0 0,3 1 1 0 0,-5-1-5 0 0,1 0 1 0 0,0 1-1 0 0,0-1 1 0 0,0 0-1 0 0,-1 0 1 0 0,1 0-1 0 0,0 0 1 0 0,0-1-1 0 0,0 1 0 0 0,-1 0 1 0 0,4-2-1 0 0,-4 2 14 0 0,-1 0 0 0 0,0 0 0 0 0,1-1 0 0 0,-1 1 0 0 0,0 0 0 0 0,1 0 0 0 0,-1 0 0 0 0,0-1 0 0 0,0 1 0 0 0,1 0 0 0 0,-1 0 0 0 0,0 0 0 0 0,0-1-1 0 0,1 1 1 0 0,-1 0 0 0 0,0-1 0 0 0,0 1 0 0 0,0 0 0 0 0,1-1 0 0 0,-1 1 0 0 0,0 0 0 0 0,0-1 0 0 0,0 1 0 0 0,0 0 0 0 0,0-1 0 0 0,0 1 0 0 0,0 0 0 0 0,0-1-1 0 0,0 1 1 0 0,0-1 0 0 0,-5 5 18 0 0,-1 0-1 0 0,0 0 1 0 0,0-1 0 0 0,0 0-1 0 0,-11 4 1 0 0,-59 25 96 0 0,-210 102 384 0 0,78-34-293 0 0,76-38-30 0 0,56-27-69 0 0,-45 25 40 0 0,93-45-91 0 0,1 2 0 0 0,-29 22 1 0 0,53-36-58 0 0,0-1 1 0 0,1 1 0 0 0,0-1-1 0 0,-1 1 1 0 0,1 0 0 0 0,0-1-1 0 0,0 1 1 0 0,1 0 0 0 0,-2 4-1 0 0,3-7-21 0 0,1 1 1 0 0,-1-1-1 0 0,1 1 0 0 0,-1-1 0 0 0,1 0 0 0 0,0 1 0 0 0,-1-1 0 0 0,1 0 1 0 0,0 0-1 0 0,0 1 0 0 0,-1-1 0 0 0,1 0 0 0 0,0 0 0 0 0,-1 0 0 0 0,1 0 0 0 0,1 0 1 0 0,14 1 63 0 0,0-2 1 0 0,0 0-1 0 0,0-1 1 0 0,30-7-1 0 0,-27 5-30 0 0,39-12 65 0 0,87-35 0 0 0,-88 29-59 0 0,176-71 165 0 0,-11-22-27 0 0,-13 1-41 0 0,-84 48-30 0 0,-36 18 0 0 0,-51 25-71 0 0,-26 15-15 0 0,0 1 0 0 0,21-9 0 0 0,-13 7 32 0 0,-20 8-56 0 0,1 1 0 0 0,-1-1 0 0 0,1 1 0 0 0,0-1 0 0 0,-1 0 0 0 0,1 1 0 0 0,-1-1 0 0 0,1 0 0 0 0,-1 0 0 0 0,0 0 0 0 0,1 1 0 0 0,-1-1 0 0 0,0 0 0 0 0,0 0 0 0 0,1 0 0 0 0,-1-1 0 0 0,-1 2 0 0 0,1-1 0 0 0,0 1-1 0 0,-1 0 1 0 0,1 0 0 0 0,-1-1 0 0 0,1 1 0 0 0,0 0 0 0 0,-1 0 0 0 0,1 0 0 0 0,-1-1-1 0 0,1 1 1 0 0,-1 0 0 0 0,1 0 0 0 0,-1 0 0 0 0,1 0 0 0 0,-1 0 0 0 0,1 0-1 0 0,-1 0 1 0 0,1 0 0 0 0,-1 0 0 0 0,1 0 0 0 0,-12 1 16 0 0,0 0-1 0 0,0 1 1 0 0,1 0-1 0 0,-1 1 0 0 0,-17 7 1 0 0,5-3-3 0 0,-38 10 33 0 0,27-8-14 0 0,0 2 0 0 0,-38 16 0 0 0,-10 11 27 0 0,-124 60 56 0 0,-44 15 44 0 0,53-26-14 0 0,137-60-98 0 0,-23 12 115 0 0,83-38-154 0 0,0-1 0 0 0,1 0-1 0 0,-1 1 1 0 0,0-1 0 0 0,0 0 0 0 0,0 0 0 0 0,0 0 0 0 0,0 0 0 0 0,0 0 0 0 0,0 0-1 0 0,0 0 1 0 0,0 0 0 0 0,0 0 0 0 0,1 0 0 0 0,-1 0 0 0 0,0 0 0 0 0,0-1-1 0 0,0 1 1 0 0,-1-1 0 0 0,114-50 68 0 0,139-58 42 0 0,-209 92-82 0 0,0-2 0 0 0,44-28 0 0 0,-57 31-8 0 0,2 2 1 0 0,59-21 0 0 0,-78 30-11 0 0,1 0-1 0 0,11-8 1 0 0,-14 8 1 0 0,-1 0 1 0 0,0 0-1 0 0,20-5 1 0 0,-4 5 22 0 0,-20 5-34 0 0,0-1 0 0 0,0 0-1 0 0,0 0 1 0 0,0 0 0 0 0,0-1-1 0 0,0 0 1 0 0,8-4 0 0 0,-13 6-9 0 0,1-1 0 0 0,-1 1 0 0 0,0 0 0 0 0,1-1 1 0 0,-1 1-1 0 0,1 0 0 0 0,-1 0 0 0 0,1-1 0 0 0,-1 1 0 0 0,1 0 1 0 0,-1 0-1 0 0,1 0 0 0 0,-1 0 0 0 0,1 0 0 0 0,-1 0 0 0 0,1 0 1 0 0,-1 0-1 0 0,1 0 0 0 0,-1 0 0 0 0,1 0 0 0 0,-1 0 0 0 0,1 0 1 0 0,-1 0-1 0 0,1 0 0 0 0,-1 0 0 0 0,0 0 0 0 0,1 0 0 0 0,-1 1 1 0 0,1-1-1 0 0,-1 0 0 0 0,1 0 0 0 0,-1 1 0 0 0,1-1 0 0 0,-1 0 0 0 0,0 1 1 0 0,1-1-1 0 0,-1 0 0 0 0,0 1 0 0 0,1-1 0 0 0,-1 2 0 0 0,2-1-3 0 0,-1 1 90 0 0,-21 14 32 0 0,6-4-102 0 0,-40 25 91 0 0,-117 59-1 0 0,104-60-51 0 0,35-20-20 0 0,-1-1 0 0 0,-38 12 0 0 0,26-10 27 0 0,20-8 28 0 0,-35 9 1 0 0,33-9-2 0 0,25-8 213 0 0,13-8-178 0 0,69-35 18 0 0,28-10-66 0 0,25-15 35 0 0,-124 62-108 0 0,0-2 4 0 0,1 1 1 0 0,1 1-1 0 0,13-6 0 0 0,-18 9 3 0 0,1 0 0 0 0,-1 0 0 0 0,0-1 0 0 0,0 0 0 0 0,-1 0 0 0 0,1 0 0 0 0,-1-1 0 0 0,7-5-1 0 0,-11 9-8 0 0,-1-1-1 0 0,1 1 0 0 0,-1-1 0 0 0,0 1 1 0 0,1 0-1 0 0,-1-1 0 0 0,1 1 0 0 0,0-1 1 0 0,-1 1-1 0 0,1 0 0 0 0,-1 0 1 0 0,1-1-1 0 0,-1 1 0 0 0,1 0 0 0 0,0 0 1 0 0,-1 0-1 0 0,1-1 0 0 0,0 1 0 0 0,-1 0 1 0 0,1 0-1 0 0,0 0 0 0 0,-1 0 0 0 0,1 0 1 0 0,0 0-1 0 0,-1 1 0 0 0,2-1 0 0 0,4 1 145 0 0,-7 9-62 0 0,-1-6-79 0 0,0 0 1 0 0,-1 0-1 0 0,1-1 0 0 0,-1 1 0 0 0,0-1 0 0 0,0 0 1 0 0,0 1-1 0 0,-1-1 0 0 0,1-1 0 0 0,-6 5 0 0 0,-1 0 7 0 0,-78 55 67 0 0,31-24-18 0 0,-55 30 86 0 0,96-58-73 0 0,-23 11-1 0 0,34-18-19 0 0,3-2 31 0 0,4-2-51 0 0,24-10 72 0 0,0-1 0 0 0,48-30-1 0 0,-27 14-73 0 0,-29 18-21 0 0,29-16 71 0 0,78-57 0 0 0,-105 68-28 0 0,1 0 0 0 0,37-19 0 0 0,-35 19-21 0 0,-20 13-28 0 0,0 0 1 0 0,0 0 0 0 0,0 0-1 0 0,0 0 1 0 0,0 0-1 0 0,0 1 1 0 0,1-1-1 0 0,-1 1 1 0 0,1 0-1 0 0,-1 0 1 0 0,1 0-1 0 0,-1 0 1 0 0,1 1 0 0 0,4-1-1 0 0,-7 1 1 0 0,0 0 1 0 0,-1 0-1 0 0,1 0 0 0 0,0 0 0 0 0,-1 0 1 0 0,1 0-1 0 0,-1 0 0 0 0,1 0 0 0 0,0 0 1 0 0,-1-1-1 0 0,1 1 0 0 0,-1 0 0 0 0,1 0 1 0 0,0-1-1 0 0,-1 1 0 0 0,1 0 0 0 0,0-1 1 0 0,-1 1 107 0 0,-3 5-85 0 0,2-3-28 0 0,0-1 1 0 0,0 1-1 0 0,0-1 0 0 0,0 0 0 0 0,0 1 0 0 0,0-1 1 0 0,0 0-1 0 0,0 0 0 0 0,0 0 0 0 0,-1 0 1 0 0,1 0-1 0 0,-3 1 0 0 0,-2 3 2 0 0,-30 23 18 0 0,-2-2 0 0 0,0-1 0 0 0,-66 31 0 0 0,63-37-11 0 0,-29 16 5 0 0,-25 16 6 0 0,91-48-23 0 0,-4 0 1 0 0,-6-1 3 0 0,5 2-2 0 0,27-5 10 0 0,-1-3-13 0 0,0-2 0 0 0,0 0 1 0 0,-1-1-1 0 0,0 0 0 0 0,15-10 0 0 0,-13 7 0 0 0,185-105-1 0 0,-160 87-4 0 0,-29 19 4 0 0,1-1 1 0 0,19-8-1 0 0,-17 11 1 0 0,24-13-6 0 0,-16 8 4 0 0,-24 11 2 0 0,0 1 0 0 0,1-1 0 0 0,-1 1 0 0 0,0 0 0 0 0,1-1 0 0 0,-1 1 0 0 0,0 0 0 0 0,1 0 0 0 0,-1 0-1 0 0,1 0 1 0 0,-1 0 0 0 0,0 1 0 0 0,1-1 0 0 0,1 1 0 0 0,-2-1 0 0 0,-1 0-1 0 0,0 0 1 0 0,1 0-1 0 0,-1 0 1 0 0,1 0-1 0 0,-1 0 1 0 0,0 0-1 0 0,1 0 1 0 0,-1 0 0 0 0,0 0-1 0 0,1 0 1 0 0,-1 0-1 0 0,0-1 1 0 0,1 1-1 0 0,-1 0 1 0 0,0 0-1 0 0,1 0 1 0 0,-1-1-1 0 0,0 1 1 0 0,1 0 0 0 0,-1-1-1 0 0,3-2-18 0 0,-32 29 5 0 0,-2-2 0 0 0,-52 32 0 0 0,36-25 6 0 0,32-21 6 0 0,-18 13-9 0 0,-63 32-1 0 0,68-43 4 0 0,13-6 1 0 0,-27 15-1 0 0,28-12 5 0 0,-1 0-1 0 0,0-2 1 0 0,-1 0 0 0 0,-21 7-1 0 0,9-2-1 0 0,24-10 3 0 0,-1 1 1 0 0,1-2 0 0 0,0 1-1 0 0,0 0 1 0 0,-1-1 0 0 0,1 0-1 0 0,-8 1 1 0 0,3-2-6 0 0,8 0 7 0 0,1-1 0 0 0,-1 1 0 0 0,1 0-1 0 0,0-1 1 0 0,-1 1 0 0 0,1-1-1 0 0,0 1 1 0 0,-1 0 0 0 0,1-1-1 0 0,0 1 1 0 0,0-1 0 0 0,0 1 0 0 0,-1-1-1 0 0,1 1 1 0 0,0-1 0 0 0,0 1-1 0 0,0-1 1 0 0,0 1 0 0 0,0-1 0 0 0,0 1-1 0 0,0-1 1 0 0,0 1 0 0 0,0-1-1 0 0,0 1 1 0 0,0-2 0 0 0,0 2-1 0 0,1-2 1 0 0,0 1 0 0 0,0 0 0 0 0,0-1 0 0 0,0 1 0 0 0,0 0 0 0 0,0 0 0 0 0,0 0 0 0 0,0 0 0 0 0,0 0 0 0 0,1 0 0 0 0,-1 0 0 0 0,0 0 0 0 0,1 0 0 0 0,-1 0 0 0 0,0 1 0 0 0,1-1 0 0 0,-1 1 0 0 0,1-1 0 0 0,2 0 0 0 0,9-4 0 0 0,92-54 0 0 0,-33 17 0 0 0,21-3 0 0 0,-77 34 0 0 0,-13 8 0 0 0,0 1 1 0 0,0 0-1 0 0,1 0 0 0 0,-1 0 0 0 0,0 0 0 0 0,1 1 0 0 0,-1-1 0 0 0,1 1 0 0 0,-1 0 1 0 0,6-1-1 0 0,0-2 6 0 0,-7 4 2 0 0,-2 0-2 0 0,1 1-5 0 0,-1 0 0 0 0,0 0 0 0 0,1 0-1 0 0,-1 0 1 0 0,0 0 0 0 0,0-1 0 0 0,0 1 0 0 0,0 0-1 0 0,1 0 1 0 0,-1 0 0 0 0,0 0 0 0 0,-1 1-1 0 0,-2 4 8 0 0,-1-1-1 0 0,0-1 0 0 0,0 1 0 0 0,0 0 0 0 0,-1-1 0 0 0,0 0 0 0 0,-6 4 0 0 0,-8 8 0 0 0,12-8-2 0 0,-2-1 0 0 0,1 0 0 0 0,-1 0-1 0 0,0-1 1 0 0,0 0 0 0 0,-20 9 0 0 0,-8 2 27 0 0,28-12-20 0 0,0-1-1 0 0,0 0 1 0 0,-1 0-1 0 0,0-1 1 0 0,-12 3-1 0 0,-6-1 32 0 0,26-5-30 0 0,-4 0-2 0 0,5 0-5 0 0,6 0 28 0 0,-3 0 676 0 0,0 31-614 0 0,-1-31-89 0 0,6 0-3 0 0,-3 0 7 0 0,4 0-7 0 0,9 2 3 0 0,-13 2-7 0 0,-3-3 1 0 0,2 3 4 0 0,2 2-2 0 0,-2-2 2 0 0,4 3-2 0 0,-4-5 2 0 0,4 2-2 0 0,-5-3 25 0 0,11-1-320 0 0,-10 1 277 0 0,0-1 0 0 0,1 2 0 0 0,-1-1 0 0 0,0 0 0 0 0,0 0 1 0 0,3 3-1 0 0,-3-2 0 0 0,0-1 1 0 0,0 0-1 0 0,0 1 0 0 0,0-1 1 0 0,0 0-1 0 0,0 0 1 0 0,4 0-1 0 0,-4 0-3 0 0,0 0-27 0 0,16 10-217 0 0,-18-10 145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0" timeString="2023-05-11T13:20:34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10454 13123 0,'35'-24'266,"24"13"-251,117-36 1,-129 23 0,1 24-1,-13 0 1,0-23-1,-11 23 1,-1-12 0,12 0-16,36-11 15,23-1 1,-47 1 0,47 11 15,-59 12-16,36-24 1,-24 13 0,24-13-1,-1 24 1,-23-12 0,-12 1-1,12 11 1,1-12-1,10 0 1,1-12 0,82-11-1,-47 23 1,47-23 15,-58 12-15,-13 11-1,24 0 1,-70-23 0,35 23-1,46-23 1,-10 11 0,57-46-1,-10 23 1,-1 0-1,-59 35 1,-35 0 15,-35 12-31,0 0 32,11 0-1,-23-23 31,0 11-62,0 0 16,0-35 0,-23 24-1,-1-25 1,0 25-16,-11-24 15,-24 12 1,1-24 0,-48-23-1,82 70 1,1 12 15,23-12-15,-24 0-1,-70-223 1,-82-188 0,152 305-1,12 106 1,12-11 0,0 11-16,0 0 31,-23 12-16,23-11 1,0-1 15,0 0 16,-12 12-16,12-12 1,0 1 124,35-1-156,13-12 16,46-11-16,117-47 31,-93 35-16,-36 23 1,24-11 0,-24 0-1,-11-1 1,35 25 0,-24 11-1,0-12 1,36-23-1,-83 35-15,83-24 16,-36 0 0,-23 24-1,-47 0 1,-1 0 0,13 0 30,-12 0-14,11-23-17,13-1 1,22-11 0,-11 23-16,47-23 15,59-47 1,-117 82-1,-13 0 1,-11 0 0,0 0 15,11 0 16,-11 12 250,-12 35-297,12-36 15,-12 1 1,0 12 0,0-1-1,11 1 1,13 11-1,-1 12 1,24 24 0,-47-24-1,0-36 1,12 25 0,47 93-1,23 47 1,-35-58-1,0 11 1,0-23 0,-47-71-1,0-11 17,0 11-32,0-23 31,12-12-16,-12 12 1,12 11 0,23 71-1,-23-35 1,-12 0 0,0-36-1,0 1 1,12-12-1,0-12 32,-1 0 16,1 0-16,0 0-16,0 0 0,-1 0-15,13-12-1,46-12 1,-58 13-16,12-1 16,-1-12-1,48 1 1,-12-1 15,-36 13-15,12 11-1,24-36 1,23 13 0,1-24-1,11 12 1,-24 23 0,-23 12-1,0-12 1,12-23-1,106-12 1,-24 11 0,-12 25-1,-46-13 1,11 24 15,-47 0-15,35-12-1,-11 1 1,-24-1 0,-12 12-1,-23 0 1,11 0 31,-23-24 109,0 13-140,-12-13-1,-23-82 1,-24 24 0,48 58-16,-1-23 15,-23 0 1,23 36-1,-12-13 17,1-23-17,-1 12 1,1 23 0,-1-59-1,13 36 1,-1 23-1,12 1 1,-24-36 0,-35-12-1,48 23-15,-13-22 16,12-25 0,-11 1-1,11 35 1,12 12-1,-12-1 1,1 1 0,11-12-1,0 35 1,0 1 15,-12-1-15,0-12-1,0-34 1,12 46 0,0 0-1,0 0 17,-11 12-1,-1 0 16,12-11-47,-24-37 15,1 1 1,-13 24 0,36 11-1,0 0 1,-11-11 15,-1 11-15,0 12 15,12-12 0,-12 12-31,1-11 16,-1-1-1,0 12 1,12-12 0,-12 12-1,12-12 32,0 1 78,24-13-109,-1-11-16,72 11 15,-1-35 1,0 12-16,23 12 16,-23-12-1,12 24 17,0-36-17,-59 47 1,24 0-1,-13 1 1,1-1 0,-24 12-1,1-24 1,-1 24 0,0-23-1,12 11 1,-11 0-1,-25 12 1,1 0 0,0 0 31,0 0-32,-1 0 1,36-23-1,-11 11 1,-25 12-16,1 0 31</inkml:trace>
  <inkml:trace contextRef="#ctx0" brushRef="#br0" timeOffset="3748.18">21331 4892 0,'-94'-36'234,"-82"1"-218,-153 0-1,93 35 1,119 0-16,-71 0 16,47 11-1,58 1 1,1-12-1,11 0 1,-58 0 0,11 0-1,-11 0 1,-94 0 0,58 35-1,24 1 16,59-24-15,-24 11 0,47 1-1,0 11 1,-94 47 0,59-23-1,-59 59 1,83-48-1,-1-11 1,-23 35 0,24-47-1,34-12 1,-58 59 15,35-35-31,-11 12 16,-12 58 15,-13-47-15,1 24-1,12 24 1,59-83-16,-24 47 16,-24 0-1,-35 82 1,47-47-1,12 1 1,0-36 0,47-71-16,-11 48 15,11-48 1,0-11 0,0 24-1,0-25 32,0 13 31</inkml:trace>
  <inkml:trace contextRef="#ctx0" brushRef="#br0" timeOffset="8379.56">17604 7138 0,'0'11'359,"0"1"-359,0 12 16,0-1 0,0 1-16,0-1 15,0-11 17,0 0-1,0-1 0,0 1-31,0 0 16,0 23-1,0-11 1,11-13 15,1-11 0,0 0-15,0 0 0,-1 0-16,1 0 15,0 0 1,11 0 15,-11 0 0,0 0 1,0 0-17,23 0 1,12 0 0,-35 0-1,0 0 1,-1 0 15,-11-11 16,0-1-16,12 12-15,-12-12-1,0-11 17,12 11-17,-12 0 1,12 12-16,-12-12 16,0 1 15,0-1 0,0 0-15,23 0-16,-23-35 15,12 24 1,-12 11 15,0 0-15,0 1 15,-24 11 94,13 0-78,-1-12-31,0 12-1,0-12 1,-11 0-1,-24 0 1,35 12-16,-12 0 16,13 0-1,-1 0 1,0 0 15,-11 0 32,11 0 93,0 0-125,0 0 16,1 0-16,-1 0 1,0 0-1,0 0 0,12 12 110</inkml:trace>
  <inkml:trace contextRef="#ctx0" brushRef="#br0" timeOffset="11385.86">11054 11971 0,'-24'47'203,"12"-12"-187,12 59-1,0-23 1,0-36-16,0-12 16,0 1-1,0 11 1,12-11-1,12-1 1,23 59 0,-24-34-1,1-25 1,-12 12 15,-1-35-31,1 0 47,0 0-31,23 0-1,47 0 1,1 0 0,-24 0-1,-36 0 1,-11 0-1,11 0 32,-23-11 0,12 11-31,-12-12-1,0 0 1,0 0 0,0 1 15,0-1 0,0-12-31,0-11 16,0 11-1,0 1 1,-23-12-16,11-1 16,12 25-1,-12-1 1,12 0 0,-12 12 15,12-12-16,-23-11 1,-1-1 0,1 1-1,-60 11 1,25 0 0,34 12-16,-11-12 15,11 12 1,-11 0-1,11 0 1,13 0 15,-1 0 1,0 0-1,0-11-16,1 11 1,-13-12-16,-35-23 16,1 35-1,22 0 1,13 0 0,11 0 15,-11 0 0</inkml:trace>
  <inkml:trace contextRef="#ctx0" brushRef="#br0" timeOffset="14495.49">12888 11453 0,'-12'0'329,"1"0"-283,-1 0-14,12 12-17,-12-12-15,0 0 32,1 0-1,11 12 16,-12-12-32,12 11 17</inkml:trace>
  <inkml:trace contextRef="#ctx0" brushRef="#br0" timeOffset="16974.54">12806 11488 0,'0'12'250,"-12"0"-234,-11 35 0,-1 12-1,12-24-15,1 12 16,-1 24 0,12-48-1,0 1 1,0-13-1,0 1 17,-24-12-17,24 36 1,-12-13 0,12-11-1,0 0 1,0-1 15,0-22 188,0-1-219,0 0 31,0 0 0,0 1-15,0-13 15,0 12 16,0 0-31,36-35-1,-24 24-15,35-36 16,-47 47 0,11 12-1,-11-11 1,0-1 15,0 0 0,12 0 32,-12 1-32,0-13 16,0 12-16,0 1 0,0-1 1,12-12-32,23 1 15,-11-24-15,-1-24 16,-11 71 0,11-35-1,-23 23 1,0 0 15,0 1 16,0 22 172,0 1-204,-11 0-15,11 11 16,-12-11 0,12 0 15,0 0-31,-12-1 15,12 1 1,-12 0 0,12 0-1,-11-1 1,11 1 15,-12-12-31,12 12 31,0 0-15,-12-12 78</inkml:trace>
  <inkml:trace contextRef="#ctx0" brushRef="#br0" timeOffset="18189.43">12841 11524 0,'12'0'297,"0"0"-281,-1 0-1,1 0-15,0 0 32,0 0-1,11 12-31,-11-12 15,23 11 1,12 13 0,-23-24-16,11 12 15,-11-12 1,-1 0 0,-11 11 15,0-11 0,11 0 0,-11 0 1,0 0-1,-1 0-16,1 0 1,12 12 0,-13-12-16,25 0 15,-13 12 1,-11-12 0,0 0-1,0 0 48,-12 23-48,11-23-15,13 0 16,-12 0 0,-1 0 15,1 0 0,0 0 32,-12 12-48</inkml:trace>
  <inkml:trace contextRef="#ctx0" brushRef="#br0" timeOffset="41060.42">11124 13535 0,'12'0'328,"0"0"-328,11-12 16,1 12 15,-1 0-31,-11 0 31,12-24-15,-1 24-16,95-35 15,-83 23 1,118-47 0,-71 24 15,-35 23-31,-23 1 0,70-36 16,-71 23-1,13 24 1,-13-12 15,1 1-15,46-1-1,-23 0 1,-23 0 0,11 12-1,-23 0 1,0 0-1,11-11 17,1-13-32,58 1 15,-12-1 1,36-23 0,-70 35-1,-1 12 1,-12-23 15,1 23-15,-1 0-1,1-12-15,-12 12 16,23-12 0,-12 0-1,48 1 1,-59-1-1,11 12 1,1 0 0,-1 0-1,-11 0 17,0 0-17,23-12-15,24 0 31,23-23-15,-58 35 0,-1 0-1,-11 0 1,0-12 15,23-11-15,-11 11-16,46 0 15,-35 1 1,12-1 0,1-23-1,-25 35 1,-11 0 15,0 0-15,11 0 15,-23-12 0,-12 12 63,1 0-94,-1 0 16,-12-12-16,-70 12 15,12 0 1,-24 0 0,0 12 15,71 0-31,11-12 15,-11 0 17,12 0-17,-13 23 1,-81 1 0,11-1-1,-35 24 1,47 0-1,11-23 1,1-13 0,23-11-1,36 0 1,-12 0 0,-13 36-1,-34-13 16,12 24-31,-36-11 32,71-13-17,-13 1 1,37-24 0,-1 23-1,0-23 1,-23 12-1,-71-12 1,12 12 0,-24-1-1,60 25 1,-13-25 0,48 1-1,-1-12 1,12 0-1,12 12 1,-12 11 31,-35 1-31,0-1-1,0 1 1,24-24-1,11 0 1,36 0 109,34-24-125,25-11 0,152-35 16,-47 34 15,-106 13-31,36-12 16,82-60-1,-24 25 1,95-12-1,-107 35 1,-23 11 0,24-11-1,-106 12 1,70 11 0,1-23-1,-1 12 1,-23 12-1,23-1 17,-94 24-17,-23 0 1,0 0 0,-59 0 46,-71 0-46,-11 0-16,-224 24 15,12 58 1,-12-11 0,224-48-16,-94 71 15,23-23 1,35-13-1,24 1 17,70-35-17,48-24 1,-1 12 0,13-12 15,58 0 31,82-36-46,0 13-16,118-71 16,-35 58-1,-106 25-15,35-25 16,-82 13-1,82-36 17,-24 12-17,13-12 1,-24 12 0,-83 35-1,-11 12 16,-36 0 48,-58 24-79,-47 58 15,11-23-15,-199 82 16,93-59-1,13 60 17,128-95-17,36-12 1,12-12 0,47-23 15,23-11-16,212-25 1,12-11 0,-95 12-1,-105 23-15,23-23 16,-23 23 0,-47 12-1,0 0 1,-12-12-1,-12 12 79,0 0-94,0 0 16</inkml:trace>
  <inkml:trace contextRef="#ctx0" brushRef="#br0" timeOffset="45312.11">19109 7467 0,'-12'23'235,"12"1"-235,0 23 15,0 47 1,0 82 0,12-82-1,-12-35 1,0-24 0,0-11-1,35 58 1,12 1-1,24 22 1,-13 25 15,-34-83-15,0-24 0,-24 1-16,23-1 15,1 1 1,-13-1-1,72 24 1,-13-23 0,24 11-1,36-35 1,-72 0 0,1 0-1,0 0 1,-36 0-1,-11 0 17,0 0-17,35-23 1,94-154 0,0-81-1,-94 164 1,-35 35-1,-12 35 1,0 13 0,0-1 15,12-24-15,94-163-1,-71 69 1,24-176-16,-36 95 15,-23 128 1,0 13 15,0 58-15,0 0 0,0 1 15,-11-1-16,-48-47 1,-47-35 0,35 47-1,13-24 1,34 48 0,0 11-1,13 12-15,-1 0 31,-12 0-15,-11 0 15,-71 12-15,59 11 0,24-23-16,-13 0 15,13 0 1,-1 12-1,-23 0 1,-11 0 0,-13 35-1,-70 23 1,70-23 0,36-23-1,-12 11 1,35-35-1,1 12 32,-1 11-31,-82 60 0,-47 93-1,82-94 1,35-35-1,-11-23 1,23-24 0,12 24-1,0-13 17,-11-11-32,11 12 15,0 0 16,0 0 16</inkml:trace>
  <inkml:trace contextRef="#ctx0" brushRef="#br0" timeOffset="48979.03">25506 8549 0,'-59'70'187,"0"36"-171,-47-12-1,12 0 1,47-35 0,24-24-1,-1 1 1,1 11-16,23 58 15,0 13 1,0 0 0,0 34 15,0-81-15,0 47-1,11-71-15,-11 58 16,0-22-1,12-13 1,24 71 0,-13-58-1,-11-24 1,11-1 0,13-22-1,-1-1 1,35 47-1,-46-70 1,23 12 0,71 70-1,-24-59 1,23 24 15,-70-36-15,-11 1-1,-1-13 1,12 13 0,0 11-1,59-11 1,-12-24 0,-24 0-1,48 0 1,0-12-1,70-35 1,-12 35 0,1-23 15,-95 11-31,47-23 31,-82 12-15,24 12-1,11-24 1,0 0 0,-35-12-1,47 12 1,-46 0 0,-13 35-1,-35 0 1,0 0 15,12 12-15,-1-11-16,48-119 31,23 1-15,-46 11-1,-25 60 1,-11 46-1,0-24 1,0 25 0,0-25-1,0-246 1,-58 94 0,34 82-1,-23 24 1,24 35-1,11 47 1,12-24 15,-12 13-15,12-1 0,-23 0-1,-130-23 1,-12 0-1,24-12 1,70 47 0,36 0-1,12 0 1,-1 0-16,12-12 31,1 12-15,-107-24-16,-11 12 15,-1 12 1,24 0 15,95 0-15,-25 0 0,25 0-1,-1 0 1,-23 0-1,-71 0 1,-59 0 0,71 12-1,24-12 1,-13 0 0,60 0-1,-1 12 1,12-12-16,-46 12 15,-25 0 1,-46 46 15,35-34-15,47 11 0,23-35-1,-11 0 1,23 0 15</inkml:trace>
  <inkml:trace contextRef="#ctx0" brushRef="#br0" timeOffset="53346.34">12700 11077 0,'12'-12'282,"0"0"-282,-1 12 15,-11-11 1,12 11 0,0-24 15,94-35-16,-1 24-15,119-36 16,-48 36 0,-11-24-1,-118 48 1,12 11 0,-36 0-1,-11 0 16,0 0-15,0 0-16,58-24 16,-11 1-1,58-36 17,-34 47-17,-36 0 1,47-11-1,-35 11 1,11 12 0,13-47-1,-25 23 1,-11 13 0,59-1-1,-35-12 1,-24 13-1,-12 11 1,-11 0-16,-13 0 16,-11-12 15,12 12 0,0 0 0,0 0 16</inkml:trace>
  <inkml:trace contextRef="#ctx0" brushRef="#br0" timeOffset="56536.98">20837 8713 0,'-11'12'172,"-1"-12"-156,0 0-1,-11 24 1,-24-1 0,-153 118-1,47-23 1,23-12 0,72-48-16,-1 1 15,12-35 1,35-1-1,12 1-15,-12-24 16,12 12 0,-11-12-1,-13 35 1,0 47 15,-23-23-15,36 0-1,11-24 1,-24 24 0,24-24-1,0-11 1,0-13 0,0 13-1,0-1 1,0 48-1,24 23 1,-1-12 0,24 12-1,-35-11 17,12-36-17,23 59 1,23-24-1,-23-12 1,-12-34 0,1-13-1,-1 24 1,36-11 0,-36-13-1,12 1 1,47 11-1,-47-23 1,35-1 0,48 25-1,-13-25 17,-11-11-17,59 12 1,-83-12-1,0-12 1,24-35 0,-59 24-1,36-1 1,58-11 0,-24 23-1,48-23 1,-59 12-1,11-36 1,-46 47 0,-24 12 15,-35 0-15,46-12-1,142-82 1,-117 47-16,70-35 15,-71 11 1,-35 36 0,-24 11-1,13-46 1,-1-24 0,-23 47-16,-12 0 15,0 23 1,0 12-1,0-117 1,-24-106 0,-70 35-1,-23 35 17,46 95-17,36 11 1,-12 36-1,23 23 1,1 0 0,-13-36-1,-22-11 1,-60-12 0,-235-23-1,118 0 1,0 46-1,176 36 1,35 0 0,1 0-1,-12 0 1,-36 0 15,-23 0-15,-47 24-1,59-12 1,-1 0 0,48-12-1,23 0 1,1 0 0,-13 23-16,0 1 15,-128 23 1,-1 58-1,12-10 1,105-72 0,1 12-1,12-23 1</inkml:trace>
  <inkml:trace contextRef="#ctx0" brushRef="#br0" timeOffset="59957.2">25471 6338 0,'-83'12'203,"-46"-1"-203,-83 25 16,83-1-1,94-35-15,-12 0 16,23 0 0,-11 12 15,-1 23-15,-128 47-1,11 12 1,0 12-1,-23 35 1,105-117 0,36 11-1,23-35 1,12 12 0,-47 23-1,12-11 1,-12 34-1,11-22 1,25-24 0,11-1 15,-12 36-15,12-23-1,-12 93 1,12 1-1,0-36 1,0 1 0,0-48-1,0-12 1,0 13 0,0-1-1,0-11 1,12 11-1,35 71 1,-35-24 0,23 0-1,0 36 17,-11-24-17,23-47 1,-35 47-1,11-47 1,1 0 0,-1 12-1,1-36 1,-1 36 0,1-12-1,-1 12 1,1-35-1,58 58 1,0-23 0,1 0-1,-13-12 17,-46-47-17,-12 0 16,11 0-15,48-976 0,34 1905-1,-46-965 1,-23 36 0,-1 0-1,-12-12 1,1 12-1,105-47 1,-35-11 0,-11 34-1,-36 12 1,23-35 0,-11 12-1,-35 35 1,-13-12 15,13-11-15,46-24-1,-46 0-15,23-12 16,0 0 0,0-11-1,-35 46 1,-12 0-1,12 13 1,11-25 0,24-69 15,-23-95-15,-13 94-1,1 35 1,-12 1-1,0 58 1,0 0 0,0-117-1,-35-12 1,-24 47 0,24-36-1,11 60 1,12 58-1,1 12 17,11-12-17,-12 1 1,-47-37 0,12 1-1,-59-11 1,-23-13-1,82 48 1,23 11 0,-11 0-1,23 12 1,1-12 0,-25 12-1,-34 0 1,-71 0 15,58 12-31,-46-12 16,47 0-1,58 0 1,1 0 0,-1 0-1,12 0 16,1 0 1</inkml:trace>
  <inkml:trace contextRef="#ctx0" brushRef="#br0" timeOffset="65793.63">17956 7267 0</inkml:trace>
  <inkml:trace contextRef="#ctx0" brushRef="#br0" timeOffset="75453">17956 7267 0,'12'0'265,"12"0"-249,11 0 0,-12 0-1,13 0 1,-13 0 0,13 0-1,-1 0-15,82 0 31,83 0-31,-47 0 32,-47 0-17,-47 0 1,-36 0 0,13 0-1,-1 0 1,-23 0-1,70 12 1,-11-12 0,34 0-1,-58 0 1,24 0 0,-48 11-1,-11-11 16,24 0-31,46 0 32,71-11-17,-36 11 1,36 0 0,24 0-1,-95 0 1,59 11-1,-59 13 1,1-12 0,-25-1-1,36 1 1,-58-12 0,-1 0-1,36 0 1,-13 0 15,13 0-15,58 0-1,-46 0 1,11 0 0,-71 0-1,-11 0 1,0 0 15,-1 0-15,1 0-1,0 0-15,35 0 16,-12 0 0,48-12 15,-25 12-16,1 0 1,-24 0 0,-11 0-16,0 0 15,34-11 1,-22 11 0,34 0-1,-35 0 1,-11 0-1,11 0 1,-23 0 0,0 0-1,35-12 1,47 0 0,35 0 15,-82 12-16,-11 0 1,-25 0 0,1 0 15,0 0-15,82 0-1,-47-976 1,-12 1952-1,-23-976-15,11 0 16,-11 0 0,0 0-1,0 0 1,-1 0 0,48 0-1,24 0 16,-36 0-15,-24 0 0,-11 0-1,0 0 1,-1 12 15,1-12 16,-12 12 16,12-12-48,11 12-15,1-1 16,35 13-1,-12-1 1,-24-11 0,1-12-1,-12 12 1,-1-12 46,1 0-30,12 0-1,-24 12-15,11-12-16,13 12 15,-12-1 1,11 1-1,-11-12 1,12 0 0,-13 12-1,1 0 17,0-12 14,-12 23 1,0-11 16,12 0 46,-1-12-109,-11 11 16,12 1-1,0 0 1,-12 0-16,12-12 16,-12 11-1,11 13 17,-11-12-1,24-12-31,-24 23 15,0-11 17,12-12-17,-12 12 17,11-1-1,-11 1-16,12 24 1,0-25-16,-12 13 16,12-1-1,-12-11 48,0 0-63,11 23 31,-11-11-31,12-1 31,-12-11-31,0 0 16,0-1 0,0 1-1,0 0 16,0 11-15,0 1 0,0-1-1,0 25 1,0-37 0,0 1-1,0 0 16,0 0-15,0 11-16,0 12 31,0-23-31,0 23 16,0 12 0,24 59-1,-13-47 1,-11-24-1,0 1 1,0-1 0,0 0-1,24 95 1,-24-25 0,12-46-1,-12 23 1,0-70 15,0 12-15,0-1-1,0-11 17,0 12-1,0-13-16,0 25 1,0-1-16,0 47 16,0-23-1,-12 23 1,12-58 0,0-1-1,0-11 16,0 12-15,0-1 0,0 59-1,0-58 1,0-1 0,0-11-1,0 0 1,-12 0 15,12 23-15,-23-11-1,11 23 1,-12-12 0,24-12-16,0 1 15,0-12 16,0-1-15,0 1 15,0 12 1,0-977-17,-11 1976 1,11-999-1,0 11 1,0-23-16,0 0 31,0-1 16,0 1-16,-12-12 1,12 12-17,0 0 17,0-1-17,-12 13-15,0 11 16,12 24-1,0-12 1,0-23 0,0-13 15,0 1 16,-11-12-47,11 12 15,0 35 1,-36 35 0,36-11-1,0-48 1,0 1 0,0-13-1,0 13 1,0-12 62,0 0-47,0-1-31,0 25 16,0 22-1,0 25 1,0-1 0,0-59-1,0 13 1,0-13 0,0-11-1,0 0 16,0 0 1,0-1-1,0 1-15,0 0-16,0 0 15,0 11 1,0 1-1,0-1 1,0-11 15,0 0-15,0-1 31,0 1 0,0 12-32,0-1 1,0 1 0,0-1-16,0 48 15,0-48 1,0-11-1,0 12 1,0-1 15,0-11 16,0 0-31,-11-12 156,-1 0-172,-12 0 15,-140-59 1,-1 35 0,59 24-1,24 0 1,47 0-16,11 0 15,1 0 1,-1 0 0,12 0-1,-23 0 17,11 0-32,-93-11 15,23 11 1,12 0 15,23-12-15,-24 0-1,60 12 1,-12 0 0,11-12-1,-82-46 1,24 46-1,-12 0 1,-12 12 0,83 0-1,-1 0 1,-58 0 0,46 0-1,13 0 1,-24 0 15,12 0-15,-12 12-1,-12 23 1,35-35 0,1 0-1,11 0 16,-12 0 1,13 0 15,11-23 46,0 11-77,-12-12 0,0-23-1,12 0 1,0 35-16,0 1 31,0-1 0,0 0-15,0-23 0,0-59-1,0 58 1,0 13-1,0 11 1,0 0 15,0-11-15,0-48 0,0 24-1,0-35 1,0 59-16,0-13 15,0 24 1,0 1 0,0-1-1,12 12 423,0 0-407,11 0 0,-35 0 63,1 0-94,-1 0 16,-35-12-1,-47 12 1,47 0 0,11 0 15,25 0-31,-1 0 15,0 0 157,0 0-125,24 0 63,0-12-110,0 12 15,11 0 16,13 0-15,34-11 0,12-13-1,-46 24-15,58 0 16,-12 0 0,-47 0-1,-23 0 1,0 0-1,0 0 1,11 0 0,12 0-1,-11-23 1,-12 23 0,-48 0 62,-81-24-78,-13 12 15,36 12-15,-211 0 16,128 0 0,-23 24-1,106-1 1,35 1-16,36-24 31,-12 0-15,58 0 62,60 0-78,11 0 15,-12 0-15,118 0 16,11 0 0,-11-35-1,-94-1 1,-47 13 0,0 23 15,-47 0-31,-1 0 15,-22 0 95,-72 0-95,-46-24-15,-47 24 16,46 0 0,60 0-1,46 0-15,-35 24 16,24-1 0,12-23-1,-13 12 16,24-12-15,48 0 15,187-23-15,-35 23 0,-152 0-16,22 0 15,-22 0 1,-25 0-1,1 0-15,35 0 16,0 0 0,-23 0-1,11 0 1,-23 0 0,0 0 30,-83 11 1,-35 25-47,-70-25 16,-83 36 0,177-35-16,-12 0 15,35 0 1,35-12-1,-11 0 1,82 0 62,24 0-78,35 0 16,105-24-1,1-11 1,23 23 0,-176 0-1,-12 12 1,-24 0 0,-11 0-1,-24 0 48,-58-23-48,-36-12-15,-70 11 16,-130 24-16,106 0 16,35 24 15,107-24-16,34 0 1,12 0 0,24 0 46,59 0-46,11 0-16,47-12 15,48-12 1,-119 24-16,25-11 16,-36 11-1,0 0 1,-35 0 0,-1 0 46</inkml:trace>
  <inkml:trace contextRef="#ctx0" brushRef="#br0" timeOffset="85165.13">20520 10371 0,'35'0'250,"12"0"-250,83 0 16,-13-11-1,-11 11 1,-59 0 0,-23 0 15,-1 0-15,-11 0-1,11 0 1,95 0-1,-36 0 1,1 0 0,-60 0-16,36 0 15,-24 0 1,-11 0 0,-13 0-1,1 0 32,-12 11 0,-35 1-31,-83 12-1,-246 34 1,129-22-1,82 11 1,117-36-16,-58 25 16,36-13-1,22-11 1,13-12 0,11 0-1,36 0 79,81 0-94,25-23 16,-60 23-16,142-24 31,-141 24-31,46 0 15,-35-12 1,24 12 0,-82 0-1,-12 0 1,-24-12 62,-106 1-62,1-48-16,-189 24 15,200 11 1,12 12 0,59 12-1</inkml:trace>
  <inkml:trace contextRef="#ctx0" brushRef="#br0" timeOffset="-69883.8">10489 15075 0,'24'0'328,"11"-23"-312,36 11 0,-36 0-1,-23 12-15,11-12 16,1 12 0,-13 0 15,25-12-16,70-46 1,117-1 0,-117 24-1,-36 11 1,-34 1-16,-1 23 16,-12 0-1,-11 0 16,0 0 1,0 0-17,47-24 1,-12-23 0,23 23-1,-46 13-15,34-36 16,1 23-1,59-11 1,-59 0 0,11-1-1,-23 13 1,-23 23 0,-13 0-1,13 0 16,-12 0-15,23-24 0,47 1-1,-11-36 1,-12 59 0,-36 0-1,-11 0 1,0 0-1,11-12 1,107-23 0,-1 0-1,-23-12 1,-59 35 0,-35 12-1,-1 0 16,13 0-15,-12 0 15,-1 0 1,1 0-1,0 0 16,0-976-32,-1 1940-15,25-976 16,-25 1 0,1 11 15,-12-12-16,12 12 1,0 0 47,0-12 77,23-11 438,-12-1-578,48 1 16,-59 11 0,-1 12-1,1 0 1,0 0 15,0-12-15,-1 12-1,60-47 1,-48 35 0,1 12-1,23-12 1,-35 12 15,0 0 0,-1 0 1,1 0-17,0 0 1,0-23-1,23 23 1,-23-12 0,-1 12-1,1-12 32,-12 1 656,12 11-640,0 0 468,11 0-515,107 0-1,-1 0 1,-59-24-16,13-11 16,-48 35-1,-11 0 1,-1 0 31,-11 0-16,-12-12 16,12 12-32,-12-12 110,0 1-62,0-1-32,11 0-31,1-23 16,0-12-16,23-94 31,0 47-15,-11 23-1,-24 12 1,0 47 0,0 1-1,12 11 32,-12-12-47,0 0 203,0 0-187,0 1-1,0-1 1,0-12 0,0 13 15,0-1 0,0 0 0,0 0 32,0 1-32,0-1-15,0 0-1,0-11 17,-12 23-17,12-12 1,-24 12 15,13 0 0,11-12-15,-12 0 62,0 1-62,0-1-16,1 0 15,-13 0 1,12-11-16,-23-13 16,12 25-1,11-1 17,0 0-1,12 0 0,0 1 0,0-13 32,-12 24-63,1 0 125,-13-12-78,12 1-47,0-1 0,-35-23 15,24 11 1,-12-11 0,-1 35 15,36-12-16,0 0 1,0 1 15,12 11 1,0 0-32,0 0 31,11-12 0,48-24-15,129-22 15,-83 34-31,-34-11 16,-60 35-1,1 0 1,-13 0-1,13 0 17,-12 0-17,23-12 1,24 0-16,23-23 16,0 23-1,-11 1 1,-12 11-1,-36 0 1,12-12 0,36 0-1,-24-11 17,35 11-17,-23-12 1,-35 24-1,-1 0 1,-11 0 0,0 0 15,11-23-31,95-13 16,11-22-1,-105 46 1,11 12-1,-23 0 17,0-24-17,35 1 1,11 11 15,-34 12-31,11-12 16,-23 12-1,0 0 1,-1 0 15,25-23-15,22-1-16,95-58 16,-70 35-1,-13 12 1,-11-12-1,-47 47 1,-12-12 0,23 12-1,-11 0 32,-12-12-47,12 12 16,11 0-1,1-23 1,11 11 0,-23 12-1,23-35 1,59 11 0,-70 24-1,-12 0 1,-1 0 31,1 24 390,-12 11-421,12-12-1,-12 13 1,12-13 0,-12 1-1,23-965 1,-11 1952-16,35-952 16,-47-12-1,23 47 1,-11-59-1,0 1 1,0 34 0,-1-34-1,1-1 1,-12 0 15,0-23 0,0 0-15,0-1 31,0 1-31,0 23-1,12-11 1,11-1-16,-11 48 15,0-36 1,0-11 0,-12-1-1,12-23 1,-12 24 15,0-12 0,0-1 1,0 1-1,0 0 0,23 11-15,1 24-1,-24-35 1,23 23 0,-11-11-1,0 23 1,-12-35 0,11 11-1,-11 1 1,0-12-1,0-1 1,0 13 31,0-12-16,12-12-31,-12 11 94,12-11-78,-12 12-1,0 0 1,0 0-1,0-1 1,12-11-16,-1 12 16,-11 0-1,24 11 17,-24-11 30,12-12 16,23 0-31,-23 0-31,11 0-16,1 0 15,46 0 1,-46 0-16,23 0 16,12 0-1,-12 0 1,47-12-1,47-46 1,118-83 0,-118 93-1,-35 25 1,-24 23 15,-23-12-15,-12 12-1,35-23 1,0 23 0,24-24-1,12-23 1,-12 47 0,-59 0-1,23 0 1,-23 0-1,0 0 1,47-12 0,-70 12-1,35 0 1,-12 0 0,-24 0-1,24 0 1,-12 0-1,13 0 1,22 0 0,-35 0-1,12 0 1,-23 0 0,35 0-1,-12 0 1,0 0-1,0 0 1,12 0 0</inkml:trace>
  <inkml:trace contextRef="#ctx0" brushRef="#br0" timeOffset="-66632.34">8972 14593 0,'0'35'203,"12"-11"-187,-12 46-1,0-46 1,12-12 0,-12-1-16,12 13 15,-1 23 1,36 117-1,-11-93 1,-36-24 0,0-35-16,11 11 15,-11-11 1,12 0 0,0 23 15,11-11-16,1-1 1,11 48 0,-35-48-1,12 13 1,-12-25 15,0 1-15,0-24 203,0 1-219,0-25 15,-59-58 16,36 47-15,23 0 0,-12 35-1,12 1 1,0-1 0,0 0-1,0 0 32,0-11-16,0 11 1,0 0-17,0 1 1,0-1-1,0 0 17,0 0-1,-12 0 0,12 1-15,-23-36-1,-13-24 1,25 36-16,-1 11 16,12 13 15,-12 11-15,12-12-16,0 0 46,0 0 1,-12 12-15,1-11-1,-1 11 16,12-24 15,-12 24-46,12-12 15,0 0 47</inkml:trace>
  <inkml:trace contextRef="#ctx0" brushRef="#br0" timeOffset="-64652.22">8984 14710 0,'0'-11'469,"12"11"-454,0 0 1,-1 0-1,36-24 1,36 1 0,-1-13-1,-58 25-15,46-25 16,-11 25 0,-24 11-1,-23 0 1,0 0 15,-1-12 0,25 12-31,46-35 16,-23 23 0,-12 0-1,-12 12 1,0 0-1,-23 0 1,0 0 15,0 0 1,-1 0 14,1 12-46,35 23 32,-35-11-32,23 34 0,-35-46 15,0 12 17,0 11-17,0-12 1,0 1-1,0 0 1,0 11 0,0 24-1,0-36 1,-35 71 0,0-59-1,-1 13 1,25-25-1,-13 1 1,-46 11 0,34-12 15,-34-11-31,11 0 31,24 0-15,-24-1-1,35 1 1,13-12 15,-1 0-15,12 12 15,0 0-15,-35 11-1,11 12 1,24 1 0,-12-36-1,1 0 17,11 11-17,-12-11 48,12 12-48,-12-12 17,0 0 14,12 12-30,-23-12 0,23 24-1,-12-24 1</inkml:trace>
  <inkml:trace contextRef="#ctx0" brushRef="#br0" timeOffset="-39336.41">17310 8243 0,'58'-12'250,"-22"12"-234,81 0-1,-81-12-15,46 12 16,-35 0 0,23-11-1,-11 11 1,24-24 0,22 24-1,48-12 16,-82 12-31,-24 0 16,-24 0 15,-11 0-15,0 0 15,0 0-31,35 0 16,12 0-1,70 0 1,-70 0 0,-36 0-1,1 0 1,58 0 0,-23 0-1,117 0 16,-82 0-15,0 0 0,-23 0-1,23 0 1,-47 0 0,71 0-1,-1 0 1,-11 0-1,0 0 1,-12 0 0,-24 0 15,1 0-31,11 0 16,-23 24-1,82-24 16,-58 0-15,-36 0 0,23 0-1,-46 0 1,23 0 0,23 0-1,1 0 1,-12-12-1,117 0 1,-58 1 0,-36 11-1,-12 0 1,-22 0 0,-13 0-1,35 0 16,-23 0-15,47 0 0,12-12-1,-47 12 1,-12 0 0,0 0-1,24-12 1,23-11-1,-12 23 1,-58 0-16,46-24 16,13 24-1,-48 0 1,0 0 0,-23 0-1,0 0 1,-1 0-1,25 0 1,58-12 15,-47 1-15,0 11 0,-24 0-1,13 0 1,-13 0-1,24 0 1,-12 0 0,1 0-1,-1 0 1,-23 0 15,-1 0 16,1 0-16,24 0-15,-25 0 0,1 0-1,0 0 16,0 0-15,35 0 0,0 0-1,0 0 1,-24 0-16,24-12 16,-23 12 15,-12 0-16,-1 0 1,1 0 47,0 0-17</inkml:trace>
  <inkml:trace contextRef="#ctx0" brushRef="#br0" timeOffset="-20145.59">12453 12029 0</inkml:trace>
  <inkml:trace contextRef="#ctx0" brushRef="#br0" timeOffset="-16550.19">12465 12053 0,'0'12'234,"0"-1"-234,0 1 16,0 0-1,0 0 1,0-1-1,0 25 1,0-25 15,0 1-15,0 0 0,23 23-1,-11-23 1,-12 0-1,12 11-15,11-11 16,13 47 0,-13-12-1,1 0 1,-24-24 0,11-23-1,-11 12 16,0 12-15,12-12-16,12 23 31,-1-12-15,-11 1 0,-12 11-1,12-11 1,0-13-1,-1 1 1,-11 0 0,12-12-1,-12 12 1,12 23 15,35 0-15,-35-23-1,-12 0 17,11 0-32,-11 11 31,12-23 0,-12 12-15,0 0-1,0-1-15,12 13 16,0-12 0,-1-1-1,13-11 1,-24 24 15,12-24-15,-12 12-1,0-1 64,0 1-48,11 0-31,-11 0 15,12 11 1,0-23 0,-12 12-1,12-12 48</inkml:trace>
  <inkml:trace contextRef="#ctx0" brushRef="#br0" timeOffset="-8622.42">18215 7490 0,'35'0'328,"24"0"-313,71 0 1,-1 0 0,59-11-1,-82 11 1,-36 0 0,13-12-1,-24 12 1,-12 0-1,-24 0-15,48 0 16,-13 0 0,72 0-1,-60 0 17,-23 0-17,36 0 1,-48 0-1,-12 0 1,72 0 0,34-24-1,0 24 1,36 0 0,-95 0-16,48-11 15,0 11 1,11-12-1,59 12 1,-70 0 0,35-12 15,-59 12-15,-12 0-16,0 0 31,-46 0-31,58 0 15,11 0 1,-46 0 0,47 0-1,12 0 1,-24 0 0,94 0-1,-94 0 1,0 0-1,-47 12-15,47 0 16,-12-1 0,1 1-1,-36 12-15,12-13 32,23 1-32,-11 0 31,-1 11-16,-46-11 1,-1 0 0,1 0-1,11 23 1,-12-12 0,1 1 15,-12-12-31,-1-1 15,37 48 1,-13 0 0,12 35-1,12 94 17,-24-94-17,-35-35 1,0 12-1,0-48 1,0 1 0,0 11-16,0 24 15,12 0 1,-12-12 0,0 82-1,0 0 1,0-23-1,-12 0 1,12-47 0,0-47-1,0 11 17,0 1-32,-12 23 31,-23 106-16,0-12 1,11-59 0,12 24-1,12-83 1,0 24 0,0-35-1,0 0 1,-23 117-1,11-11 1,12-24 0,-23-12-1,23-35 17,0-23-17,-12-1 1,-12 60-1,1 34 1,-13 36 0,36-82-1,-11-60 1,11 1-16,0 0 16,0 0-16,0-1 15,-12 25 16,0-25-15,-23 107-16,-36 70 16,36-82-1,-12 0 17,47-83-17,-12 13 1,12-25-1,-12 1 17,1-12-32,-36 12 15,-47 11 1,35-11 0,24-12-1,11 0 1,-23 0-1,-82 12 1,35-12 0,-24 0-1,-11 0 17,93 0-17,13 0 1,-12 0-1,-1 0 17,1 0-32,-94 0 15,11-24 1,12 24 0,0-23-1,48 11 1,22 12-1,-11-12 1,12-35 15,-47-58-31,23 22 32,35 71-17,13 1 1,11-1-1,0 0 1,-24-47 0,-23-94-1,35 95 1,1-36 0,11 11-1,0 72 1,0-1-1,0 0 1,0-11 0,0-36-1,0 23 17,0 25-1,0-1-16,0 0 17,0-11 77</inkml:trace>
  <inkml:trace contextRef="#ctx0" brushRef="#br0" timeOffset="-5477.57">23130 7432 0,'0'11'266,"12"13"-251,12 11 1,-12-23-16,11 23 16,12-11-1,-11-1 1,23 12 0,-47-11-1,12-24 1,-1 0-1,13 0 1,11 0 0,59 0 15,-47 0-31,-23 0 31,11 0-15,-23 0 15,0 0-15,-1 0-1,1 0 1,0-12-16,58-35 16,-34-12-1,-25 24 1,1 23-1,0 1 17,-12-1-17,12-23 1,35-24 15,-47-82-15,0 58-1,0 60-15,0-1 16,0-11 0,0 11 15,-12 24 0,0-11-31,0 11 16,1-12-16,-13-12 15,-58 1 1,0-12 0,-83-24 15,106 47-15,24 12-1,11 0 1,1 0 15,11 0 16,0 0-16,1 0-31,-13 24 16,-70 70-1,47-24 1,35-58 0,0 0-1,-11 11 1,11-11 0,0 0 15,12 0-16,-11 11 1,11-11-16,0 23 16,0 12-1,0 12 1,0 11 0,0-46-1,0 0 1,0-13-1,0 1 1,0 0 15,0 11 1,11-23-17,13 12 1,23 23-1,-12-11 1,12 23 0,-35-35-1,0-1 1,0-11 15,-1 0 0,1 0 1</inkml:trace>
  <inkml:trace contextRef="#ctx0" brushRef="#br0" timeOffset="-462.99">23742 8302 0,'-12'23'235,"12"24"-235,-12 36 15,12 11 17,0-36-17,0-46 1,0 12 0,0-1-16,0 24 15,0 0 1,0 47-1,0-11 1,0-36 0,0 35-1,0-47 1,0 36 0,0-36-1,0-11 1,0 46 15,0-34-15,0 81-1,0-23 1,12 59 0,-12-71-1,0 12 1,0 59-1,0-106 1,0 36 0,0-36-1,0-12 1,0 0 0,0 1-1,0 34 1,0-35-1,0 1 17,0-13-32,0 1 15,0-13 1,0 1 0,0 12-1,24 35 1,-13 82-1,-11-94 1,0-24 0,0 12-1,0-70 1,-47-118 0,24 130-1</inkml:trace>
  <inkml:trace contextRef="#ctx0" brushRef="#br0" timeOffset="1048.67">24542 7490 0</inkml:trace>
  <inkml:trace contextRef="#ctx0" brushRef="#br0" timeOffset="3340.28">24118 7396 0,'47'0'297,"47"0"-297,24 0 31,0 0-15,-95 0-16,24 0 0,-35 0 31,23 0-15,47 0 0,-35 0-1,12 0 1,12 0-1,-1 0 1,13 0 0,11 0-1,-24 0 1,-11 0 0,-47 0 15,0 0-31,-1 0 15,36 0 17,12 0-17,0 0 1,12 0 0,-1 0-1,-58 0 1,11 0-16,13 0 15,-1 0 1,-11 0 0,46 0-1,-23 0 1,24 0 0,-24 0-1,-36 0 1,13 0 15,11 0-15,-23 0 15,0 0-15</inkml:trace>
  <inkml:trace contextRef="#ctx0" brushRef="#br0" timeOffset="4943.29">25917 7208 0</inkml:trace>
  <inkml:trace contextRef="#ctx0" brushRef="#br0" timeOffset="10189.14">23742 8137 0,'-12'0'282,"12"12"-282,-23 58 15,-1 83 1,1-70-16,-1 58 16,-23-24-1,35-23 16,12 0-15,0-70 0,0-12-1,0-1 1,0 1 0,0 82-1,0 0 1,0-11-1,0-1 1,0-23 0,0-24-1,0-11 1,0-13 0,0 1 30,0 12-30,12 23 0,35 35-1,-35-23-15,11 23 16,-23-11 0,0-60-1,0 25 1,0-1-1,0 0 1,12-11 0,0 35-1,0-24 1,-1 12 15,1 0-15,-12-12-1,12 12 1,-12 12 0,12-12-1,11 47 1,1-35 0,-24-12-1,0 24 1,0-36-1,0 12 1,0 0 0,0-12-1,0 0 1,0 24 0,0 0-1,0 35 16,11 47-15,-11-82 0,0 12-1,0 11 1,0-23 0,0 11-1,0-46 1,0 35-1,0-24 1,0 59 0,0 0-1,0-12 1,0-35 0,-23 0-16,23-11 15,0-25 16,0 1-15,0 12 0,-12-1-1,0 12-15,-35 48 16,0 11 0,0-12-1,-11 12 1,34-70-1,1-1 1,23-11 0,-12-12-1,0 24 1,-35 11 15,12-12-15,11 13-1,-23-13 1,24-11 0,-1-12-1,-23 0 1,35 0 0,-23 0-1,-106-47 1,70 23-1,24 13 1,0-25 0,12 36-1,11-11 17,13-1-32,-25-12 15,-22-11-15,-1 11 31,-71-46-15,48 11 0,35 36-1,-12-1 1,36 24 0,11-12-1,-23-23 1,-48-12-1,13 23 1,11-11 0,36 35-1,-1-23 1,12 23 15,-23-24-31,23 12 31,-70-11-15,23-1 0,24 13-1,0 11 1,-1 0 0,13 0-1,-1-24 1,13 12-1,-25 12 1,-23 0 0,36 0-1,-36 0 1,-58 0 0,70 0 15,23 0-16,-23 0 1,23 0 0,-23 0-1,-11 0 1,-1 24 0,47-1-1,-35-23 1,24 0-1,11 0 1,0 0 0,0 0 31,0 0-47,1 0 15,-48 0 1,35 0-1,1 0 1,-1 0 0,24-11-1,0-13 1,-11 1 0,-1-48-1,0-105 1,12 105-1,0-35 1,0 12 0,0 71-1,0 11 17,0 0-1,0 0-16,0 1-15,12-95 16,58-35 0,-46 94-1,-24 23 1,0 12 15,12 12-15,-12-23-1,11 23 17,-11-12-17,12 0 17,0 1-17,47-36-15,0-12 31,-48 47-15,-11 0-16,24 0 31,-24 1-15</inkml:trace>
  <inkml:trace contextRef="#ctx0" brushRef="#br0" timeOffset="17171.61">21167 10806 0,'-71'0'219,"-58"-23"-203,-106-1-1,-118 24 1,223 12-16,-246 12 16,94 11-1,23-23 1,177 11 15,11-23-31,48 0 31,-1 0-15,83 0 62,94-12-62,12-11-16,35 11 15,152-35 1,-175 47-16,128-12 16,13 12-1,-83 0 1,-59 0-1,-117 0 1,-12 0 0,71 0 15,11-11-15,12-1-1,-35 0 1,-70 12-1,-25 0 1,1 0 0,-47 0 93,-83-23-93,-58 23-16,-177 0 31,141 11-15,24 25-1,82-25-15,48 1 16,-107 35-1,71-12 1,35-11 0,24-24-1,23 0 1,12 12 0,47-12 30,271-24-30,81 24 0,1 0 15,-212 0-15,-129 0-16,12 0 15,-36 0 1,-12 0-1,1 0 17,-36 0 30,-47 0-46,-58-23-16,-259-13 15,117 13 1,106 23 15,94 0-31,24 0 16,11 0 0,1 0-1,11 0 16,47 0 63,106-12-94,12-11 16,-23 11-16,105-12 15,-35 24 1,-36 0 0,-58 0 15,-94 0-15,0 0-1,0 0 1,-48-11 46,-81-1-62,-83 12 16,-306 23 0,177 36-1,117-24 1,59 24-1,118-47 1,23 0 0,1-12 15,22 0 16,36 0-32,71 0-15,11 0 16,236 35 0,-259-23-1,11-12 1,36 0 0,-71 0-1,-35 0 1,-11 0-1,-25 0 17,-11 12 46,-23-12-63,-71 11 1,-12-11-16,-23 0 16,-48 0-16,-23 24 15,-82 11 1,141-11 0,106-24-1,11 0 1,-11 0-1,23 0 17,24 0 77,94-36-109,47 1 16,164-59-1,-58 59 1,-36 11 0,-93 24-16,11 0 15,-94 0 1,12 0-1,-48 0 1,1 0 0,-35-12 77,-83-23-93,0 0 16,-82 0 0,105 23-16,-116 12 15,10 0 1,37 47 0,116-35-1,13-1 1,-12-11-1,35 12 1,23-12 47,177 0-48,59-12 1,129-35-1,-130 24 1,-152 23 0,-82 0-16,11 0 15,-23 0 1,-47 0 62,-60 23-78,-57 13 16,-25-13-16,-387 48 31,211-13-15,118-22-1,23-13 1,165-23-16,0 0 15,23 0 1,1 0 0,70-11 46,35-1-46,24-12-16,306-46 15,-107 23 1,-81 0 0,-24 11 15,-118 25-15,-58 11-1,-60 23 95,-152 24-95,-12 24-15,-141 23 16,177-59-1,105-23 1,24 0-16,11-12 16,12 0 15,71-24 63,94-35-94,12-23 15,117 11 1,-12 13 0,-140 34-16,70 24 31,-142 0-31,13 0 15,-59 0-15,-1 0 16,1 0 0,-12 12 62,0 0-63,-35-1 1,-294 48 0,199-24-16,-234 71 15,82-47 1,35-24 0,200-35-1,23 0 1,1 0-1,11 0 1,24 0 93,23 0-93,47-23-16,-11 23 16,-13-12-16,25 12 15,-13 0 1,13-12 0,-36 12-1,-12 0 1,-12 0-1,25 0 1,-37 0 15,1 0-15,-47-11 46,-48-13-46,-22 12-16,-142 12 31,188 0-31,0 0 16,24 0 0,0 0-1,23 0 1,59-23 31,82-36-32,59 24 1,-11-1-16,152-11 16,24 36-1,105-36 1,-246 47-1,-71 0 1,-82 0 0,-24 0-1,-58 11 79,-36 25-94,-188 34 16,12 1 15,94-13-31,-95 25 16,72-60-1,46 24 1,24-35-1,71-12 1,11 0 0</inkml:trace>
  <inkml:trace contextRef="#ctx0" brushRef="#br0" timeOffset="24804.8">25353 6961 0,'-71'-23'203,"-58"-13"-187,-106 1 0,23 12-1,142 23-15,-118 0 16,23 70 0,36-11-1,58-24 1,36-11-1,11-13 1,1 1 0,11 23-1,0 13 17,12 10-17,0 25 1,82 81-1,-23-58 1,-35-59 0,-12 0-1,-1-23 1,-11-13 0,0 1-1,12-12 16,0 12-15,11 0-16,24 23 16,12-11-1,23 23 17,71-12-17,12 24 1,23-48-1,-82-11 1,-12-11 0,153-130-1,0-59 1,-59 23 0,59-164-1,-188 130 1,-47 46-1,-24 36 1,-47 58 0,-12 24-1,36 12 17,12 11-32,-60-11 15,1 11 1,-200 24-1,47 36 1,-12 46 0,35-11-1,94-1-15,-81 36 16,22 59 0,-93 176-1,140-153 1,48-24-1,-24 13 1,59-1 0,47-35-1,0-11 17,24 46-17,34-58 1,189 117-1,-129-106 1,-12-11 0,58-36-1,1-23 1,106-130 0,22-105-1,60-377 1,-188 130-1,-130-59 1,-35 282 15,-35 47-15,0 59 0,23 70-1,12 13 16,-12 11-31,0 0 16,-11-12 0,11 12-1,-11 0-15,-48-24 16,-58 24 0,-71 12-1,-24 47 1,154-12-1,11-24 17,35-11-17,13 0-15,11 23 32,11 200-17,84 12 1,-37 59-1,-22-71 1,-36-152 0,0-60-1,0 1 1,70-24 15,71-36-15,-47 13-1,12-24 1,-71 35-16,48-11 16,11-48 15,0-58-15,71-212-1,-142 188 1,-23 70-1,-59-11 1,-47 24 0,-164-24-1,129 82 1,23 12 0,-46 82-1,-213 283 1,154-36-1,47-58 1,93-107 0,83-105 15,12 0-15,223 0-1,-35-71 1,0-59-1,82-105 1,-176 23 0,-35 47-1,-60 59 1,-11 35 15,-47 12 0,24 0-31,-24 0 16,-12 0 0,47 0-1</inkml:trace>
  <inkml:trace contextRef="#ctx0" brushRef="#br0" timeOffset="27787.92">23178 6891 0,'0'-12'250,"0"-12"-250,0-23 16,0-141 15,11 106-15,13-36-1,11 12 1,-23 71-16,11-24 16,24-35-1,0-35 1,0 47-16,130-165 15,-24 11 1,11 25 0,-105 117-1,12 35 1,93-47 0,36 47-1,35-23 16,48 23-15,305 24 0,-259 11-1,141 24 1,-211 24 0,-71-1-1,-23 24 1,-71-11-1,35-1 1,-11 12 0,46 35-1,-46-23 1,-36 23 0,59 1-1,-70-13 1,-12-11 15,11 12-15,-34-36-1,11 36 1,35-36 0,-47-12-1,12 13 1,12 22-1,12 1 1,-13 23 0,48 60-1,-71-72 1,1 24 15,-1-70-15,-23 23-1,0-12 1,-1-11 0,1-13-1,-12 25 1,12-13 0,-12 1-1,23-1 1,36 95-1,-47-48 1,-12-23 0,0-23-1,0 11 1,0-23 78,0 0-47,0-1-32,12 1-15,-12 0 16,0 0-16,35 47 15,-12 11 1,-23-11 0,24-24-1,-24-11 1,0-13 0,0 13 15,12-24 47</inkml:trace>
  <inkml:trace contextRef="#ctx0" brushRef="#br0" timeOffset="31273.77">28928 7055 0,'-47'-23'297,"11"-13"-297,-69-22 31,-25-60-15,83 95-16,-35-48 15,47 47 1,-1 1-1,13 23 1,23-12 15,-24 12-31,24-12 32,12 12 139,23 0-155,24 0 0,35 24-1,12 11 1,-59-11 15,-23 11-15,11-23-1,-23-12-15,-1 12 16,1-12 15,-12 11-31,24-11 16,-24 12 0,11-12-1,1 0 1,0 12 15,0-12 0,-1 0 16,1 12-31,0-1-1,12-11 1,11 36 0,-23-36-16,-1 0 15,1 11 1,0-11 0,0 0-1,-1 0 16,-11 12 16,24-12 78,-12 0-125,-1-59 16,60-211 0,-24 141-16,59-118 15,11 0 1,-22 11-1,-25 60 1,-58 129 0,-12 23 15,0 1-15,0 11 46,-24 36 63,13-1-109,-1 1-16,-12 35 15,-35 82 1,-11-36 0,11 37 15,12-48-16,35-47-15,1-12 16,11 0 0,0 1-1,-12-25 1,-23 72 0,-71 128-1,70-128 1,1-25-1,-12-22 1,35-25 0,1 1 15,11 0 16,-12-12-32,12 12 17,-12-1-17,12 1-15,-23 12 16,-1 35 0,0-24-1,24-12 1,-11 13-1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5T16:06:4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1095 5224 0 0,'0'0'49'0'0,"-1"5"6"0"0,-3 14 1 0 0,4-14-4 0 0,1-4-15 0 0,0-1-6 0 0,0 1 0 0 0,0-1 0 0 0,0 1 0 0 0,-1 0 0 0 0,1-1 0 0 0,0 1 0 0 0,0 0 0 0 0,-1-1 0 0 0,1 1 0 0 0,0 0 0 0 0,-1 0 0 0 0,1 0 0 0 0,-1-1 0 0 0,1 1 0 0 0,0 2 0 0 0,-1-3-21 0 0,0 0-1 0 0,1 0 1 0 0,-1 1-1 0 0,1-1 1 0 0,-1 0-1 0 0,1 0 1 0 0,-1 0-1 0 0,0 0 1 0 0,1 0-1 0 0,-1 0 1 0 0,1 0 0 0 0,-1 0-1 0 0,1 0 1 0 0,-1 0-1 0 0,0 0 1 0 0,1 0-1 0 0,-1 0 1 0 0,1 0-1 0 0,-1 0 1 0 0,1 0-1 0 0,-1-1 1 0 0,1 1-1 0 0,10-4 51 0 0,-8 3-49 0 0,-1 0 0 0 0,1-1 0 0 0,-1 1 1 0 0,1-1-1 0 0,-1 1 0 0 0,0-1 0 0 0,0 0 0 0 0,1 0 0 0 0,-1 0 1 0 0,2-2-1 0 0,6-7 19 0 0,32-32 49 0 0,18-19 120 0 0,131-102 0 0 0,-53 78-51 0 0,-73 47-6 0 0,93-46 188 0 0,-59 33-162 0 0,44-24-8 0 0,164-96 224 0 0,-242 135-177 0 0,71-31 0 0 0,71-18 91 0 0,-201 84-292 0 0,227-84 523 0 0,-108 45-1 0 0,-105 37-54 0 0,-18 6 170 0 0,-10 4-426 0 0,-13 3-41 0 0,0-1-1 0 0,0-1 1 0 0,0-1-1 0 0,-25 4 1 0 0,-28 7 21 0 0,65-14-118 0 0,0-1 0 0 0,0 0-1 0 0,0 0 1 0 0,-1-1-1 0 0,1-1 1 0 0,-13 0 0 0 0,-1 1 197 0 0,20 0-238 0 0,0-1-1 0 0,-1 0 1 0 0,1 0 0 0 0,-1 0-1 0 0,1 0 1 0 0,0-1 0 0 0,-1 1-1 0 0,1-1 1 0 0,-6-1 0 0 0,-5 0 143 0 0,13 2-95 0 0,0 0-1 0 0,0 0 1 0 0,0 0 0 0 0,0 0-1 0 0,0 0 1 0 0,0-1 0 0 0,0 1-1 0 0,0 0 1 0 0,0 0 0 0 0,0 0-1 0 0,0-1 1 0 0,0 1 0 0 0,0-1 0 0 0,0 1-1 0 0,-1-1 1 0 0,1 2-62 0 0,-1 3-23 0 0,0 0-1 0 0,0 1 1 0 0,1-1-1 0 0,-1 0 0 0 0,1 1 1 0 0,0-1-1 0 0,0 1 1 0 0,0 4-1 0 0,0 4 1 0 0,-6 24-130 0 0,7-35 87 0 0,-1-2 36 0 0,1 1 1 0 0,0-1-1 0 0,0 0 1 0 0,-1 0-1 0 0,1 0 1 0 0,0 1 0 0 0,0-1-1 0 0,0 0 1 0 0,-1 0-1 0 0,1 1 1 0 0,0-1 0 0 0,0 0-1 0 0,0 1 1 0 0,0-1-1 0 0,0 0 1 0 0,0 1-1 0 0,0-1 1 0 0,0 0 0 0 0,0 0-1 0 0,-1 1 1 0 0,1-1-1 0 0,0 0 1 0 0,0 1 0 0 0,1-1-1 0 0,-1 0 1 0 0,0 1-1 0 0,0-1 1 0 0,0 0-1 0 0,0 1 1 0 0,2 10-167 0 0,-2-10 123 0 0,1 1-168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2D8F-5042-4E78-A751-FC3F5224D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E1132-F199-4A56-9F81-1C20110A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CFE9-9B7A-4852-B594-BC0744D2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02EC-B4D2-4191-BCCB-2595F344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9FAA-0B63-41E5-BA0D-2AF812E8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9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27BE-D402-4B06-84E6-707C1BCA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50EB-CE6D-40DA-A75F-701AD2278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DBAB-C0AE-449E-9FED-04FB37B1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F269-7DBD-47BE-8504-9805D445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17F5-C0C8-4BD5-A0C6-9FE71770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66978-3306-421C-8D33-4EE8E9A34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1F25-43FF-44A9-8BEB-7E6612F4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7886-92F2-4554-8862-9C54C230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A081-DC4B-4AE4-BEA5-760A74E7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DB26-4D3D-4B16-A3D1-53B9E02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987F-D8E2-4FC0-BB7A-413994FB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4A39-4E71-4137-AF68-96037969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86A6-9311-4017-AA0B-BA57337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772D-02D5-4E94-83A8-03C4CB78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4369-5590-4A15-A368-BB743180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B4D1-3E41-4978-B24C-DE2F450A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A62F7-9B38-41B9-B2C4-C9D990BA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0F0E-7947-48E2-98F8-BC004E0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0A39-EB89-4089-A127-C0EF074C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1469-6453-4BA9-959D-D330F47A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51CA-B850-4B7F-B34E-37C15A53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CC2C-8B8C-404E-9A20-637409F2F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1973-CF89-4531-B856-AB7C5059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8563-0685-4B82-8E16-CED9FBC0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C000-B895-412D-AE89-6F7AD5FB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32B6-1451-4082-BF60-A877A2B6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0A2B-F7BF-4485-B94F-D8A4DE91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25F2A-E60D-4FC6-AE3E-EFDD27D8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A01E-E52B-4282-93E2-020A93AE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951E9-35C3-4CA2-A17F-A20A9841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A8518-9D17-4D59-A8DE-F1E8B037B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0E901-D3D5-4FF9-8F8A-6135580E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D18F9-F01F-4689-836D-EA4B2EC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68208-9D1D-45DA-9F36-23A15613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5677-985D-4501-A75E-58C6DDB9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88979-C932-47D1-AA93-355F1C9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FDA24-957A-412A-BEE6-FE3860D1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7A992-3D69-430D-8AF1-5F6E068E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47620-7BDB-4BF4-86DF-E4F02560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00725-219F-4F17-A262-D275929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D283-D6D0-4577-B7B1-F7EC2FC2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61A-0126-43B5-82E1-E0D4911C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9D5C-24A8-447A-8039-0585D416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18E08-EA2D-418C-9CAE-FDBFF8A39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A6C8-9CB8-44A0-B8BF-E41EA1F2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68AE-654E-4452-B463-37C9A76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5B9A7-FF7B-412F-A51F-D2F41DC9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9445-3052-4127-80CE-D693FB8A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AAB73-797A-4569-BA5A-502B2B455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3C8A9-832B-4C08-BF87-478ABB74C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C2577-DB26-40A5-A852-89DE2FBA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ACFB-448E-48D0-8353-CD18A65B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239AE-5D13-43BF-806A-45B9C86C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6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0817C-E8D6-42DF-9D59-387294F6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BCB1-02DB-4E88-8AA5-185767EB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B2F4-6904-4EB0-8058-030735DA7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15E2-9ADC-4DFB-8FE7-0CEC4F38E9E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62CA-31DB-4954-AA60-B4C2A792E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1E29-E041-4FAA-9A12-F1EC5ECE6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CFAD-0190-44C1-85EE-AEC8477A5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3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3" Type="http://schemas.openxmlformats.org/officeDocument/2006/relationships/customXml" Target="../ink/ink5.xml"/><Relationship Id="rId17" Type="http://schemas.openxmlformats.org/officeDocument/2006/relationships/customXml" Target="../ink/ink6.xml"/><Relationship Id="rId2" Type="http://schemas.openxmlformats.org/officeDocument/2006/relationships/image" Target="../media/image12.png"/><Relationship Id="rId16" Type="http://schemas.openxmlformats.org/officeDocument/2006/relationships/image" Target="../media/image7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2.xml"/><Relationship Id="rId14" Type="http://schemas.openxmlformats.org/officeDocument/2006/relationships/image" Target="../media/image18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93BB-71B3-4866-BEE0-CF703A339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5860"/>
            <a:ext cx="3369183" cy="36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Basics of Protocol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TextBox 9">
            <a:extLst>
              <a:ext uri="{FF2B5EF4-FFF2-40B4-BE49-F238E27FC236}">
                <a16:creationId xmlns:a16="http://schemas.microsoft.com/office/drawing/2014/main" id="{9A49CD71-21A5-C295-9FEF-654432F98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71284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07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C3FBD-65B7-4693-A066-8A9AF7A6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SPI(Serial peripheral interface)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4479-C33F-4C24-9954-65B8B116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 lnSpcReduction="10000"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greater number of wires.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communications well defined in advance( like we can’t send random amount data).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 must control all the communication.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usually require separate select line.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having only one initiator and multiple targets.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work as a full duplex mode and select target based on select line.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F685B-D6BA-4ED9-93D1-C4E087F78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" r="2" b="2"/>
          <a:stretch/>
        </p:blipFill>
        <p:spPr>
          <a:xfrm>
            <a:off x="5864542" y="1671732"/>
            <a:ext cx="5450840" cy="373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3086-D6D6-4B64-8AF7-0C1C1680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bus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5700-3388-44A0-B937-EE298699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I2C(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Inter-Integrated Circuit).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half duplex mode.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Two pins required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* SCL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*SDA(bidirectional pin)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8615F-1651-B9F3-F895-AEBF8A2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29" y="1655556"/>
            <a:ext cx="8408571" cy="4683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B505A5-C934-2C8E-439A-A4F2A6245615}"/>
              </a:ext>
            </a:extLst>
          </p:cNvPr>
          <p:cNvSpPr txBox="1"/>
          <p:nvPr/>
        </p:nvSpPr>
        <p:spPr>
          <a:xfrm>
            <a:off x="968829" y="8277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I2C:</a:t>
            </a:r>
          </a:p>
        </p:txBody>
      </p:sp>
    </p:spTree>
    <p:extLst>
      <p:ext uri="{BB962C8B-B14F-4D97-AF65-F5344CB8AC3E}">
        <p14:creationId xmlns:p14="http://schemas.microsoft.com/office/powerpoint/2010/main" val="22293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EEF8-7406-4F1E-979F-C4057B2E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waveform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91F2E-6A96-49D6-82E2-22A001AC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777" y="1436442"/>
            <a:ext cx="9903209" cy="1619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0061BC-2BA1-4349-8097-09FDCE190CBA}"/>
              </a:ext>
            </a:extLst>
          </p:cNvPr>
          <p:cNvSpPr txBox="1"/>
          <p:nvPr/>
        </p:nvSpPr>
        <p:spPr>
          <a:xfrm>
            <a:off x="1390650" y="342900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Read/write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bit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A722FB40-5B85-9C5C-2153-5661A6F1A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1E586CB7-B8F7-F6FB-F364-808DBC96D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0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7798C-062A-4736-9D19-F53AB824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state diagrams roughly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8665288-FB6D-4523-BFB3-36CE4B441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23" y="2562126"/>
            <a:ext cx="5438977" cy="273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5DAF9-D5A4-4815-96E9-B9F716611892}"/>
              </a:ext>
            </a:extLst>
          </p:cNvPr>
          <p:cNvSpPr txBox="1"/>
          <p:nvPr/>
        </p:nvSpPr>
        <p:spPr>
          <a:xfrm>
            <a:off x="960120" y="2051803"/>
            <a:ext cx="4319451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Mealy or Moore type</a:t>
            </a:r>
          </a:p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specification.</a:t>
            </a:r>
          </a:p>
          <a:p>
            <a:pPr defTabSz="877824">
              <a:spcAft>
                <a:spcPts val="600"/>
              </a:spcAft>
            </a:pP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*Power</a:t>
            </a:r>
          </a:p>
          <a:p>
            <a:pPr defTabSz="877824">
              <a:spcAft>
                <a:spcPts val="600"/>
              </a:spcAft>
            </a:pP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Area</a:t>
            </a:r>
          </a:p>
          <a:p>
            <a:pPr defTabSz="877824">
              <a:spcAft>
                <a:spcPts val="600"/>
              </a:spcAft>
            </a:pP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operating frequency</a:t>
            </a:r>
          </a:p>
          <a:p>
            <a:pPr defTabSz="877824">
              <a:spcAft>
                <a:spcPts val="600"/>
              </a:spcAft>
            </a:pPr>
            <a:r>
              <a:rPr lang="en-US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Glitches</a:t>
            </a:r>
          </a:p>
          <a:p>
            <a:pPr defTabSz="877824">
              <a:spcAft>
                <a:spcPts val="600"/>
              </a:spcAft>
            </a:pPr>
            <a:endParaRPr lang="en-US" sz="2000" kern="12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877824">
              <a:spcAft>
                <a:spcPts val="600"/>
              </a:spcAft>
            </a:pP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A5C8E-0A92-4A51-B397-169A6DF9E86C}"/>
              </a:ext>
            </a:extLst>
          </p:cNvPr>
          <p:cNvSpPr txBox="1"/>
          <p:nvPr/>
        </p:nvSpPr>
        <p:spPr>
          <a:xfrm>
            <a:off x="696685" y="4736632"/>
            <a:ext cx="46646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Speed consideration, I will use </a:t>
            </a:r>
            <a:r>
              <a:rPr lang="en-US" sz="2000" kern="1200" dirty="0" err="1">
                <a:solidFill>
                  <a:srgbClr val="040C2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moore</a:t>
            </a: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type FSM. </a:t>
            </a:r>
          </a:p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because FF to FF </a:t>
            </a:r>
            <a:r>
              <a:rPr lang="en-US" sz="2000" kern="1200" dirty="0" err="1">
                <a:solidFill>
                  <a:srgbClr val="040C2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moore</a:t>
            </a:r>
            <a:r>
              <a:rPr lang="en-US" sz="2000" kern="1200" dirty="0">
                <a:solidFill>
                  <a:srgbClr val="040C2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type  combinational delay is very less.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8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F69B5-E5A5-4B7C-A37D-387B2351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760" y="803929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0877-40FF-456E-B647-FC917040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920" y="2027018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a low pin/signal count even with numerous devices on the 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Flexible, as it supports multi-master and multi slave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as it only uses 2 bidirectional wires to establish communication among multiple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Adaptable as it can adapt to the needs of various slave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masters.</a:t>
            </a:r>
          </a:p>
          <a:p>
            <a:pPr marL="0" indent="0">
              <a:buNone/>
            </a:pP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7F017D-9600-3AE6-14B6-AD43D098ECDB}"/>
                  </a:ext>
                </a:extLst>
              </p14:cNvPr>
              <p14:cNvContentPartPr/>
              <p14:nvPr/>
            </p14:nvContentPartPr>
            <p14:xfrm>
              <a:off x="9787786" y="2134718"/>
              <a:ext cx="341640" cy="11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7F017D-9600-3AE6-14B6-AD43D098E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9146" y="2125718"/>
                <a:ext cx="359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338394-F705-855E-C55C-1584AB3F3727}"/>
                  </a:ext>
                </a:extLst>
              </p14:cNvPr>
              <p14:cNvContentPartPr/>
              <p14:nvPr/>
            </p14:nvContentPartPr>
            <p14:xfrm>
              <a:off x="2972626" y="1796678"/>
              <a:ext cx="849960" cy="6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338394-F705-855E-C55C-1584AB3F37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3626" y="1788038"/>
                <a:ext cx="867600" cy="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B56C-F602-4405-85A2-DB837AA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 Question: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76E20-DCB7-4A79-8477-C27D062DAD85}"/>
              </a:ext>
            </a:extLst>
          </p:cNvPr>
          <p:cNvSpPr txBox="1"/>
          <p:nvPr/>
        </p:nvSpPr>
        <p:spPr>
          <a:xfrm>
            <a:off x="8016071" y="4913009"/>
            <a:ext cx="112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T-FF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0481ACB-1613-4C35-BFE6-E07833749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04991"/>
              </p:ext>
            </p:extLst>
          </p:nvPr>
        </p:nvGraphicFramePr>
        <p:xfrm>
          <a:off x="4071257" y="2288581"/>
          <a:ext cx="1178590" cy="43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90">
                  <a:extLst>
                    <a:ext uri="{9D8B030D-6E8A-4147-A177-3AD203B41FA5}">
                      <a16:colId xmlns:a16="http://schemas.microsoft.com/office/drawing/2014/main" val="3741609582"/>
                    </a:ext>
                  </a:extLst>
                </a:gridCol>
              </a:tblGrid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Q3Q2Q1Q0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89946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6031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09745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6460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22356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07142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30424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37438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09583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91812"/>
                  </a:ext>
                </a:extLst>
              </a:tr>
              <a:tr h="370455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91569"/>
                  </a:ext>
                </a:extLst>
              </a:tr>
            </a:tbl>
          </a:graphicData>
        </a:graphic>
      </p:graphicFrame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E3842635-138E-4995-A3BB-E537DEB01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75" y="2780535"/>
            <a:ext cx="4908802" cy="2641736"/>
          </a:xfrm>
        </p:spPr>
      </p:pic>
    </p:spTree>
    <p:extLst>
      <p:ext uri="{BB962C8B-B14F-4D97-AF65-F5344CB8AC3E}">
        <p14:creationId xmlns:p14="http://schemas.microsoft.com/office/powerpoint/2010/main" val="52965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7CFA7-B1C7-48EC-97F3-BBF086FA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036" y="790830"/>
            <a:ext cx="9984615" cy="159722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Question:2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5BE9-4249-4701-8CA7-91B60E1B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85" y="1686560"/>
            <a:ext cx="4238257" cy="3403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E4D2-79A3-4A01-B100-184A2EB8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3" y="3050546"/>
            <a:ext cx="4238257" cy="1383109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1.what is mean by setup and hold time setup violation hold violation ,skew latency negative hold time is good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85621FB-2338-8F34-30B1-29E4DF16D7AA}"/>
                  </a:ext>
                </a:extLst>
              </p14:cNvPr>
              <p14:cNvContentPartPr/>
              <p14:nvPr/>
            </p14:nvContentPartPr>
            <p14:xfrm>
              <a:off x="7266088" y="3725485"/>
              <a:ext cx="504720" cy="224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85621FB-2338-8F34-30B1-29E4DF16D7A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57448" y="3716845"/>
                <a:ext cx="522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6E1417-5129-2401-2DA1-C07D9591C274}"/>
                  </a:ext>
                </a:extLst>
              </p14:cNvPr>
              <p14:cNvContentPartPr/>
              <p14:nvPr/>
            </p14:nvContentPartPr>
            <p14:xfrm>
              <a:off x="3229920" y="1693080"/>
              <a:ext cx="7430040" cy="38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6E1417-5129-2401-2DA1-C07D9591C27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20560" y="1683720"/>
                <a:ext cx="7448760" cy="38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9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C576-0889-47EA-AF61-F603C831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726" y="0"/>
            <a:ext cx="10515600" cy="1325563"/>
          </a:xfrm>
        </p:spPr>
        <p:txBody>
          <a:bodyPr/>
          <a:lstStyle/>
          <a:p>
            <a:r>
              <a:rPr lang="en-US" dirty="0"/>
              <a:t>	VLSI Flow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8F58-0661-4DCD-AD0F-93E4D7A1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075"/>
            <a:ext cx="7553326" cy="2814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819FA-0BC6-4EBF-BBA1-B0BE91F85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306437"/>
            <a:ext cx="4714875" cy="5205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6851E0-B701-4F74-8869-9AB4A0DB28A6}"/>
              </a:ext>
            </a:extLst>
          </p:cNvPr>
          <p:cNvSpPr txBox="1"/>
          <p:nvPr/>
        </p:nvSpPr>
        <p:spPr>
          <a:xfrm>
            <a:off x="838200" y="1783457"/>
            <a:ext cx="56337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0" i="1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</a:t>
            </a:r>
            <a:r>
              <a:rPr lang="en-US" sz="2400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transforming a circuit description into the physical layout, which describes the position of cells and routes for the interconnections between them.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concern is the physical design of VLSI-chips is to find a layout with minimal area, further the total wire length has to be minimized. For some critical nets there are hard limitations for the maximal wire length.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9A87BC-246A-52C7-4F9B-253D95F2B2BA}"/>
                  </a:ext>
                </a:extLst>
              </p14:cNvPr>
              <p14:cNvContentPartPr/>
              <p14:nvPr/>
            </p14:nvContentPartPr>
            <p14:xfrm>
              <a:off x="8580808" y="1351285"/>
              <a:ext cx="745560" cy="410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9A87BC-246A-52C7-4F9B-253D95F2B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2168" y="1342285"/>
                <a:ext cx="76320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10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96019-DE1B-4591-838E-42C87721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798" y="688948"/>
            <a:ext cx="9984615" cy="159722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Non-Blocking using in Sequential circuits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59052-298E-40E9-883A-87E12D40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00" y="2452282"/>
            <a:ext cx="3895683" cy="27281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D3A392-4483-1736-17A0-7F296861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980" y="2452282"/>
            <a:ext cx="4238257" cy="2728198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147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85C-BFE5-452F-B9E6-C4D2418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B314-6592-4AE8-96E1-952FDD0A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rules or procedures for transmitting data between electronic devices, such as computers.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its needed?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it needed for interact with each component in on-chip SOC.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Example: How to interact processor to USB driver or printer without connects. We can’t tell directly to processor do some operation.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protocols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.ON-Chip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protocol used to communicate various IP blocks in chip(SOC).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Example: AXI,APB,AHB.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Bandwidth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2.Peripheral protocol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protocol communication happen between SOC block to external devices.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example: PCIE,USB.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number of ports.</a:t>
            </a:r>
          </a:p>
        </p:txBody>
      </p:sp>
    </p:spTree>
    <p:extLst>
      <p:ext uri="{BB962C8B-B14F-4D97-AF65-F5344CB8AC3E}">
        <p14:creationId xmlns:p14="http://schemas.microsoft.com/office/powerpoint/2010/main" val="5082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9D49E-78D4-4076-8D29-F26A5E24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2" y="382343"/>
            <a:ext cx="9984615" cy="15972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80F5BEC-0C9B-4681-B4FE-43DA553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889" y="1765971"/>
            <a:ext cx="3533985" cy="37502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1600E4-B99A-AEDB-8EA2-775BB4D1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679" y="1849613"/>
            <a:ext cx="4238257" cy="272819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three layers working on software and embedded system design engineers.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will do find the required software for particular project.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design engineers will do designing of drivers.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software conditions , hardware engineer will do some computation operations.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466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4C3F-530A-4098-8BD7-CE5D036E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786" y="59649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subjects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CD8B-9959-4944-BD44-E40D1045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640" y="19356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Digital circuits(Made easy gate book and theory class notes)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architecture(I will share one book)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Analog basics( gate questions and Himanshu you tube)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design(Entuple coaching)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Verilog and system Verilog ( coaching VLSI Guru is good)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Protocol Knowledge( VLSI Guru very good)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005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00E88D-6F64-6983-4098-54DCDB580478}"/>
              </a:ext>
            </a:extLst>
          </p:cNvPr>
          <p:cNvSpPr txBox="1"/>
          <p:nvPr/>
        </p:nvSpPr>
        <p:spPr>
          <a:xfrm>
            <a:off x="489857" y="648091"/>
            <a:ext cx="380455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Syllabus: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 Bus Architecture.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Interface Diagram.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APB.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Description.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State machine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transfer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with wait states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without wait states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transfer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with wait states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without wait states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response.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Simulation Result.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Interface Diagram with two slaves.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APB Protocol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1.advantages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2.disadvantages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3.application(low power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A3EF-2EB0-C966-045D-216B00781690}"/>
              </a:ext>
            </a:extLst>
          </p:cNvPr>
          <p:cNvSpPr txBox="1"/>
          <p:nvPr/>
        </p:nvSpPr>
        <p:spPr>
          <a:xfrm>
            <a:off x="3837215" y="648091"/>
            <a:ext cx="30153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 Course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and its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 Bus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interconnect.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transfer and wait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data transfer with wait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cycle response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response with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Retry transfer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DEBA3-8C71-2CFB-9C6A-9514EA36575D}"/>
              </a:ext>
            </a:extLst>
          </p:cNvPr>
          <p:cNvSpPr txBox="1"/>
          <p:nvPr/>
        </p:nvSpPr>
        <p:spPr>
          <a:xfrm>
            <a:off x="6770915" y="648091"/>
            <a:ext cx="34997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 Syllabus: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and its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APB AHB AXI.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 in system on chip(SOC).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and interconnect.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Handshaking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and read signals with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AXI write and read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 between AXI and AHB with speed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01310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bulb idea concept">
            <a:extLst>
              <a:ext uri="{FF2B5EF4-FFF2-40B4-BE49-F238E27FC236}">
                <a16:creationId xmlns:a16="http://schemas.microsoft.com/office/drawing/2014/main" id="{E423A9EE-4000-4075-9834-5DBBD2300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4638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13FB0-8304-4384-AD82-ED61DF3FEAAF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Change your thought process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845A0-5E18-40FB-9AD1-6FBB64A01BAB}"/>
              </a:ext>
            </a:extLst>
          </p:cNvPr>
          <p:cNvSpPr txBox="1"/>
          <p:nvPr/>
        </p:nvSpPr>
        <p:spPr>
          <a:xfrm>
            <a:off x="9785897" y="5575039"/>
            <a:ext cx="24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Vamsi Girish</a:t>
            </a:r>
          </a:p>
        </p:txBody>
      </p:sp>
    </p:spTree>
    <p:extLst>
      <p:ext uri="{BB962C8B-B14F-4D97-AF65-F5344CB8AC3E}">
        <p14:creationId xmlns:p14="http://schemas.microsoft.com/office/powerpoint/2010/main" val="93674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C9795B-8318-4B10-B9CC-39EEC6B00C29}"/>
              </a:ext>
            </a:extLst>
          </p:cNvPr>
          <p:cNvSpPr txBox="1"/>
          <p:nvPr/>
        </p:nvSpPr>
        <p:spPr>
          <a:xfrm>
            <a:off x="790575" y="390524"/>
            <a:ext cx="55830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sz="24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 protocols assume that bits are transmitted in series down a single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Protocol </a:t>
            </a:r>
            <a:b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 communication transmits multiple bits of data simultaneously sampled at the speed defined by an additional clock line, and within the defined edges of an optional chip select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A3BB-96DE-8A9E-4AFF-A1776C1F9C04}"/>
              </a:ext>
            </a:extLst>
          </p:cNvPr>
          <p:cNvSpPr txBox="1"/>
          <p:nvPr/>
        </p:nvSpPr>
        <p:spPr>
          <a:xfrm>
            <a:off x="790575" y="50542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mean by interconnect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0AB5-8101-9140-0B2D-618EA9A5A1DF}"/>
              </a:ext>
            </a:extLst>
          </p:cNvPr>
          <p:cNvSpPr txBox="1"/>
          <p:nvPr/>
        </p:nvSpPr>
        <p:spPr>
          <a:xfrm>
            <a:off x="790575" y="556299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or logical connection between two electronic devices or networks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0B71CF1-1F8E-A406-9271-677F5448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37" y="267789"/>
            <a:ext cx="5466631" cy="199115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30E5FF5-38F0-7EC2-292F-6C93FC979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37" y="2584494"/>
            <a:ext cx="5715042" cy="27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3ECDAE-660C-4687-B95C-F607E4036C9D}"/>
              </a:ext>
            </a:extLst>
          </p:cNvPr>
          <p:cNvSpPr txBox="1"/>
          <p:nvPr/>
        </p:nvSpPr>
        <p:spPr>
          <a:xfrm>
            <a:off x="637653" y="729629"/>
            <a:ext cx="63128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mean by duplex? Types of duplex in communication</a:t>
            </a: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Duplex: only data will send from initiator to target or target to initiator. Its will not happen both same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I2C bus protocol.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duplex: data received and transmit happen both at same time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Example:SPI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protocol.</a:t>
            </a:r>
            <a:endParaRPr lang="en-US" sz="24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Simplex: the data can send or receive entire life 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keyboard.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F95628-6E65-8902-26FB-97DA9F48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3" y="285886"/>
            <a:ext cx="4424204" cy="61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35633-09DC-4A7A-AEC5-C22CC7243D34}"/>
              </a:ext>
            </a:extLst>
          </p:cNvPr>
          <p:cNvSpPr txBox="1"/>
          <p:nvPr/>
        </p:nvSpPr>
        <p:spPr>
          <a:xfrm>
            <a:off x="804796" y="590552"/>
            <a:ext cx="103308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Bus Mastering </a:t>
            </a:r>
            <a:b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 mastering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bus design that allows an expansion card (or plug-in board) to access the computer's memory independently of the CPU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allows data transfer between the peripheral and the main system memory while the CPU is being used by other devices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5C21-980A-415F-A90E-2F2263F15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4" y="2709728"/>
            <a:ext cx="6200775" cy="32374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DF71F1-9301-F5FD-65C5-33E183D297E5}"/>
                  </a:ext>
                </a:extLst>
              </p14:cNvPr>
              <p14:cNvContentPartPr/>
              <p14:nvPr/>
            </p14:nvContentPartPr>
            <p14:xfrm>
              <a:off x="1150666" y="1430558"/>
              <a:ext cx="285840" cy="9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DF71F1-9301-F5FD-65C5-33E183D297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2026" y="1421558"/>
                <a:ext cx="303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009FCC-B31F-84A0-A595-AB0BD83997FF}"/>
                  </a:ext>
                </a:extLst>
              </p14:cNvPr>
              <p14:cNvContentPartPr/>
              <p14:nvPr/>
            </p14:nvContentPartPr>
            <p14:xfrm>
              <a:off x="3739786" y="1466198"/>
              <a:ext cx="4979160" cy="79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009FCC-B31F-84A0-A595-AB0BD83997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31146" y="1457558"/>
                <a:ext cx="4996800" cy="96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F1E7F4-F926-03B2-F8D1-0050CD06D6CD}"/>
              </a:ext>
            </a:extLst>
          </p:cNvPr>
          <p:cNvSpPr txBox="1"/>
          <p:nvPr/>
        </p:nvSpPr>
        <p:spPr>
          <a:xfrm>
            <a:off x="615043" y="3000218"/>
            <a:ext cx="373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Arbitration : </a:t>
            </a: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giving grant in particular master in  multiple masters.</a:t>
            </a:r>
            <a:endParaRPr lang="en-US" sz="18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4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C5210-D033-472B-AD39-049A9721ED99}"/>
              </a:ext>
            </a:extLst>
          </p:cNvPr>
          <p:cNvSpPr txBox="1"/>
          <p:nvPr/>
        </p:nvSpPr>
        <p:spPr>
          <a:xfrm>
            <a:off x="942975" y="504825"/>
            <a:ext cx="8201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Burst Length</a:t>
            </a:r>
            <a:b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Burst length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data transferred between the CPU and memory in each transmission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7426-0034-4F52-A518-693939992387}"/>
              </a:ext>
            </a:extLst>
          </p:cNvPr>
          <p:cNvSpPr txBox="1"/>
          <p:nvPr/>
        </p:nvSpPr>
        <p:spPr>
          <a:xfrm>
            <a:off x="942975" y="173672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mean by handshaking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initiator is busy with slave1.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slave2 want to send data to mater.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will give as signal to slave2 like , I am busy another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mechanism is called handshaking.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72D61-3A22-46E4-98C5-4DA92903DF73}"/>
              </a:ext>
            </a:extLst>
          </p:cNvPr>
          <p:cNvSpPr txBox="1"/>
          <p:nvPr/>
        </p:nvSpPr>
        <p:spPr>
          <a:xfrm>
            <a:off x="823232" y="4045044"/>
            <a:ext cx="8201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Initiator(master): 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initiate the transaction request.</a:t>
            </a:r>
            <a:b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just like respond based on initiator.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Memory device</a:t>
            </a:r>
          </a:p>
        </p:txBody>
      </p:sp>
    </p:spTree>
    <p:extLst>
      <p:ext uri="{BB962C8B-B14F-4D97-AF65-F5344CB8AC3E}">
        <p14:creationId xmlns:p14="http://schemas.microsoft.com/office/powerpoint/2010/main" val="42614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7AA149-D7BA-428B-A83D-3758C5B0AF12}"/>
              </a:ext>
            </a:extLst>
          </p:cNvPr>
          <p:cNvSpPr txBox="1"/>
          <p:nvPr/>
        </p:nvSpPr>
        <p:spPr>
          <a:xfrm>
            <a:off x="3502018" y="209055"/>
            <a:ext cx="67183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limitation is parallel protocol</a:t>
            </a:r>
          </a:p>
          <a:p>
            <a:endParaRPr lang="en-US" sz="32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6E799-449F-4BCF-85BA-739599E6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9" y="3602752"/>
            <a:ext cx="4842714" cy="63817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E063871-C793-4796-8997-019540C7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38" y="1295604"/>
            <a:ext cx="4851649" cy="2406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A150E9-572E-422E-AEFF-3DC69C9CAD8F}"/>
              </a:ext>
            </a:extLst>
          </p:cNvPr>
          <p:cNvSpPr txBox="1"/>
          <p:nvPr/>
        </p:nvSpPr>
        <p:spPr>
          <a:xfrm>
            <a:off x="257175" y="126472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parallel protocol having bandwidth limitations due to Skew.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skew is effecting  in operating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Initiator issued data with same time, but target won’t receive this data with same time due to wire delay.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FEBF-928D-463D-801B-7F40AC07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50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0669-ECB1-42C6-B27D-87CEEEAB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6930"/>
            <a:ext cx="10515600" cy="23749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the circuit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cost of the product.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81881-F53C-4B0C-A480-13B52B0A636B}"/>
              </a:ext>
            </a:extLst>
          </p:cNvPr>
          <p:cNvSpPr txBox="1"/>
          <p:nvPr/>
        </p:nvSpPr>
        <p:spPr>
          <a:xfrm>
            <a:off x="847725" y="99466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overcome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serial protocol its possible </a:t>
            </a:r>
          </a:p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Example : PCIE is best for this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7A97-FCCE-4634-B058-4D751ED4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43" y="-1138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68A8-9AB1-4BB7-9404-3907AD61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957" y="750320"/>
            <a:ext cx="10515600" cy="554479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level architecture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results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Advantages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Disadvantages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How to overcome those disadvantages.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and loading effect.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practical example.</a:t>
            </a:r>
          </a:p>
        </p:txBody>
      </p:sp>
    </p:spTree>
    <p:extLst>
      <p:ext uri="{BB962C8B-B14F-4D97-AF65-F5344CB8AC3E}">
        <p14:creationId xmlns:p14="http://schemas.microsoft.com/office/powerpoint/2010/main" val="14636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BDCE7F64F9944695DB38D34D779A3C" ma:contentTypeVersion="9" ma:contentTypeDescription="Create a new document." ma:contentTypeScope="" ma:versionID="d99fc6bd88712f65033ecd2b4d045457">
  <xsd:schema xmlns:xsd="http://www.w3.org/2001/XMLSchema" xmlns:xs="http://www.w3.org/2001/XMLSchema" xmlns:p="http://schemas.microsoft.com/office/2006/metadata/properties" xmlns:ns3="8b2dd2db-538a-4f2c-9294-51738aac5c4d" xmlns:ns4="7dc4b342-2b3a-4c3a-8a92-c81c8b612190" targetNamespace="http://schemas.microsoft.com/office/2006/metadata/properties" ma:root="true" ma:fieldsID="a5938ab142c7105fce81d00a807173b6" ns3:_="" ns4:_="">
    <xsd:import namespace="8b2dd2db-538a-4f2c-9294-51738aac5c4d"/>
    <xsd:import namespace="7dc4b342-2b3a-4c3a-8a92-c81c8b6121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dd2db-538a-4f2c-9294-51738aac5c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4b342-2b3a-4c3a-8a92-c81c8b612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c4b342-2b3a-4c3a-8a92-c81c8b61219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6075E-4E32-4F73-A6A9-8CFB4A7DE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2dd2db-538a-4f2c-9294-51738aac5c4d"/>
    <ds:schemaRef ds:uri="7dc4b342-2b3a-4c3a-8a92-c81c8b6121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C91875-945A-48BA-9F03-B882065796B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dc4b342-2b3a-4c3a-8a92-c81c8b612190"/>
    <ds:schemaRef ds:uri="http://purl.org/dc/terms/"/>
    <ds:schemaRef ds:uri="8b2dd2db-538a-4f2c-9294-51738aac5c4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19D6FC1-7EBC-4E63-8BA0-FC12743CE5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1213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Basics of Protocol </vt:lpstr>
      <vt:lpstr>What is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specifications</vt:lpstr>
      <vt:lpstr>Components of protocol</vt:lpstr>
      <vt:lpstr>Disadvantages of SPI(Serial peripheral interface) protocols</vt:lpstr>
      <vt:lpstr>I2C bus protocol</vt:lpstr>
      <vt:lpstr>PowerPoint Presentation</vt:lpstr>
      <vt:lpstr>I2C waveform</vt:lpstr>
      <vt:lpstr>I2C state diagrams roughly </vt:lpstr>
      <vt:lpstr>Advantages and Disadvantages of I2C</vt:lpstr>
      <vt:lpstr>Practice Question: 1</vt:lpstr>
      <vt:lpstr>Practice Question:2</vt:lpstr>
      <vt:lpstr> VLSI Flow chat</vt:lpstr>
      <vt:lpstr>Why Non-Blocking using in Sequential circuits</vt:lpstr>
      <vt:lpstr>OSI Model</vt:lpstr>
      <vt:lpstr>Important subjects </vt:lpstr>
      <vt:lpstr>PowerPoint Presentation</vt:lpstr>
      <vt:lpstr>PowerPoint Presentation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Protocol</dc:title>
  <dc:creator>Guthikonda Vamsi Girish</dc:creator>
  <cp:lastModifiedBy>vamsi girish</cp:lastModifiedBy>
  <cp:revision>19</cp:revision>
  <dcterms:created xsi:type="dcterms:W3CDTF">2023-04-06T12:57:51Z</dcterms:created>
  <dcterms:modified xsi:type="dcterms:W3CDTF">2023-05-11T16:13:42Z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0x010100DFBDCE7F64F9944695DB38D34D779A3C</vt:lpwstr>
  </property>
</Properties>
</file>