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HIM RUPAWALA" userId="16fe9d1623dd648b" providerId="LiveId" clId="{3D8D9E49-1903-4571-9C72-4281E8BC8A23}"/>
    <pc:docChg chg="undo custSel addSld modSld">
      <pc:chgData name="IBRAHIM RUPAWALA" userId="16fe9d1623dd648b" providerId="LiveId" clId="{3D8D9E49-1903-4571-9C72-4281E8BC8A23}" dt="2023-04-06T04:20:06.180" v="8" actId="22"/>
      <pc:docMkLst>
        <pc:docMk/>
      </pc:docMkLst>
      <pc:sldChg chg="addSp delSp new mod">
        <pc:chgData name="IBRAHIM RUPAWALA" userId="16fe9d1623dd648b" providerId="LiveId" clId="{3D8D9E49-1903-4571-9C72-4281E8BC8A23}" dt="2023-04-06T04:19:42.885" v="6" actId="22"/>
        <pc:sldMkLst>
          <pc:docMk/>
          <pc:sldMk cId="388484290" sldId="256"/>
        </pc:sldMkLst>
        <pc:spChg chg="del">
          <ac:chgData name="IBRAHIM RUPAWALA" userId="16fe9d1623dd648b" providerId="LiveId" clId="{3D8D9E49-1903-4571-9C72-4281E8BC8A23}" dt="2023-04-06T04:19:08.787" v="1" actId="478"/>
          <ac:spMkLst>
            <pc:docMk/>
            <pc:sldMk cId="388484290" sldId="256"/>
            <ac:spMk id="2" creationId="{5AB8B9BA-0CB1-C271-D833-58A12BAF061D}"/>
          </ac:spMkLst>
        </pc:spChg>
        <pc:spChg chg="del">
          <ac:chgData name="IBRAHIM RUPAWALA" userId="16fe9d1623dd648b" providerId="LiveId" clId="{3D8D9E49-1903-4571-9C72-4281E8BC8A23}" dt="2023-04-06T04:19:08.787" v="1" actId="478"/>
          <ac:spMkLst>
            <pc:docMk/>
            <pc:sldMk cId="388484290" sldId="256"/>
            <ac:spMk id="3" creationId="{16296105-2B77-F980-506C-58C2607FF378}"/>
          </ac:spMkLst>
        </pc:spChg>
        <pc:picChg chg="add del">
          <ac:chgData name="IBRAHIM RUPAWALA" userId="16fe9d1623dd648b" providerId="LiveId" clId="{3D8D9E49-1903-4571-9C72-4281E8BC8A23}" dt="2023-04-06T04:19:31.959" v="5" actId="22"/>
          <ac:picMkLst>
            <pc:docMk/>
            <pc:sldMk cId="388484290" sldId="256"/>
            <ac:picMk id="5" creationId="{2DC37E78-266C-D70D-5774-8C15FF8DE3B8}"/>
          </ac:picMkLst>
        </pc:picChg>
        <pc:picChg chg="add">
          <ac:chgData name="IBRAHIM RUPAWALA" userId="16fe9d1623dd648b" providerId="LiveId" clId="{3D8D9E49-1903-4571-9C72-4281E8BC8A23}" dt="2023-04-06T04:19:42.885" v="6" actId="22"/>
          <ac:picMkLst>
            <pc:docMk/>
            <pc:sldMk cId="388484290" sldId="256"/>
            <ac:picMk id="7" creationId="{3CA16852-2075-E3D6-7748-6FD9EBAD8529}"/>
          </ac:picMkLst>
        </pc:picChg>
      </pc:sldChg>
      <pc:sldChg chg="addSp add mod">
        <pc:chgData name="IBRAHIM RUPAWALA" userId="16fe9d1623dd648b" providerId="LiveId" clId="{3D8D9E49-1903-4571-9C72-4281E8BC8A23}" dt="2023-04-06T04:19:56.093" v="7" actId="22"/>
        <pc:sldMkLst>
          <pc:docMk/>
          <pc:sldMk cId="1939962998" sldId="257"/>
        </pc:sldMkLst>
        <pc:picChg chg="add">
          <ac:chgData name="IBRAHIM RUPAWALA" userId="16fe9d1623dd648b" providerId="LiveId" clId="{3D8D9E49-1903-4571-9C72-4281E8BC8A23}" dt="2023-04-06T04:19:56.093" v="7" actId="22"/>
          <ac:picMkLst>
            <pc:docMk/>
            <pc:sldMk cId="1939962998" sldId="257"/>
            <ac:picMk id="3" creationId="{F8DDF881-2396-B3F8-BD24-FAC3762F0F09}"/>
          </ac:picMkLst>
        </pc:picChg>
      </pc:sldChg>
      <pc:sldChg chg="addSp add mod">
        <pc:chgData name="IBRAHIM RUPAWALA" userId="16fe9d1623dd648b" providerId="LiveId" clId="{3D8D9E49-1903-4571-9C72-4281E8BC8A23}" dt="2023-04-06T04:20:06.180" v="8" actId="22"/>
        <pc:sldMkLst>
          <pc:docMk/>
          <pc:sldMk cId="2923265136" sldId="258"/>
        </pc:sldMkLst>
        <pc:picChg chg="add">
          <ac:chgData name="IBRAHIM RUPAWALA" userId="16fe9d1623dd648b" providerId="LiveId" clId="{3D8D9E49-1903-4571-9C72-4281E8BC8A23}" dt="2023-04-06T04:20:06.180" v="8" actId="22"/>
          <ac:picMkLst>
            <pc:docMk/>
            <pc:sldMk cId="2923265136" sldId="258"/>
            <ac:picMk id="3" creationId="{1A651C23-0353-30C4-2D3F-74B19FC177A4}"/>
          </ac:picMkLst>
        </pc:picChg>
      </pc:sldChg>
      <pc:sldMasterChg chg="addSldLayout">
        <pc:chgData name="IBRAHIM RUPAWALA" userId="16fe9d1623dd648b" providerId="LiveId" clId="{3D8D9E49-1903-4571-9C72-4281E8BC8A23}" dt="2023-04-06T04:19:06.194" v="0" actId="680"/>
        <pc:sldMasterMkLst>
          <pc:docMk/>
          <pc:sldMasterMk cId="387832119" sldId="2147483648"/>
        </pc:sldMasterMkLst>
        <pc:sldLayoutChg chg="add">
          <pc:chgData name="IBRAHIM RUPAWALA" userId="16fe9d1623dd648b" providerId="LiveId" clId="{3D8D9E49-1903-4571-9C72-4281E8BC8A23}" dt="2023-04-06T04:19:06.194" v="0" actId="680"/>
          <pc:sldLayoutMkLst>
            <pc:docMk/>
            <pc:sldMasterMk cId="387832119" sldId="2147483648"/>
            <pc:sldLayoutMk cId="227711329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7512-188D-9141-EB19-25E6890AD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CE784-5AD5-61FC-17FD-EBBE2E2A8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11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A16852-2075-E3D6-7748-6FD9EBAD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742575"/>
            <a:ext cx="7335274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DF881-2396-B3F8-BD24-FAC3762F0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828312"/>
            <a:ext cx="7078063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6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51C23-0353-30C4-2D3F-74B19FC1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704470"/>
            <a:ext cx="723048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6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RUPAWALA</dc:creator>
  <cp:lastModifiedBy>IBRAHIM RUPAWALA</cp:lastModifiedBy>
  <cp:revision>1</cp:revision>
  <dcterms:created xsi:type="dcterms:W3CDTF">2023-04-06T04:19:02Z</dcterms:created>
  <dcterms:modified xsi:type="dcterms:W3CDTF">2023-04-06T04:20:07Z</dcterms:modified>
</cp:coreProperties>
</file>