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0" r:id="rId3"/>
    <p:sldId id="284" r:id="rId4"/>
    <p:sldId id="259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79" d="100"/>
          <a:sy n="79" d="100"/>
        </p:scale>
        <p:origin x="120" y="19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35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epochtimes.com/b5/tag/%e5%bf%83%e8%87%9f%e7%97%85.html" TargetMode="External"/><Relationship Id="rId1" Type="http://schemas.openxmlformats.org/officeDocument/2006/relationships/hyperlink" Target="https://www.epochtimes.com/b5/tag/%e5%bf%83%e8%87%9f.html" TargetMode="Externa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epochtimes.com/b5/19/3/1/n11082192.htm" TargetMode="Externa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ochtimes.com/b5/tag/%e5%bf%83%e8%87%9f%e7%97%85.html" TargetMode="External"/><Relationship Id="rId2" Type="http://schemas.openxmlformats.org/officeDocument/2006/relationships/hyperlink" Target="https://www.epochtimes.com/b5/tag/%e5%bf%83%e8%87%9f.html" TargetMode="External"/><Relationship Id="rId1" Type="http://schemas.openxmlformats.org/officeDocument/2006/relationships/image" Target="../media/image2.jp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epochtimes.com/b5/19/3/1/n11082192.htm" TargetMode="External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AF3C30-39F6-40CE-827C-F5965B360CC3}" type="doc">
      <dgm:prSet loTypeId="urn:microsoft.com/office/officeart/2005/8/layout/radial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983B984-AEBD-4B01-AB1D-D9FE248DA88C}">
      <dgm:prSet/>
      <dgm:spPr/>
      <dgm:t>
        <a:bodyPr/>
        <a:lstStyle/>
        <a:p>
          <a:r>
            <a:rPr lang="zh-TW" dirty="0">
              <a:hlinkClick xmlns:r="http://schemas.openxmlformats.org/officeDocument/2006/relationships" r:id="rId1"/>
            </a:rPr>
            <a:t>心臟</a:t>
          </a:r>
          <a:r>
            <a:rPr lang="zh-TW" dirty="0"/>
            <a:t>是人體中一個很特殊的器官，它能夠自動地收縮、跳動，目的只有一個，那就是無時無刻輸送血液到身體各器官組織，就像扮演著汽車中的靈魂人物「馬達」。當心臟中各個結構發生問題時，心臟無法發揮正常功能，人體就會出現相關症狀，就是我們所謂的「</a:t>
          </a:r>
          <a:r>
            <a:rPr lang="zh-TW" dirty="0">
              <a:hlinkClick xmlns:r="http://schemas.openxmlformats.org/officeDocument/2006/relationships" r:id="rId2"/>
            </a:rPr>
            <a:t>心臟病</a:t>
          </a:r>
          <a:r>
            <a:rPr lang="zh-TW" dirty="0"/>
            <a:t>」。</a:t>
          </a:r>
        </a:p>
      </dgm:t>
    </dgm:pt>
    <dgm:pt modelId="{65C77735-23C5-46C3-93D7-439F64E6EE2F}" type="parTrans" cxnId="{DF5D58E2-1244-405C-A078-B33240E28051}">
      <dgm:prSet/>
      <dgm:spPr/>
      <dgm:t>
        <a:bodyPr/>
        <a:lstStyle/>
        <a:p>
          <a:endParaRPr lang="zh-TW" altLang="en-US"/>
        </a:p>
      </dgm:t>
    </dgm:pt>
    <dgm:pt modelId="{0522976E-93C3-490F-AD6B-568325C7DE72}" type="sibTrans" cxnId="{DF5D58E2-1244-405C-A078-B33240E28051}">
      <dgm:prSet/>
      <dgm:spPr/>
      <dgm:t>
        <a:bodyPr/>
        <a:lstStyle/>
        <a:p>
          <a:endParaRPr lang="zh-TW" altLang="en-US"/>
        </a:p>
      </dgm:t>
    </dgm:pt>
    <dgm:pt modelId="{0C0B3043-ACF5-4F9B-A7F4-4AD84BFB7688}" type="pres">
      <dgm:prSet presAssocID="{C4AF3C30-39F6-40CE-827C-F5965B360CC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ED380971-61D2-41A6-B173-2961EB96D76D}" type="pres">
      <dgm:prSet presAssocID="{C4AF3C30-39F6-40CE-827C-F5965B360CC3}" presName="cycle" presStyleCnt="0"/>
      <dgm:spPr/>
    </dgm:pt>
    <dgm:pt modelId="{FEC159D8-8478-40BE-920C-9C33813A2BE5}" type="pres">
      <dgm:prSet presAssocID="{C4AF3C30-39F6-40CE-827C-F5965B360CC3}" presName="centerShape" presStyleCnt="0"/>
      <dgm:spPr/>
    </dgm:pt>
    <dgm:pt modelId="{EDB637CC-E6BD-4D77-9597-D001DCDFCB3E}" type="pres">
      <dgm:prSet presAssocID="{C4AF3C30-39F6-40CE-827C-F5965B360CC3}" presName="connSite" presStyleLbl="node1" presStyleIdx="0" presStyleCnt="2"/>
      <dgm:spPr/>
    </dgm:pt>
    <dgm:pt modelId="{986AD8C3-B6B0-4876-9AB6-81ADED3AC2D6}" type="pres">
      <dgm:prSet presAssocID="{C4AF3C30-39F6-40CE-827C-F5965B360CC3}" presName="visible" presStyleLbl="node1" presStyleIdx="0" presStyleCnt="2" custLinFactNeighborX="58461" custLinFactNeighborY="73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2FFF8B0-F0FD-4751-8BD3-26E2B1E7421F}" type="pres">
      <dgm:prSet presAssocID="{65C77735-23C5-46C3-93D7-439F64E6EE2F}" presName="Name25" presStyleLbl="parChTrans1D1" presStyleIdx="0" presStyleCnt="1"/>
      <dgm:spPr/>
    </dgm:pt>
    <dgm:pt modelId="{EB299D95-5E61-4DE9-ACA6-E14227E8A44F}" type="pres">
      <dgm:prSet presAssocID="{5983B984-AEBD-4B01-AB1D-D9FE248DA88C}" presName="node" presStyleCnt="0"/>
      <dgm:spPr/>
    </dgm:pt>
    <dgm:pt modelId="{F5EBE31D-7D5B-425A-83D2-FA5567B654BA}" type="pres">
      <dgm:prSet presAssocID="{5983B984-AEBD-4B01-AB1D-D9FE248DA88C}" presName="parentNode" presStyleLbl="node1" presStyleIdx="1" presStyleCnt="2" custScaleX="388719" custScaleY="262161" custLinFactX="73422" custLinFactNeighborX="100000" custLinFactNeighborY="17234">
        <dgm:presLayoutVars>
          <dgm:chMax val="1"/>
          <dgm:bulletEnabled val="1"/>
        </dgm:presLayoutVars>
      </dgm:prSet>
      <dgm:spPr/>
    </dgm:pt>
    <dgm:pt modelId="{7B55C78D-19D8-42D4-AEE2-A965686F87EE}" type="pres">
      <dgm:prSet presAssocID="{5983B984-AEBD-4B01-AB1D-D9FE248DA88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CCD1C622-A6F4-490F-AE76-E169A2BB837E}" type="presOf" srcId="{C4AF3C30-39F6-40CE-827C-F5965B360CC3}" destId="{0C0B3043-ACF5-4F9B-A7F4-4AD84BFB7688}" srcOrd="0" destOrd="0" presId="urn:microsoft.com/office/officeart/2005/8/layout/radial2"/>
    <dgm:cxn modelId="{3F1EEF64-1A7C-4FB1-8919-2C67919A5E28}" type="presOf" srcId="{65C77735-23C5-46C3-93D7-439F64E6EE2F}" destId="{62FFF8B0-F0FD-4751-8BD3-26E2B1E7421F}" srcOrd="0" destOrd="0" presId="urn:microsoft.com/office/officeart/2005/8/layout/radial2"/>
    <dgm:cxn modelId="{DF5D58E2-1244-405C-A078-B33240E28051}" srcId="{C4AF3C30-39F6-40CE-827C-F5965B360CC3}" destId="{5983B984-AEBD-4B01-AB1D-D9FE248DA88C}" srcOrd="0" destOrd="0" parTransId="{65C77735-23C5-46C3-93D7-439F64E6EE2F}" sibTransId="{0522976E-93C3-490F-AD6B-568325C7DE72}"/>
    <dgm:cxn modelId="{7F9D42EA-EBE0-4A11-825C-BA3E52164501}" type="presOf" srcId="{5983B984-AEBD-4B01-AB1D-D9FE248DA88C}" destId="{F5EBE31D-7D5B-425A-83D2-FA5567B654BA}" srcOrd="0" destOrd="0" presId="urn:microsoft.com/office/officeart/2005/8/layout/radial2"/>
    <dgm:cxn modelId="{A46C63E0-B42A-4DA1-83EC-3104BE5CE81E}" type="presParOf" srcId="{0C0B3043-ACF5-4F9B-A7F4-4AD84BFB7688}" destId="{ED380971-61D2-41A6-B173-2961EB96D76D}" srcOrd="0" destOrd="0" presId="urn:microsoft.com/office/officeart/2005/8/layout/radial2"/>
    <dgm:cxn modelId="{6CDB02AB-B331-4782-B72F-375D2B24EDA2}" type="presParOf" srcId="{ED380971-61D2-41A6-B173-2961EB96D76D}" destId="{FEC159D8-8478-40BE-920C-9C33813A2BE5}" srcOrd="0" destOrd="0" presId="urn:microsoft.com/office/officeart/2005/8/layout/radial2"/>
    <dgm:cxn modelId="{0E9ABECB-A4C6-4E89-93EC-EE18A89E130B}" type="presParOf" srcId="{FEC159D8-8478-40BE-920C-9C33813A2BE5}" destId="{EDB637CC-E6BD-4D77-9597-D001DCDFCB3E}" srcOrd="0" destOrd="0" presId="urn:microsoft.com/office/officeart/2005/8/layout/radial2"/>
    <dgm:cxn modelId="{547BB67C-87C5-4375-A57C-BDA2A6CEEA51}" type="presParOf" srcId="{FEC159D8-8478-40BE-920C-9C33813A2BE5}" destId="{986AD8C3-B6B0-4876-9AB6-81ADED3AC2D6}" srcOrd="1" destOrd="0" presId="urn:microsoft.com/office/officeart/2005/8/layout/radial2"/>
    <dgm:cxn modelId="{C0D078C5-E076-4AA8-8B9B-E1CF37AEC7D7}" type="presParOf" srcId="{ED380971-61D2-41A6-B173-2961EB96D76D}" destId="{62FFF8B0-F0FD-4751-8BD3-26E2B1E7421F}" srcOrd="1" destOrd="0" presId="urn:microsoft.com/office/officeart/2005/8/layout/radial2"/>
    <dgm:cxn modelId="{A5F4C438-3D3A-455A-BA7A-7DE32B468E1E}" type="presParOf" srcId="{ED380971-61D2-41A6-B173-2961EB96D76D}" destId="{EB299D95-5E61-4DE9-ACA6-E14227E8A44F}" srcOrd="2" destOrd="0" presId="urn:microsoft.com/office/officeart/2005/8/layout/radial2"/>
    <dgm:cxn modelId="{E8F89FD9-A8D0-423B-B22F-68DC78A2089F}" type="presParOf" srcId="{EB299D95-5E61-4DE9-ACA6-E14227E8A44F}" destId="{F5EBE31D-7D5B-425A-83D2-FA5567B654BA}" srcOrd="0" destOrd="0" presId="urn:microsoft.com/office/officeart/2005/8/layout/radial2"/>
    <dgm:cxn modelId="{429B8111-4F6F-40B4-AF1E-ECD25A2AF80E}" type="presParOf" srcId="{EB299D95-5E61-4DE9-ACA6-E14227E8A44F}" destId="{7B55C78D-19D8-42D4-AEE2-A965686F87E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533222-FAE8-44DB-B28C-F617B0C2E1C0}" type="doc">
      <dgm:prSet loTypeId="urn:microsoft.com/office/officeart/2008/layout/BendingPictureCaptionList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3B722B2-73DC-4E68-AB87-7513578C97D8}">
      <dgm:prSet phldrT="[文字]"/>
      <dgm:spPr/>
      <dgm:t>
        <a:bodyPr/>
        <a:lstStyle/>
        <a:p>
          <a:pPr algn="ctr"/>
          <a:r>
            <a:rPr lang="zh-TW" altLang="en-US" dirty="0"/>
            <a:t>在靜息血壓</a:t>
          </a:r>
          <a:r>
            <a:rPr lang="en-US" altLang="zh-TW" dirty="0"/>
            <a:t>0</a:t>
          </a:r>
          <a:r>
            <a:rPr lang="zh-TW" altLang="en-US" dirty="0"/>
            <a:t>的位置，若正常人是不可能有血壓為零的數值，所以代表數據上有異常。</a:t>
          </a:r>
        </a:p>
      </dgm:t>
    </dgm:pt>
    <dgm:pt modelId="{85AF2E77-27CD-4649-94F6-32A1F78D7E61}" type="parTrans" cxnId="{410FD2FC-B47B-411B-B5E8-6A462E24B226}">
      <dgm:prSet/>
      <dgm:spPr/>
      <dgm:t>
        <a:bodyPr/>
        <a:lstStyle/>
        <a:p>
          <a:pPr algn="ctr"/>
          <a:endParaRPr lang="zh-TW" altLang="en-US"/>
        </a:p>
      </dgm:t>
    </dgm:pt>
    <dgm:pt modelId="{215381CA-A701-4768-8A4B-7D372D869C31}" type="sibTrans" cxnId="{410FD2FC-B47B-411B-B5E8-6A462E24B226}">
      <dgm:prSet/>
      <dgm:spPr/>
      <dgm:t>
        <a:bodyPr/>
        <a:lstStyle/>
        <a:p>
          <a:pPr algn="ctr"/>
          <a:endParaRPr lang="zh-TW" altLang="en-US"/>
        </a:p>
      </dgm:t>
    </dgm:pt>
    <dgm:pt modelId="{ED59F3DD-AEE0-474A-A8D4-8A2E46350AAD}">
      <dgm:prSet phldrT="[文字]"/>
      <dgm:spPr/>
      <dgm:t>
        <a:bodyPr/>
        <a:lstStyle/>
        <a:p>
          <a:pPr algn="ctr"/>
          <a:r>
            <a:rPr lang="zh-TW" altLang="en-US" dirty="0"/>
            <a:t>將錯誤的數據修改為平均值後正常的視圖。</a:t>
          </a:r>
        </a:p>
      </dgm:t>
    </dgm:pt>
    <dgm:pt modelId="{1C4728C2-4151-4187-9111-1A0FB827A2C4}" type="parTrans" cxnId="{1EB6BE16-04FF-4276-B039-49304D086133}">
      <dgm:prSet/>
      <dgm:spPr/>
      <dgm:t>
        <a:bodyPr/>
        <a:lstStyle/>
        <a:p>
          <a:pPr algn="ctr"/>
          <a:endParaRPr lang="zh-TW" altLang="en-US"/>
        </a:p>
      </dgm:t>
    </dgm:pt>
    <dgm:pt modelId="{60DD6549-8DEB-40C3-8A4C-F22D56955A7C}" type="sibTrans" cxnId="{1EB6BE16-04FF-4276-B039-49304D086133}">
      <dgm:prSet/>
      <dgm:spPr/>
      <dgm:t>
        <a:bodyPr/>
        <a:lstStyle/>
        <a:p>
          <a:pPr algn="ctr"/>
          <a:endParaRPr lang="zh-TW" altLang="en-US"/>
        </a:p>
      </dgm:t>
    </dgm:pt>
    <dgm:pt modelId="{BEE6392D-55A4-4D26-B911-CA44F428DE75}" type="pres">
      <dgm:prSet presAssocID="{76533222-FAE8-44DB-B28C-F617B0C2E1C0}" presName="Name0" presStyleCnt="0">
        <dgm:presLayoutVars>
          <dgm:dir/>
          <dgm:resizeHandles val="exact"/>
        </dgm:presLayoutVars>
      </dgm:prSet>
      <dgm:spPr/>
    </dgm:pt>
    <dgm:pt modelId="{22EA018B-FF11-4808-A2FB-3FF2B60C68CF}" type="pres">
      <dgm:prSet presAssocID="{73B722B2-73DC-4E68-AB87-7513578C97D8}" presName="composite" presStyleCnt="0"/>
      <dgm:spPr/>
    </dgm:pt>
    <dgm:pt modelId="{4D98E57A-5B6F-4F23-BB6A-6D93DA9971DD}" type="pres">
      <dgm:prSet presAssocID="{73B722B2-73DC-4E68-AB87-7513578C97D8}" presName="rect1" presStyleLbl="bgImgPlace1" presStyleIdx="0" presStyleCnt="2" custLinFactNeighborX="-16480" custLinFactNeighborY="178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4CA4515-696E-4007-943C-2C525C02EB47}" type="pres">
      <dgm:prSet presAssocID="{73B722B2-73DC-4E68-AB87-7513578C97D8}" presName="wedgeRectCallout1" presStyleLbl="node1" presStyleIdx="0" presStyleCnt="2" custLinFactNeighborX="-1778" custLinFactNeighborY="42439">
        <dgm:presLayoutVars>
          <dgm:bulletEnabled val="1"/>
        </dgm:presLayoutVars>
      </dgm:prSet>
      <dgm:spPr/>
    </dgm:pt>
    <dgm:pt modelId="{677A1B0D-AB34-4820-96BE-1537145E7F45}" type="pres">
      <dgm:prSet presAssocID="{215381CA-A701-4768-8A4B-7D372D869C31}" presName="sibTrans" presStyleCnt="0"/>
      <dgm:spPr/>
    </dgm:pt>
    <dgm:pt modelId="{38DA3EA2-B1B8-4F30-B2CF-B31FB76953F6}" type="pres">
      <dgm:prSet presAssocID="{ED59F3DD-AEE0-474A-A8D4-8A2E46350AAD}" presName="composite" presStyleCnt="0"/>
      <dgm:spPr/>
    </dgm:pt>
    <dgm:pt modelId="{EF6C2119-2FA6-4D35-ADC7-79F9BBC4369F}" type="pres">
      <dgm:prSet presAssocID="{ED59F3DD-AEE0-474A-A8D4-8A2E46350AAD}" presName="rect1" presStyleLbl="bgImgPlace1" presStyleIdx="1" presStyleCnt="2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3A9B67D6-D0F8-4361-B1D8-F4079A5FA64F}" type="pres">
      <dgm:prSet presAssocID="{ED59F3DD-AEE0-474A-A8D4-8A2E46350AAD}" presName="wedgeRectCallout1" presStyleLbl="node1" presStyleIdx="1" presStyleCnt="2" custLinFactNeighborX="-2010" custLinFactNeighborY="42439">
        <dgm:presLayoutVars>
          <dgm:bulletEnabled val="1"/>
        </dgm:presLayoutVars>
      </dgm:prSet>
      <dgm:spPr/>
    </dgm:pt>
  </dgm:ptLst>
  <dgm:cxnLst>
    <dgm:cxn modelId="{29333D0E-0AB6-429B-9AFA-F584299051A4}" type="presOf" srcId="{76533222-FAE8-44DB-B28C-F617B0C2E1C0}" destId="{BEE6392D-55A4-4D26-B911-CA44F428DE75}" srcOrd="0" destOrd="0" presId="urn:microsoft.com/office/officeart/2008/layout/BendingPictureCaptionList"/>
    <dgm:cxn modelId="{1EB6BE16-04FF-4276-B039-49304D086133}" srcId="{76533222-FAE8-44DB-B28C-F617B0C2E1C0}" destId="{ED59F3DD-AEE0-474A-A8D4-8A2E46350AAD}" srcOrd="1" destOrd="0" parTransId="{1C4728C2-4151-4187-9111-1A0FB827A2C4}" sibTransId="{60DD6549-8DEB-40C3-8A4C-F22D56955A7C}"/>
    <dgm:cxn modelId="{F9C8DC17-B572-49D7-B6E9-83576B74EA64}" type="presOf" srcId="{ED59F3DD-AEE0-474A-A8D4-8A2E46350AAD}" destId="{3A9B67D6-D0F8-4361-B1D8-F4079A5FA64F}" srcOrd="0" destOrd="0" presId="urn:microsoft.com/office/officeart/2008/layout/BendingPictureCaptionList"/>
    <dgm:cxn modelId="{AF7AA7E3-7394-44E9-90D8-8B0169FC3466}" type="presOf" srcId="{73B722B2-73DC-4E68-AB87-7513578C97D8}" destId="{C4CA4515-696E-4007-943C-2C525C02EB47}" srcOrd="0" destOrd="0" presId="urn:microsoft.com/office/officeart/2008/layout/BendingPictureCaptionList"/>
    <dgm:cxn modelId="{410FD2FC-B47B-411B-B5E8-6A462E24B226}" srcId="{76533222-FAE8-44DB-B28C-F617B0C2E1C0}" destId="{73B722B2-73DC-4E68-AB87-7513578C97D8}" srcOrd="0" destOrd="0" parTransId="{85AF2E77-27CD-4649-94F6-32A1F78D7E61}" sibTransId="{215381CA-A701-4768-8A4B-7D372D869C31}"/>
    <dgm:cxn modelId="{129F3350-51F6-450E-A89E-5251526C646A}" type="presParOf" srcId="{BEE6392D-55A4-4D26-B911-CA44F428DE75}" destId="{22EA018B-FF11-4808-A2FB-3FF2B60C68CF}" srcOrd="0" destOrd="0" presId="urn:microsoft.com/office/officeart/2008/layout/BendingPictureCaptionList"/>
    <dgm:cxn modelId="{B10718F8-54AB-44B8-A409-93A217F3DF1D}" type="presParOf" srcId="{22EA018B-FF11-4808-A2FB-3FF2B60C68CF}" destId="{4D98E57A-5B6F-4F23-BB6A-6D93DA9971DD}" srcOrd="0" destOrd="0" presId="urn:microsoft.com/office/officeart/2008/layout/BendingPictureCaptionList"/>
    <dgm:cxn modelId="{0A320882-8830-4754-8962-7748A18D2978}" type="presParOf" srcId="{22EA018B-FF11-4808-A2FB-3FF2B60C68CF}" destId="{C4CA4515-696E-4007-943C-2C525C02EB47}" srcOrd="1" destOrd="0" presId="urn:microsoft.com/office/officeart/2008/layout/BendingPictureCaptionList"/>
    <dgm:cxn modelId="{AF7EDA36-2DC7-4E9F-BC1B-EC591BDC08D4}" type="presParOf" srcId="{BEE6392D-55A4-4D26-B911-CA44F428DE75}" destId="{677A1B0D-AB34-4820-96BE-1537145E7F45}" srcOrd="1" destOrd="0" presId="urn:microsoft.com/office/officeart/2008/layout/BendingPictureCaptionList"/>
    <dgm:cxn modelId="{0E8177E6-4324-4908-8ACC-CBEBA16F0009}" type="presParOf" srcId="{BEE6392D-55A4-4D26-B911-CA44F428DE75}" destId="{38DA3EA2-B1B8-4F30-B2CF-B31FB76953F6}" srcOrd="2" destOrd="0" presId="urn:microsoft.com/office/officeart/2008/layout/BendingPictureCaptionList"/>
    <dgm:cxn modelId="{9F07463F-C087-4E76-A16E-1DF2EFDCC9C5}" type="presParOf" srcId="{38DA3EA2-B1B8-4F30-B2CF-B31FB76953F6}" destId="{EF6C2119-2FA6-4D35-ADC7-79F9BBC4369F}" srcOrd="0" destOrd="0" presId="urn:microsoft.com/office/officeart/2008/layout/BendingPictureCaptionList"/>
    <dgm:cxn modelId="{C7792E4D-F89D-47BF-82B5-E553764FC573}" type="presParOf" srcId="{38DA3EA2-B1B8-4F30-B2CF-B31FB76953F6}" destId="{3A9B67D6-D0F8-4361-B1D8-F4079A5FA64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E78274-2938-48B6-98A6-E37064FC78F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1E13E6A-3049-42C3-9445-1A24FABDED29}">
      <dgm:prSet/>
      <dgm:spPr/>
      <dgm:t>
        <a:bodyPr/>
        <a:lstStyle/>
        <a:p>
          <a:r>
            <a:rPr lang="zh-TW" altLang="en-US" dirty="0"/>
            <a:t>資料類別轉換成數據，便於機器學習訓練與預測。</a:t>
          </a:r>
          <a:endParaRPr lang="zh-TW" dirty="0"/>
        </a:p>
      </dgm:t>
    </dgm:pt>
    <dgm:pt modelId="{1D58A859-B8B8-48CE-B634-EAD308055858}" type="parTrans" cxnId="{6B79E4A1-97A2-4E8D-98C0-9FE01AD36F2F}">
      <dgm:prSet/>
      <dgm:spPr/>
      <dgm:t>
        <a:bodyPr/>
        <a:lstStyle/>
        <a:p>
          <a:endParaRPr lang="zh-TW" altLang="en-US"/>
        </a:p>
      </dgm:t>
    </dgm:pt>
    <dgm:pt modelId="{DE1C02E7-339B-4517-BE2D-9E16FDD6ECBF}" type="sibTrans" cxnId="{6B79E4A1-97A2-4E8D-98C0-9FE01AD36F2F}">
      <dgm:prSet/>
      <dgm:spPr/>
      <dgm:t>
        <a:bodyPr/>
        <a:lstStyle/>
        <a:p>
          <a:endParaRPr lang="zh-TW" altLang="en-US"/>
        </a:p>
      </dgm:t>
    </dgm:pt>
    <dgm:pt modelId="{15FE1B95-EBA6-467C-807A-A2ED9DDE6892}" type="pres">
      <dgm:prSet presAssocID="{01E78274-2938-48B6-98A6-E37064FC78F2}" presName="linear" presStyleCnt="0">
        <dgm:presLayoutVars>
          <dgm:animLvl val="lvl"/>
          <dgm:resizeHandles val="exact"/>
        </dgm:presLayoutVars>
      </dgm:prSet>
      <dgm:spPr/>
    </dgm:pt>
    <dgm:pt modelId="{0EF7EBE0-93A2-4410-AAA7-C5A07F860FC0}" type="pres">
      <dgm:prSet presAssocID="{41E13E6A-3049-42C3-9445-1A24FABDED29}" presName="parentText" presStyleLbl="node1" presStyleIdx="0" presStyleCnt="1" custLinFactNeighborX="-50316" custLinFactNeighborY="-74742">
        <dgm:presLayoutVars>
          <dgm:chMax val="0"/>
          <dgm:bulletEnabled val="1"/>
        </dgm:presLayoutVars>
      </dgm:prSet>
      <dgm:spPr/>
    </dgm:pt>
  </dgm:ptLst>
  <dgm:cxnLst>
    <dgm:cxn modelId="{6B79E4A1-97A2-4E8D-98C0-9FE01AD36F2F}" srcId="{01E78274-2938-48B6-98A6-E37064FC78F2}" destId="{41E13E6A-3049-42C3-9445-1A24FABDED29}" srcOrd="0" destOrd="0" parTransId="{1D58A859-B8B8-48CE-B634-EAD308055858}" sibTransId="{DE1C02E7-339B-4517-BE2D-9E16FDD6ECBF}"/>
    <dgm:cxn modelId="{C7BEDEA4-FEFB-491D-9C0F-CF30BCDA13C8}" type="presOf" srcId="{01E78274-2938-48B6-98A6-E37064FC78F2}" destId="{15FE1B95-EBA6-467C-807A-A2ED9DDE6892}" srcOrd="0" destOrd="0" presId="urn:microsoft.com/office/officeart/2005/8/layout/vList2"/>
    <dgm:cxn modelId="{D6DDEAEE-F669-4254-B23D-AFCBCD7709C8}" type="presOf" srcId="{41E13E6A-3049-42C3-9445-1A24FABDED29}" destId="{0EF7EBE0-93A2-4410-AAA7-C5A07F860FC0}" srcOrd="0" destOrd="0" presId="urn:microsoft.com/office/officeart/2005/8/layout/vList2"/>
    <dgm:cxn modelId="{120A48A2-2D8F-43DF-A8B5-181ABDA866C2}" type="presParOf" srcId="{15FE1B95-EBA6-467C-807A-A2ED9DDE6892}" destId="{0EF7EBE0-93A2-4410-AAA7-C5A07F860FC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D0E508B-FEA1-4F05-A724-7C79D7A80382}" type="doc">
      <dgm:prSet loTypeId="urn:microsoft.com/office/officeart/2008/layout/BendingPictureCaptionList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EF5A99E-2B2D-4D18-A96C-21C650DEB6E9}">
      <dgm:prSet phldrT="[文字]"/>
      <dgm:spPr/>
      <dgm:t>
        <a:bodyPr/>
        <a:lstStyle/>
        <a:p>
          <a:pPr algn="ctr"/>
          <a:r>
            <a:rPr lang="zh-TW" altLang="en-US" dirty="0"/>
            <a:t>心臟病相關係數</a:t>
          </a:r>
        </a:p>
      </dgm:t>
    </dgm:pt>
    <dgm:pt modelId="{DFA95C89-3340-414F-A4CD-E3F2468A5D20}" type="sibTrans" cxnId="{458AD94B-99D8-48EA-A517-21E8412B4F1C}">
      <dgm:prSet/>
      <dgm:spPr/>
      <dgm:t>
        <a:bodyPr/>
        <a:lstStyle/>
        <a:p>
          <a:pPr algn="ctr"/>
          <a:endParaRPr lang="zh-TW" altLang="en-US"/>
        </a:p>
      </dgm:t>
    </dgm:pt>
    <dgm:pt modelId="{D3ADEC7C-AC5E-4028-B24B-86E2FC230862}" type="parTrans" cxnId="{458AD94B-99D8-48EA-A517-21E8412B4F1C}">
      <dgm:prSet/>
      <dgm:spPr/>
      <dgm:t>
        <a:bodyPr/>
        <a:lstStyle/>
        <a:p>
          <a:pPr algn="ctr"/>
          <a:endParaRPr lang="zh-TW" altLang="en-US"/>
        </a:p>
      </dgm:t>
    </dgm:pt>
    <dgm:pt modelId="{F9C66CBB-2B0B-451D-B107-B89006737273}" type="pres">
      <dgm:prSet presAssocID="{7D0E508B-FEA1-4F05-A724-7C79D7A80382}" presName="Name0" presStyleCnt="0">
        <dgm:presLayoutVars>
          <dgm:dir/>
          <dgm:resizeHandles val="exact"/>
        </dgm:presLayoutVars>
      </dgm:prSet>
      <dgm:spPr/>
    </dgm:pt>
    <dgm:pt modelId="{51452015-3218-4614-8E01-1303774CF13A}" type="pres">
      <dgm:prSet presAssocID="{CEF5A99E-2B2D-4D18-A96C-21C650DEB6E9}" presName="composite" presStyleCnt="0"/>
      <dgm:spPr/>
    </dgm:pt>
    <dgm:pt modelId="{715F20FC-04BB-4959-83F8-ECEE7020A56A}" type="pres">
      <dgm:prSet presAssocID="{CEF5A99E-2B2D-4D18-A96C-21C650DEB6E9}" presName="rect1" presStyleLbl="bgImgPlace1" presStyleIdx="0" presStyleCnt="1" custLinFactNeighborX="-31907" custLinFactNeighborY="263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27B951B3-2EDE-41A0-A6D4-EB72C675CAD0}" type="pres">
      <dgm:prSet presAssocID="{CEF5A99E-2B2D-4D18-A96C-21C650DEB6E9}" presName="wedgeRectCallout1" presStyleLbl="node1" presStyleIdx="0" presStyleCnt="1" custScaleX="65900" custScaleY="122900" custLinFactY="-67349" custLinFactNeighborX="52014" custLinFactNeighborY="-100000">
        <dgm:presLayoutVars>
          <dgm:bulletEnabled val="1"/>
        </dgm:presLayoutVars>
      </dgm:prSet>
      <dgm:spPr>
        <a:prstGeom prst="foldedCorner">
          <a:avLst/>
        </a:prstGeom>
      </dgm:spPr>
    </dgm:pt>
  </dgm:ptLst>
  <dgm:cxnLst>
    <dgm:cxn modelId="{2CC46013-4FE6-47D2-915E-3CC68628164F}" type="presOf" srcId="{CEF5A99E-2B2D-4D18-A96C-21C650DEB6E9}" destId="{27B951B3-2EDE-41A0-A6D4-EB72C675CAD0}" srcOrd="0" destOrd="0" presId="urn:microsoft.com/office/officeart/2008/layout/BendingPictureCaptionList"/>
    <dgm:cxn modelId="{458AD94B-99D8-48EA-A517-21E8412B4F1C}" srcId="{7D0E508B-FEA1-4F05-A724-7C79D7A80382}" destId="{CEF5A99E-2B2D-4D18-A96C-21C650DEB6E9}" srcOrd="0" destOrd="0" parTransId="{D3ADEC7C-AC5E-4028-B24B-86E2FC230862}" sibTransId="{DFA95C89-3340-414F-A4CD-E3F2468A5D20}"/>
    <dgm:cxn modelId="{C9BBEFAB-101F-427B-B76B-A5D03C71AB3E}" type="presOf" srcId="{7D0E508B-FEA1-4F05-A724-7C79D7A80382}" destId="{F9C66CBB-2B0B-451D-B107-B89006737273}" srcOrd="0" destOrd="0" presId="urn:microsoft.com/office/officeart/2008/layout/BendingPictureCaptionList"/>
    <dgm:cxn modelId="{402DDDDB-BF38-4301-861C-24354DBD0DAB}" type="presParOf" srcId="{F9C66CBB-2B0B-451D-B107-B89006737273}" destId="{51452015-3218-4614-8E01-1303774CF13A}" srcOrd="0" destOrd="0" presId="urn:microsoft.com/office/officeart/2008/layout/BendingPictureCaptionList"/>
    <dgm:cxn modelId="{A4273DAA-FAB5-4BAC-B066-C073C7D9D9AA}" type="presParOf" srcId="{51452015-3218-4614-8E01-1303774CF13A}" destId="{715F20FC-04BB-4959-83F8-ECEE7020A56A}" srcOrd="0" destOrd="0" presId="urn:microsoft.com/office/officeart/2008/layout/BendingPictureCaptionList"/>
    <dgm:cxn modelId="{2C154279-38E4-488D-AC51-A74B53B38373}" type="presParOf" srcId="{51452015-3218-4614-8E01-1303774CF13A}" destId="{27B951B3-2EDE-41A0-A6D4-EB72C675CAD0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F86E9D0-BEA4-45F3-857E-F5F8E4626C2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zh-TW" altLang="en-US"/>
        </a:p>
      </dgm:t>
    </dgm:pt>
    <dgm:pt modelId="{35667CE3-DDF5-4B2A-A95F-8F4DEF325BC6}">
      <dgm:prSet/>
      <dgm:spPr/>
      <dgm:t>
        <a:bodyPr/>
        <a:lstStyle/>
        <a:p>
          <a:r>
            <a:rPr lang="zh-TW" dirty="0"/>
            <a:t>刪除與</a:t>
          </a:r>
          <a:r>
            <a:rPr lang="en-US" dirty="0" err="1"/>
            <a:t>HeartDisease</a:t>
          </a:r>
          <a:r>
            <a:rPr lang="zh-TW" dirty="0"/>
            <a:t>相關性最低的前五個特徵</a:t>
          </a:r>
        </a:p>
      </dgm:t>
    </dgm:pt>
    <dgm:pt modelId="{9F5709E7-76C3-49BB-A1A4-615AA942E148}" type="parTrans" cxnId="{2F033693-5408-4991-8F12-392C617F8E27}">
      <dgm:prSet/>
      <dgm:spPr/>
      <dgm:t>
        <a:bodyPr/>
        <a:lstStyle/>
        <a:p>
          <a:endParaRPr lang="zh-TW" altLang="en-US"/>
        </a:p>
      </dgm:t>
    </dgm:pt>
    <dgm:pt modelId="{63BFCFA5-B677-4FBD-BD96-57BBA45D87C7}" type="sibTrans" cxnId="{2F033693-5408-4991-8F12-392C617F8E27}">
      <dgm:prSet/>
      <dgm:spPr/>
      <dgm:t>
        <a:bodyPr/>
        <a:lstStyle/>
        <a:p>
          <a:endParaRPr lang="zh-TW" altLang="en-US"/>
        </a:p>
      </dgm:t>
    </dgm:pt>
    <dgm:pt modelId="{D3270A91-5C70-4A7D-921A-020FEE8147D0}" type="pres">
      <dgm:prSet presAssocID="{9F86E9D0-BEA4-45F3-857E-F5F8E4626C2E}" presName="linear" presStyleCnt="0">
        <dgm:presLayoutVars>
          <dgm:animLvl val="lvl"/>
          <dgm:resizeHandles val="exact"/>
        </dgm:presLayoutVars>
      </dgm:prSet>
      <dgm:spPr/>
    </dgm:pt>
    <dgm:pt modelId="{BDE403D0-661F-4B1D-B7C5-64219E7551D4}" type="pres">
      <dgm:prSet presAssocID="{35667CE3-DDF5-4B2A-A95F-8F4DEF325BC6}" presName="parentText" presStyleLbl="node1" presStyleIdx="0" presStyleCnt="1" custLinFactNeighborX="-1675" custLinFactNeighborY="2115">
        <dgm:presLayoutVars>
          <dgm:chMax val="0"/>
          <dgm:bulletEnabled val="1"/>
        </dgm:presLayoutVars>
      </dgm:prSet>
      <dgm:spPr/>
    </dgm:pt>
  </dgm:ptLst>
  <dgm:cxnLst>
    <dgm:cxn modelId="{7DCA3A74-7566-4AD1-993B-044BB5CEB009}" type="presOf" srcId="{35667CE3-DDF5-4B2A-A95F-8F4DEF325BC6}" destId="{BDE403D0-661F-4B1D-B7C5-64219E7551D4}" srcOrd="0" destOrd="0" presId="urn:microsoft.com/office/officeart/2005/8/layout/vList2"/>
    <dgm:cxn modelId="{2F033693-5408-4991-8F12-392C617F8E27}" srcId="{9F86E9D0-BEA4-45F3-857E-F5F8E4626C2E}" destId="{35667CE3-DDF5-4B2A-A95F-8F4DEF325BC6}" srcOrd="0" destOrd="0" parTransId="{9F5709E7-76C3-49BB-A1A4-615AA942E148}" sibTransId="{63BFCFA5-B677-4FBD-BD96-57BBA45D87C7}"/>
    <dgm:cxn modelId="{0B9D1DF9-E531-44E7-A58C-9E41D1D8667C}" type="presOf" srcId="{9F86E9D0-BEA4-45F3-857E-F5F8E4626C2E}" destId="{D3270A91-5C70-4A7D-921A-020FEE8147D0}" srcOrd="0" destOrd="0" presId="urn:microsoft.com/office/officeart/2005/8/layout/vList2"/>
    <dgm:cxn modelId="{F121207E-D335-4313-B12E-A374108F01C7}" type="presParOf" srcId="{D3270A91-5C70-4A7D-921A-020FEE8147D0}" destId="{BDE403D0-661F-4B1D-B7C5-64219E7551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53DA59D-6B49-4431-A97D-99921D8F8B1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2DF7CD9-8232-4169-9727-EA1E7A4803E8}">
      <dgm:prSet phldrT="[文字]"/>
      <dgm:spPr/>
      <dgm:t>
        <a:bodyPr/>
        <a:lstStyle/>
        <a:p>
          <a:r>
            <a:rPr lang="zh-TW" altLang="en-US" dirty="0"/>
            <a:t>支持向量機</a:t>
          </a:r>
        </a:p>
      </dgm:t>
    </dgm:pt>
    <dgm:pt modelId="{B8154D11-415D-4740-9411-6BCCC5AED424}" type="parTrans" cxnId="{AD3FB75D-0579-4272-B514-74B15FE7BDCA}">
      <dgm:prSet/>
      <dgm:spPr/>
      <dgm:t>
        <a:bodyPr/>
        <a:lstStyle/>
        <a:p>
          <a:endParaRPr lang="zh-TW" altLang="en-US"/>
        </a:p>
      </dgm:t>
    </dgm:pt>
    <dgm:pt modelId="{F6CAAE9D-E35F-4AC4-8601-65BA1C7C941B}" type="sibTrans" cxnId="{AD3FB75D-0579-4272-B514-74B15FE7BDCA}">
      <dgm:prSet/>
      <dgm:spPr/>
      <dgm:t>
        <a:bodyPr/>
        <a:lstStyle/>
        <a:p>
          <a:endParaRPr lang="zh-TW" altLang="en-US"/>
        </a:p>
      </dgm:t>
    </dgm:pt>
    <dgm:pt modelId="{B6BA72D0-EB34-40B5-8925-D125359D1154}">
      <dgm:prSet phldrT="[文字]"/>
      <dgm:spPr/>
      <dgm:t>
        <a:bodyPr/>
        <a:lstStyle/>
        <a:p>
          <a:r>
            <a:rPr lang="zh-TW" altLang="en-US" dirty="0"/>
            <a:t>精確度達</a:t>
          </a:r>
          <a:r>
            <a:rPr lang="en-US" altLang="zh-TW" b="0" i="0" dirty="0"/>
            <a:t>0.864</a:t>
          </a:r>
          <a:endParaRPr lang="zh-TW" altLang="en-US" dirty="0"/>
        </a:p>
      </dgm:t>
    </dgm:pt>
    <dgm:pt modelId="{527E52CE-61E4-4086-9CEA-CC6A11F6E230}" type="parTrans" cxnId="{6BC7CD67-59A6-498D-B43D-C3A84A7AB760}">
      <dgm:prSet/>
      <dgm:spPr/>
      <dgm:t>
        <a:bodyPr/>
        <a:lstStyle/>
        <a:p>
          <a:endParaRPr lang="zh-TW" altLang="en-US"/>
        </a:p>
      </dgm:t>
    </dgm:pt>
    <dgm:pt modelId="{48EBCBCA-E199-4170-98C9-085DC108DD1A}" type="sibTrans" cxnId="{6BC7CD67-59A6-498D-B43D-C3A84A7AB760}">
      <dgm:prSet/>
      <dgm:spPr/>
      <dgm:t>
        <a:bodyPr/>
        <a:lstStyle/>
        <a:p>
          <a:endParaRPr lang="zh-TW" altLang="en-US"/>
        </a:p>
      </dgm:t>
    </dgm:pt>
    <dgm:pt modelId="{FB7FCC0C-6D22-45AF-90DA-35EE6A43C76A}">
      <dgm:prSet phldrT="[文字]"/>
      <dgm:spPr/>
      <dgm:t>
        <a:bodyPr/>
        <a:lstStyle/>
        <a:p>
          <a:r>
            <a:rPr lang="zh-TW" altLang="en-US" b="0" dirty="0"/>
            <a:t>邏輯回歸</a:t>
          </a:r>
          <a:endParaRPr lang="zh-TW" altLang="en-US" dirty="0"/>
        </a:p>
      </dgm:t>
    </dgm:pt>
    <dgm:pt modelId="{B279BA54-547B-49AA-8D94-BF4D629192F7}" type="parTrans" cxnId="{777C4695-5ED0-4212-A5E3-35694390C6AE}">
      <dgm:prSet/>
      <dgm:spPr/>
      <dgm:t>
        <a:bodyPr/>
        <a:lstStyle/>
        <a:p>
          <a:endParaRPr lang="zh-TW" altLang="en-US"/>
        </a:p>
      </dgm:t>
    </dgm:pt>
    <dgm:pt modelId="{BD9E405A-9488-46DA-84DB-2498B8621765}" type="sibTrans" cxnId="{777C4695-5ED0-4212-A5E3-35694390C6AE}">
      <dgm:prSet/>
      <dgm:spPr/>
      <dgm:t>
        <a:bodyPr/>
        <a:lstStyle/>
        <a:p>
          <a:endParaRPr lang="zh-TW" altLang="en-US"/>
        </a:p>
      </dgm:t>
    </dgm:pt>
    <dgm:pt modelId="{D09165DA-2BE4-4042-8AF6-27E679989D57}">
      <dgm:prSet phldrT="[文字]"/>
      <dgm:spPr/>
      <dgm:t>
        <a:bodyPr/>
        <a:lstStyle/>
        <a:p>
          <a:r>
            <a:rPr lang="zh-TW" altLang="en-US" dirty="0"/>
            <a:t>精確度達</a:t>
          </a:r>
          <a:r>
            <a:rPr lang="en-US" altLang="zh-TW" b="0" i="0" dirty="0"/>
            <a:t>0.870</a:t>
          </a:r>
          <a:endParaRPr lang="zh-TW" altLang="en-US" dirty="0"/>
        </a:p>
      </dgm:t>
    </dgm:pt>
    <dgm:pt modelId="{74E280AE-0691-46D7-9A19-90040B79A1AE}" type="parTrans" cxnId="{3E862B7D-E970-4891-A30F-ED0D1F008710}">
      <dgm:prSet/>
      <dgm:spPr/>
      <dgm:t>
        <a:bodyPr/>
        <a:lstStyle/>
        <a:p>
          <a:endParaRPr lang="zh-TW" altLang="en-US"/>
        </a:p>
      </dgm:t>
    </dgm:pt>
    <dgm:pt modelId="{A9228CE2-8C80-43DB-BDD5-F97B9A8DD495}" type="sibTrans" cxnId="{3E862B7D-E970-4891-A30F-ED0D1F008710}">
      <dgm:prSet/>
      <dgm:spPr/>
      <dgm:t>
        <a:bodyPr/>
        <a:lstStyle/>
        <a:p>
          <a:endParaRPr lang="zh-TW" altLang="en-US"/>
        </a:p>
      </dgm:t>
    </dgm:pt>
    <dgm:pt modelId="{82D11E05-3F9F-4B7F-B20B-200872E34C70}">
      <dgm:prSet phldrT="[文字]"/>
      <dgm:spPr/>
      <dgm:t>
        <a:bodyPr/>
        <a:lstStyle/>
        <a:p>
          <a:r>
            <a:rPr lang="zh-TW" altLang="en-US" dirty="0"/>
            <a:t>隨機森林</a:t>
          </a:r>
        </a:p>
      </dgm:t>
    </dgm:pt>
    <dgm:pt modelId="{5D908111-A456-4669-8F80-0C33FDEB7153}" type="parTrans" cxnId="{6570881B-2A28-499A-9F2D-476508FBD67D}">
      <dgm:prSet/>
      <dgm:spPr/>
      <dgm:t>
        <a:bodyPr/>
        <a:lstStyle/>
        <a:p>
          <a:endParaRPr lang="zh-TW" altLang="en-US"/>
        </a:p>
      </dgm:t>
    </dgm:pt>
    <dgm:pt modelId="{B91A35A2-74A3-4EAE-8EFB-E4D7C305AF65}" type="sibTrans" cxnId="{6570881B-2A28-499A-9F2D-476508FBD67D}">
      <dgm:prSet/>
      <dgm:spPr/>
      <dgm:t>
        <a:bodyPr/>
        <a:lstStyle/>
        <a:p>
          <a:endParaRPr lang="zh-TW" altLang="en-US"/>
        </a:p>
      </dgm:t>
    </dgm:pt>
    <dgm:pt modelId="{354199CB-B31D-4868-A531-8A2CE0458A8A}">
      <dgm:prSet phldrT="[文字]"/>
      <dgm:spPr/>
      <dgm:t>
        <a:bodyPr/>
        <a:lstStyle/>
        <a:p>
          <a:r>
            <a:rPr lang="zh-TW" altLang="en-US" dirty="0"/>
            <a:t>精確度達</a:t>
          </a:r>
          <a:r>
            <a:rPr lang="en-US" altLang="zh-TW" dirty="0"/>
            <a:t>0.875</a:t>
          </a:r>
          <a:endParaRPr lang="zh-TW" altLang="en-US" dirty="0"/>
        </a:p>
      </dgm:t>
    </dgm:pt>
    <dgm:pt modelId="{E9962DE9-D9B4-4B28-9EC7-78AD3BBB432D}" type="parTrans" cxnId="{49487C57-712A-4446-AFE8-DB2B029667AA}">
      <dgm:prSet/>
      <dgm:spPr/>
      <dgm:t>
        <a:bodyPr/>
        <a:lstStyle/>
        <a:p>
          <a:endParaRPr lang="zh-TW" altLang="en-US"/>
        </a:p>
      </dgm:t>
    </dgm:pt>
    <dgm:pt modelId="{3703BD7D-56BF-4D0C-8B0E-65B59CA08264}" type="sibTrans" cxnId="{49487C57-712A-4446-AFE8-DB2B029667AA}">
      <dgm:prSet/>
      <dgm:spPr/>
      <dgm:t>
        <a:bodyPr/>
        <a:lstStyle/>
        <a:p>
          <a:endParaRPr lang="zh-TW" altLang="en-US"/>
        </a:p>
      </dgm:t>
    </dgm:pt>
    <dgm:pt modelId="{82A9F835-634B-48AA-9209-8DAE790CB9B4}">
      <dgm:prSet phldrT="[文字]"/>
      <dgm:spPr/>
      <dgm:t>
        <a:bodyPr/>
        <a:lstStyle/>
        <a:p>
          <a:r>
            <a:rPr lang="zh-TW" altLang="en-US" dirty="0"/>
            <a:t>標準化與無標準化結果差異很大</a:t>
          </a:r>
        </a:p>
      </dgm:t>
    </dgm:pt>
    <dgm:pt modelId="{8D21738A-54D1-47D9-AC6E-7916D33C89D5}" type="parTrans" cxnId="{0BA6333F-8F1C-464F-A420-4B08345CBC03}">
      <dgm:prSet/>
      <dgm:spPr/>
      <dgm:t>
        <a:bodyPr/>
        <a:lstStyle/>
        <a:p>
          <a:endParaRPr lang="zh-TW" altLang="en-US"/>
        </a:p>
      </dgm:t>
    </dgm:pt>
    <dgm:pt modelId="{441FBD05-D005-4FE6-BC6C-DBEC02D28963}" type="sibTrans" cxnId="{0BA6333F-8F1C-464F-A420-4B08345CBC03}">
      <dgm:prSet/>
      <dgm:spPr/>
      <dgm:t>
        <a:bodyPr/>
        <a:lstStyle/>
        <a:p>
          <a:endParaRPr lang="zh-TW" altLang="en-US"/>
        </a:p>
      </dgm:t>
    </dgm:pt>
    <dgm:pt modelId="{4DAD0E56-DD7A-4BA6-BC10-7A44A0AE070D}">
      <dgm:prSet phldrT="[文字]"/>
      <dgm:spPr/>
      <dgm:t>
        <a:bodyPr/>
        <a:lstStyle/>
        <a:p>
          <a:r>
            <a:rPr lang="zh-TW" altLang="en-US" dirty="0"/>
            <a:t>標準化與無標準化結果差異不大</a:t>
          </a:r>
        </a:p>
      </dgm:t>
    </dgm:pt>
    <dgm:pt modelId="{B569CD24-555E-46D5-9E3D-95357AD6005C}" type="parTrans" cxnId="{ABDC6147-8639-4403-BDD6-2565F8301E89}">
      <dgm:prSet/>
      <dgm:spPr/>
      <dgm:t>
        <a:bodyPr/>
        <a:lstStyle/>
        <a:p>
          <a:endParaRPr lang="zh-TW" altLang="en-US"/>
        </a:p>
      </dgm:t>
    </dgm:pt>
    <dgm:pt modelId="{C9AD8E6D-269D-407F-AF5D-CB992B47F84A}" type="sibTrans" cxnId="{ABDC6147-8639-4403-BDD6-2565F8301E89}">
      <dgm:prSet/>
      <dgm:spPr/>
      <dgm:t>
        <a:bodyPr/>
        <a:lstStyle/>
        <a:p>
          <a:endParaRPr lang="zh-TW" altLang="en-US"/>
        </a:p>
      </dgm:t>
    </dgm:pt>
    <dgm:pt modelId="{0B217C76-5D0D-483A-9312-9DF4C0AA1245}" type="pres">
      <dgm:prSet presAssocID="{D53DA59D-6B49-4431-A97D-99921D8F8B17}" presName="CompostProcess" presStyleCnt="0">
        <dgm:presLayoutVars>
          <dgm:dir/>
          <dgm:resizeHandles val="exact"/>
        </dgm:presLayoutVars>
      </dgm:prSet>
      <dgm:spPr/>
    </dgm:pt>
    <dgm:pt modelId="{682334DD-57AC-4AB9-A1EE-345C07634AAB}" type="pres">
      <dgm:prSet presAssocID="{D53DA59D-6B49-4431-A97D-99921D8F8B17}" presName="arrow" presStyleLbl="bgShp" presStyleIdx="0" presStyleCnt="1"/>
      <dgm:spPr/>
    </dgm:pt>
    <dgm:pt modelId="{62D6E4E3-8ED2-4185-A920-B30638B92FC2}" type="pres">
      <dgm:prSet presAssocID="{D53DA59D-6B49-4431-A97D-99921D8F8B17}" presName="linearProcess" presStyleCnt="0"/>
      <dgm:spPr/>
    </dgm:pt>
    <dgm:pt modelId="{4686C790-A23E-4479-BFE6-CEBFC07BD303}" type="pres">
      <dgm:prSet presAssocID="{F2DF7CD9-8232-4169-9727-EA1E7A4803E8}" presName="textNode" presStyleLbl="node1" presStyleIdx="0" presStyleCnt="3" custLinFactNeighborX="-24120" custLinFactNeighborY="32286">
        <dgm:presLayoutVars>
          <dgm:bulletEnabled val="1"/>
        </dgm:presLayoutVars>
      </dgm:prSet>
      <dgm:spPr/>
    </dgm:pt>
    <dgm:pt modelId="{5A484D46-7076-4D80-8F50-C9719E21CDF4}" type="pres">
      <dgm:prSet presAssocID="{F6CAAE9D-E35F-4AC4-8601-65BA1C7C941B}" presName="sibTrans" presStyleCnt="0"/>
      <dgm:spPr/>
    </dgm:pt>
    <dgm:pt modelId="{A3C86EE6-B6E8-4654-A382-149AE2C97544}" type="pres">
      <dgm:prSet presAssocID="{FB7FCC0C-6D22-45AF-90DA-35EE6A43C76A}" presName="textNode" presStyleLbl="node1" presStyleIdx="1" presStyleCnt="3" custLinFactNeighborX="-12470" custLinFactNeighborY="809">
        <dgm:presLayoutVars>
          <dgm:bulletEnabled val="1"/>
        </dgm:presLayoutVars>
      </dgm:prSet>
      <dgm:spPr/>
    </dgm:pt>
    <dgm:pt modelId="{6852BC61-115D-4EA0-A66B-E47C37000CE9}" type="pres">
      <dgm:prSet presAssocID="{BD9E405A-9488-46DA-84DB-2498B8621765}" presName="sibTrans" presStyleCnt="0"/>
      <dgm:spPr/>
    </dgm:pt>
    <dgm:pt modelId="{F2308DE4-73D8-45B8-A0A0-3F6F12D4864B}" type="pres">
      <dgm:prSet presAssocID="{82D11E05-3F9F-4B7F-B20B-200872E34C70}" presName="textNode" presStyleLbl="node1" presStyleIdx="2" presStyleCnt="3" custLinFactNeighborX="-819" custLinFactNeighborY="-26734">
        <dgm:presLayoutVars>
          <dgm:bulletEnabled val="1"/>
        </dgm:presLayoutVars>
      </dgm:prSet>
      <dgm:spPr/>
    </dgm:pt>
  </dgm:ptLst>
  <dgm:cxnLst>
    <dgm:cxn modelId="{1F13A000-DE8F-4016-9A62-C672B7CB9769}" type="presOf" srcId="{4DAD0E56-DD7A-4BA6-BC10-7A44A0AE070D}" destId="{A3C86EE6-B6E8-4654-A382-149AE2C97544}" srcOrd="0" destOrd="2" presId="urn:microsoft.com/office/officeart/2005/8/layout/hProcess9"/>
    <dgm:cxn modelId="{07140302-870A-4DA8-83D4-03B1B6A05E62}" type="presOf" srcId="{D53DA59D-6B49-4431-A97D-99921D8F8B17}" destId="{0B217C76-5D0D-483A-9312-9DF4C0AA1245}" srcOrd="0" destOrd="0" presId="urn:microsoft.com/office/officeart/2005/8/layout/hProcess9"/>
    <dgm:cxn modelId="{EACA4511-83C2-430B-A9D2-05495B42DAA8}" type="presOf" srcId="{82D11E05-3F9F-4B7F-B20B-200872E34C70}" destId="{F2308DE4-73D8-45B8-A0A0-3F6F12D4864B}" srcOrd="0" destOrd="0" presId="urn:microsoft.com/office/officeart/2005/8/layout/hProcess9"/>
    <dgm:cxn modelId="{6570881B-2A28-499A-9F2D-476508FBD67D}" srcId="{D53DA59D-6B49-4431-A97D-99921D8F8B17}" destId="{82D11E05-3F9F-4B7F-B20B-200872E34C70}" srcOrd="2" destOrd="0" parTransId="{5D908111-A456-4669-8F80-0C33FDEB7153}" sibTransId="{B91A35A2-74A3-4EAE-8EFB-E4D7C305AF65}"/>
    <dgm:cxn modelId="{AA446724-84F1-4517-8AE3-BDE7457C727A}" type="presOf" srcId="{B6BA72D0-EB34-40B5-8925-D125359D1154}" destId="{4686C790-A23E-4479-BFE6-CEBFC07BD303}" srcOrd="0" destOrd="1" presId="urn:microsoft.com/office/officeart/2005/8/layout/hProcess9"/>
    <dgm:cxn modelId="{31CE4E2F-C250-4392-AA7C-807D233D800B}" type="presOf" srcId="{F2DF7CD9-8232-4169-9727-EA1E7A4803E8}" destId="{4686C790-A23E-4479-BFE6-CEBFC07BD303}" srcOrd="0" destOrd="0" presId="urn:microsoft.com/office/officeart/2005/8/layout/hProcess9"/>
    <dgm:cxn modelId="{0BA6333F-8F1C-464F-A420-4B08345CBC03}" srcId="{F2DF7CD9-8232-4169-9727-EA1E7A4803E8}" destId="{82A9F835-634B-48AA-9209-8DAE790CB9B4}" srcOrd="1" destOrd="0" parTransId="{8D21738A-54D1-47D9-AC6E-7916D33C89D5}" sibTransId="{441FBD05-D005-4FE6-BC6C-DBEC02D28963}"/>
    <dgm:cxn modelId="{AD3FB75D-0579-4272-B514-74B15FE7BDCA}" srcId="{D53DA59D-6B49-4431-A97D-99921D8F8B17}" destId="{F2DF7CD9-8232-4169-9727-EA1E7A4803E8}" srcOrd="0" destOrd="0" parTransId="{B8154D11-415D-4740-9411-6BCCC5AED424}" sibTransId="{F6CAAE9D-E35F-4AC4-8601-65BA1C7C941B}"/>
    <dgm:cxn modelId="{ABDC6147-8639-4403-BDD6-2565F8301E89}" srcId="{FB7FCC0C-6D22-45AF-90DA-35EE6A43C76A}" destId="{4DAD0E56-DD7A-4BA6-BC10-7A44A0AE070D}" srcOrd="1" destOrd="0" parTransId="{B569CD24-555E-46D5-9E3D-95357AD6005C}" sibTransId="{C9AD8E6D-269D-407F-AF5D-CB992B47F84A}"/>
    <dgm:cxn modelId="{6BC7CD67-59A6-498D-B43D-C3A84A7AB760}" srcId="{F2DF7CD9-8232-4169-9727-EA1E7A4803E8}" destId="{B6BA72D0-EB34-40B5-8925-D125359D1154}" srcOrd="0" destOrd="0" parTransId="{527E52CE-61E4-4086-9CEA-CC6A11F6E230}" sibTransId="{48EBCBCA-E199-4170-98C9-085DC108DD1A}"/>
    <dgm:cxn modelId="{A558084B-C19B-4224-98B5-10F624023525}" type="presOf" srcId="{82A9F835-634B-48AA-9209-8DAE790CB9B4}" destId="{4686C790-A23E-4479-BFE6-CEBFC07BD303}" srcOrd="0" destOrd="2" presId="urn:microsoft.com/office/officeart/2005/8/layout/hProcess9"/>
    <dgm:cxn modelId="{49487C57-712A-4446-AFE8-DB2B029667AA}" srcId="{82D11E05-3F9F-4B7F-B20B-200872E34C70}" destId="{354199CB-B31D-4868-A531-8A2CE0458A8A}" srcOrd="0" destOrd="0" parTransId="{E9962DE9-D9B4-4B28-9EC7-78AD3BBB432D}" sibTransId="{3703BD7D-56BF-4D0C-8B0E-65B59CA08264}"/>
    <dgm:cxn modelId="{3E862B7D-E970-4891-A30F-ED0D1F008710}" srcId="{FB7FCC0C-6D22-45AF-90DA-35EE6A43C76A}" destId="{D09165DA-2BE4-4042-8AF6-27E679989D57}" srcOrd="0" destOrd="0" parTransId="{74E280AE-0691-46D7-9A19-90040B79A1AE}" sibTransId="{A9228CE2-8C80-43DB-BDD5-F97B9A8DD495}"/>
    <dgm:cxn modelId="{777C4695-5ED0-4212-A5E3-35694390C6AE}" srcId="{D53DA59D-6B49-4431-A97D-99921D8F8B17}" destId="{FB7FCC0C-6D22-45AF-90DA-35EE6A43C76A}" srcOrd="1" destOrd="0" parTransId="{B279BA54-547B-49AA-8D94-BF4D629192F7}" sibTransId="{BD9E405A-9488-46DA-84DB-2498B8621765}"/>
    <dgm:cxn modelId="{8D8F1BA2-E9F3-46E1-BD77-C2EA0503A1E4}" type="presOf" srcId="{D09165DA-2BE4-4042-8AF6-27E679989D57}" destId="{A3C86EE6-B6E8-4654-A382-149AE2C97544}" srcOrd="0" destOrd="1" presId="urn:microsoft.com/office/officeart/2005/8/layout/hProcess9"/>
    <dgm:cxn modelId="{636F97CD-CC05-499A-8151-75BD0C276D10}" type="presOf" srcId="{354199CB-B31D-4868-A531-8A2CE0458A8A}" destId="{F2308DE4-73D8-45B8-A0A0-3F6F12D4864B}" srcOrd="0" destOrd="1" presId="urn:microsoft.com/office/officeart/2005/8/layout/hProcess9"/>
    <dgm:cxn modelId="{9B40A3EE-1ADE-4DA8-8A11-C2DEFA7D6374}" type="presOf" srcId="{FB7FCC0C-6D22-45AF-90DA-35EE6A43C76A}" destId="{A3C86EE6-B6E8-4654-A382-149AE2C97544}" srcOrd="0" destOrd="0" presId="urn:microsoft.com/office/officeart/2005/8/layout/hProcess9"/>
    <dgm:cxn modelId="{5AA1A9B0-911B-4884-A0FF-065B2FA500D3}" type="presParOf" srcId="{0B217C76-5D0D-483A-9312-9DF4C0AA1245}" destId="{682334DD-57AC-4AB9-A1EE-345C07634AAB}" srcOrd="0" destOrd="0" presId="urn:microsoft.com/office/officeart/2005/8/layout/hProcess9"/>
    <dgm:cxn modelId="{F92F1629-4099-4D6F-A46E-7538D195945D}" type="presParOf" srcId="{0B217C76-5D0D-483A-9312-9DF4C0AA1245}" destId="{62D6E4E3-8ED2-4185-A920-B30638B92FC2}" srcOrd="1" destOrd="0" presId="urn:microsoft.com/office/officeart/2005/8/layout/hProcess9"/>
    <dgm:cxn modelId="{8DE8449E-DA5F-46C6-B838-0FB61E865CA5}" type="presParOf" srcId="{62D6E4E3-8ED2-4185-A920-B30638B92FC2}" destId="{4686C790-A23E-4479-BFE6-CEBFC07BD303}" srcOrd="0" destOrd="0" presId="urn:microsoft.com/office/officeart/2005/8/layout/hProcess9"/>
    <dgm:cxn modelId="{9B0638CD-23B8-4822-864A-28DB7E443DD7}" type="presParOf" srcId="{62D6E4E3-8ED2-4185-A920-B30638B92FC2}" destId="{5A484D46-7076-4D80-8F50-C9719E21CDF4}" srcOrd="1" destOrd="0" presId="urn:microsoft.com/office/officeart/2005/8/layout/hProcess9"/>
    <dgm:cxn modelId="{2FA83DA8-BB50-4BD1-9001-37A8C3CEDA37}" type="presParOf" srcId="{62D6E4E3-8ED2-4185-A920-B30638B92FC2}" destId="{A3C86EE6-B6E8-4654-A382-149AE2C97544}" srcOrd="2" destOrd="0" presId="urn:microsoft.com/office/officeart/2005/8/layout/hProcess9"/>
    <dgm:cxn modelId="{B2F94310-FDAD-420A-ABF9-C7F83E854A4B}" type="presParOf" srcId="{62D6E4E3-8ED2-4185-A920-B30638B92FC2}" destId="{6852BC61-115D-4EA0-A66B-E47C37000CE9}" srcOrd="3" destOrd="0" presId="urn:microsoft.com/office/officeart/2005/8/layout/hProcess9"/>
    <dgm:cxn modelId="{418B466B-254A-4CF2-B844-4E0438D9667A}" type="presParOf" srcId="{62D6E4E3-8ED2-4185-A920-B30638B92FC2}" destId="{F2308DE4-73D8-45B8-A0A0-3F6F12D4864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50AE6DB-F62E-458B-9DB4-7648604706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1BD7DF5-3B50-4C28-8E4D-1B886657DFF0}">
      <dgm:prSet/>
      <dgm:spPr/>
      <dgm:t>
        <a:bodyPr/>
        <a:lstStyle/>
        <a:p>
          <a:r>
            <a:rPr lang="en-US" altLang="zh-TW" dirty="0"/>
            <a:t>    </a:t>
          </a:r>
          <a:r>
            <a:rPr lang="zh-TW" dirty="0"/>
            <a:t>在預測心髒病的問題中，我使用了一個包含</a:t>
          </a:r>
          <a:r>
            <a:rPr lang="en-US" dirty="0"/>
            <a:t>1</a:t>
          </a:r>
          <a:r>
            <a:rPr lang="en-US" altLang="zh-TW" dirty="0"/>
            <a:t>2</a:t>
          </a:r>
          <a:r>
            <a:rPr lang="zh-TW" dirty="0"/>
            <a:t>個特徵的數據集</a:t>
          </a:r>
          <a:r>
            <a:rPr lang="zh-TW" altLang="en-US" dirty="0"/>
            <a:t>以及</a:t>
          </a:r>
          <a:r>
            <a:rPr lang="en-US" altLang="zh-TW" dirty="0"/>
            <a:t>918</a:t>
          </a:r>
          <a:r>
            <a:rPr lang="zh-TW" altLang="en-US" dirty="0"/>
            <a:t>個樣本</a:t>
          </a:r>
          <a:r>
            <a:rPr lang="zh-TW" dirty="0"/>
            <a:t>，包括年齡、性別、胸痛類型、靜息血壓等等。首先對數據進行了探索性數據分析，然後進行了數據預處理，包括缺失值填充、特徵工程和標準化等步驟。</a:t>
          </a:r>
          <a:endParaRPr lang="en-US" altLang="zh-TW" dirty="0"/>
        </a:p>
        <a:p>
          <a:r>
            <a:rPr lang="en-US" altLang="zh-TW" dirty="0"/>
            <a:t>    </a:t>
          </a:r>
          <a:r>
            <a:rPr lang="zh-TW" dirty="0"/>
            <a:t>我還使用了各種機器學習模型進行了訓練和評估，包括邏輯回歸、支持向量機和隨機森林等模型。在模型評估方面，我們使用了交叉驗證和網格搜索來優化模型參數，以獲得更好的預測性能。最終，我選擇了隨機森林模型，並使用測試集進行了最終的評估，得到了高達 </a:t>
          </a:r>
          <a:r>
            <a:rPr lang="en-US" dirty="0"/>
            <a:t>87</a:t>
          </a:r>
          <a:r>
            <a:rPr lang="en-US" altLang="zh-TW" dirty="0"/>
            <a:t>.5</a:t>
          </a:r>
          <a:r>
            <a:rPr lang="en-US" dirty="0"/>
            <a:t>% </a:t>
          </a:r>
          <a:r>
            <a:rPr lang="zh-TW" dirty="0"/>
            <a:t>的準確率。</a:t>
          </a:r>
          <a:endParaRPr lang="en-US" altLang="zh-TW" dirty="0"/>
        </a:p>
        <a:p>
          <a:r>
            <a:rPr lang="en-US" altLang="zh-TW" dirty="0"/>
            <a:t>    </a:t>
          </a:r>
          <a:r>
            <a:rPr lang="zh-TW" dirty="0"/>
            <a:t>總</a:t>
          </a:r>
          <a:r>
            <a:rPr lang="zh-TW" altLang="en-US" dirty="0"/>
            <a:t>結</a:t>
          </a:r>
          <a:r>
            <a:rPr lang="zh-TW" dirty="0"/>
            <a:t>來說，在預測心髒病這個問題上，我們使用了數據預處理、機器學習模型選擇、參數調優等多個步驟，最終得到了一個準確率比較高的模型，為預防心臟疾病提供參考價值。</a:t>
          </a:r>
        </a:p>
      </dgm:t>
    </dgm:pt>
    <dgm:pt modelId="{497809FA-B353-477A-A676-15DC8E87446E}" type="parTrans" cxnId="{E3D12FA9-88B6-4698-B345-D1961BE5DA5A}">
      <dgm:prSet/>
      <dgm:spPr/>
      <dgm:t>
        <a:bodyPr/>
        <a:lstStyle/>
        <a:p>
          <a:endParaRPr lang="zh-TW" altLang="en-US"/>
        </a:p>
      </dgm:t>
    </dgm:pt>
    <dgm:pt modelId="{EF713354-5B01-484F-B821-3222455DDB06}" type="sibTrans" cxnId="{E3D12FA9-88B6-4698-B345-D1961BE5DA5A}">
      <dgm:prSet/>
      <dgm:spPr/>
      <dgm:t>
        <a:bodyPr/>
        <a:lstStyle/>
        <a:p>
          <a:endParaRPr lang="zh-TW" altLang="en-US"/>
        </a:p>
      </dgm:t>
    </dgm:pt>
    <dgm:pt modelId="{72304CF2-E29E-48AA-9F2D-03660344BD9B}" type="pres">
      <dgm:prSet presAssocID="{C50AE6DB-F62E-458B-9DB4-764860470658}" presName="vert0" presStyleCnt="0">
        <dgm:presLayoutVars>
          <dgm:dir/>
          <dgm:animOne val="branch"/>
          <dgm:animLvl val="lvl"/>
        </dgm:presLayoutVars>
      </dgm:prSet>
      <dgm:spPr/>
    </dgm:pt>
    <dgm:pt modelId="{CEA86CAB-718E-4465-9C6B-B7A6EFCF463E}" type="pres">
      <dgm:prSet presAssocID="{F1BD7DF5-3B50-4C28-8E4D-1B886657DFF0}" presName="thickLine" presStyleLbl="alignNode1" presStyleIdx="0" presStyleCnt="1"/>
      <dgm:spPr/>
    </dgm:pt>
    <dgm:pt modelId="{B3D425CC-CCE9-4707-89F9-A2D43AAE8A29}" type="pres">
      <dgm:prSet presAssocID="{F1BD7DF5-3B50-4C28-8E4D-1B886657DFF0}" presName="horz1" presStyleCnt="0"/>
      <dgm:spPr/>
    </dgm:pt>
    <dgm:pt modelId="{E1298FD1-8E32-4E9B-98A4-5BC9F88635C1}" type="pres">
      <dgm:prSet presAssocID="{F1BD7DF5-3B50-4C28-8E4D-1B886657DFF0}" presName="tx1" presStyleLbl="revTx" presStyleIdx="0" presStyleCnt="1"/>
      <dgm:spPr/>
    </dgm:pt>
    <dgm:pt modelId="{D8BD066E-78A7-42B7-B094-6F9468280F81}" type="pres">
      <dgm:prSet presAssocID="{F1BD7DF5-3B50-4C28-8E4D-1B886657DFF0}" presName="vert1" presStyleCnt="0"/>
      <dgm:spPr/>
    </dgm:pt>
  </dgm:ptLst>
  <dgm:cxnLst>
    <dgm:cxn modelId="{1CABDE9F-CD6A-48FB-867E-E34D23CA0697}" type="presOf" srcId="{F1BD7DF5-3B50-4C28-8E4D-1B886657DFF0}" destId="{E1298FD1-8E32-4E9B-98A4-5BC9F88635C1}" srcOrd="0" destOrd="0" presId="urn:microsoft.com/office/officeart/2008/layout/LinedList"/>
    <dgm:cxn modelId="{E3D12FA9-88B6-4698-B345-D1961BE5DA5A}" srcId="{C50AE6DB-F62E-458B-9DB4-764860470658}" destId="{F1BD7DF5-3B50-4C28-8E4D-1B886657DFF0}" srcOrd="0" destOrd="0" parTransId="{497809FA-B353-477A-A676-15DC8E87446E}" sibTransId="{EF713354-5B01-484F-B821-3222455DDB06}"/>
    <dgm:cxn modelId="{D8B857FE-CEFF-404E-8FFC-175743EF305B}" type="presOf" srcId="{C50AE6DB-F62E-458B-9DB4-764860470658}" destId="{72304CF2-E29E-48AA-9F2D-03660344BD9B}" srcOrd="0" destOrd="0" presId="urn:microsoft.com/office/officeart/2008/layout/LinedList"/>
    <dgm:cxn modelId="{D43942DE-52A5-4513-99EA-EF901EDDF2D4}" type="presParOf" srcId="{72304CF2-E29E-48AA-9F2D-03660344BD9B}" destId="{CEA86CAB-718E-4465-9C6B-B7A6EFCF463E}" srcOrd="0" destOrd="0" presId="urn:microsoft.com/office/officeart/2008/layout/LinedList"/>
    <dgm:cxn modelId="{9DBDBD3F-12DD-4CA5-80BC-95CD21032F3A}" type="presParOf" srcId="{72304CF2-E29E-48AA-9F2D-03660344BD9B}" destId="{B3D425CC-CCE9-4707-89F9-A2D43AAE8A29}" srcOrd="1" destOrd="0" presId="urn:microsoft.com/office/officeart/2008/layout/LinedList"/>
    <dgm:cxn modelId="{4AA64E79-13C5-49D1-BB64-1ADD91017457}" type="presParOf" srcId="{B3D425CC-CCE9-4707-89F9-A2D43AAE8A29}" destId="{E1298FD1-8E32-4E9B-98A4-5BC9F88635C1}" srcOrd="0" destOrd="0" presId="urn:microsoft.com/office/officeart/2008/layout/LinedList"/>
    <dgm:cxn modelId="{F0AFD471-668F-4E86-89BB-0631D13B0FA7}" type="presParOf" srcId="{B3D425CC-CCE9-4707-89F9-A2D43AAE8A29}" destId="{D8BD066E-78A7-42B7-B094-6F9468280F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50AE6DB-F62E-458B-9DB4-7648604706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1BD7DF5-3B50-4C28-8E4D-1B886657DFF0}">
      <dgm:prSet/>
      <dgm:spPr/>
      <dgm:t>
        <a:bodyPr/>
        <a:lstStyle/>
        <a:p>
          <a:r>
            <a:rPr lang="en-US" b="0" dirty="0"/>
            <a:t>from </a:t>
          </a:r>
          <a:r>
            <a:rPr lang="en-US" b="0" dirty="0" err="1"/>
            <a:t>sklearn.pipeline</a:t>
          </a:r>
          <a:r>
            <a:rPr lang="en-US" b="0" dirty="0"/>
            <a:t> import Pipeline</a:t>
          </a:r>
        </a:p>
        <a:p>
          <a:r>
            <a:rPr lang="en-US" b="0" dirty="0"/>
            <a:t>from </a:t>
          </a:r>
          <a:r>
            <a:rPr lang="en-US" b="0" dirty="0" err="1"/>
            <a:t>sklearn.model_selection</a:t>
          </a:r>
          <a:r>
            <a:rPr lang="en-US" b="0" dirty="0"/>
            <a:t> import </a:t>
          </a:r>
          <a:r>
            <a:rPr lang="en-US" b="0" dirty="0" err="1"/>
            <a:t>GridSearchCV</a:t>
          </a:r>
          <a:endParaRPr lang="en-US" b="0" dirty="0"/>
        </a:p>
        <a:p>
          <a:r>
            <a:rPr lang="en-US" b="0" dirty="0"/>
            <a:t>from </a:t>
          </a:r>
          <a:r>
            <a:rPr lang="en-US" b="0" dirty="0" err="1"/>
            <a:t>sklearn.linear_model</a:t>
          </a:r>
          <a:r>
            <a:rPr lang="en-US" b="0" dirty="0"/>
            <a:t> import </a:t>
          </a:r>
          <a:r>
            <a:rPr lang="en-US" b="0" dirty="0" err="1"/>
            <a:t>LogisticRegression</a:t>
          </a:r>
          <a:endParaRPr lang="en-US" b="0" dirty="0"/>
        </a:p>
        <a:p>
          <a:r>
            <a:rPr lang="en-US" b="0" dirty="0"/>
            <a:t>from </a:t>
          </a:r>
          <a:r>
            <a:rPr lang="en-US" b="0" dirty="0" err="1"/>
            <a:t>sklearn.preprocessing</a:t>
          </a:r>
          <a:r>
            <a:rPr lang="en-US" b="0" dirty="0"/>
            <a:t> import </a:t>
          </a:r>
          <a:r>
            <a:rPr lang="en-US" b="0" dirty="0" err="1"/>
            <a:t>StandardScaler</a:t>
          </a:r>
          <a:endParaRPr lang="en-US" b="0" dirty="0"/>
        </a:p>
        <a:p>
          <a:r>
            <a:rPr lang="en-US" b="0" dirty="0"/>
            <a:t>from </a:t>
          </a:r>
          <a:r>
            <a:rPr lang="en-US" b="0" dirty="0" err="1"/>
            <a:t>sklearn.svm</a:t>
          </a:r>
          <a:r>
            <a:rPr lang="en-US" b="0" dirty="0"/>
            <a:t> import SVC</a:t>
          </a:r>
        </a:p>
        <a:p>
          <a:r>
            <a:rPr lang="en-US" b="0" dirty="0"/>
            <a:t>from </a:t>
          </a:r>
          <a:r>
            <a:rPr lang="en-US" b="0" dirty="0" err="1"/>
            <a:t>sklearn.ensemble</a:t>
          </a:r>
          <a:r>
            <a:rPr lang="en-US" b="0" dirty="0"/>
            <a:t> import </a:t>
          </a:r>
          <a:r>
            <a:rPr lang="en-US" b="0" dirty="0" err="1"/>
            <a:t>RandomForestClassifier</a:t>
          </a:r>
          <a:endParaRPr lang="en-US" b="0" dirty="0"/>
        </a:p>
        <a:p>
          <a:r>
            <a:rPr lang="en-US" b="0" dirty="0"/>
            <a:t>from </a:t>
          </a:r>
          <a:r>
            <a:rPr lang="en-US" b="0" dirty="0" err="1"/>
            <a:t>sklearn</a:t>
          </a:r>
          <a:r>
            <a:rPr lang="en-US" b="0" dirty="0"/>
            <a:t> import metrics</a:t>
          </a:r>
        </a:p>
        <a:p>
          <a:r>
            <a:rPr lang="en-US" b="0" dirty="0"/>
            <a:t>from </a:t>
          </a:r>
          <a:r>
            <a:rPr lang="en-US" b="0" dirty="0" err="1"/>
            <a:t>sklearn.metrics</a:t>
          </a:r>
          <a:r>
            <a:rPr lang="en-US" b="0" dirty="0"/>
            <a:t> import </a:t>
          </a:r>
          <a:r>
            <a:rPr lang="en-US" b="0" dirty="0" err="1"/>
            <a:t>confusion_matrix</a:t>
          </a:r>
          <a:endParaRPr lang="en-US" b="0" dirty="0"/>
        </a:p>
        <a:p>
          <a:r>
            <a:rPr lang="en-US" b="0" dirty="0"/>
            <a:t>from </a:t>
          </a:r>
          <a:r>
            <a:rPr lang="en-US" b="0" dirty="0" err="1"/>
            <a:t>sklearn.model_selection</a:t>
          </a:r>
          <a:r>
            <a:rPr lang="en-US" b="0" dirty="0"/>
            <a:t> import </a:t>
          </a:r>
          <a:r>
            <a:rPr lang="en-US" b="0" dirty="0" err="1"/>
            <a:t>train_test_split</a:t>
          </a:r>
          <a:endParaRPr lang="en-US" b="0" dirty="0"/>
        </a:p>
        <a:p>
          <a:r>
            <a:rPr lang="en-US" b="0" dirty="0"/>
            <a:t>import </a:t>
          </a:r>
          <a:r>
            <a:rPr lang="en-US" b="0" dirty="0" err="1"/>
            <a:t>numpy</a:t>
          </a:r>
          <a:r>
            <a:rPr lang="en-US" b="0" dirty="0"/>
            <a:t> as np</a:t>
          </a:r>
        </a:p>
        <a:p>
          <a:r>
            <a:rPr lang="en-US" b="0" dirty="0"/>
            <a:t>import pandas as pd</a:t>
          </a:r>
        </a:p>
        <a:p>
          <a:r>
            <a:rPr lang="en-US" b="0" dirty="0"/>
            <a:t>import </a:t>
          </a:r>
          <a:r>
            <a:rPr lang="en-US" b="0" dirty="0" err="1"/>
            <a:t>matplotlib.pyplot</a:t>
          </a:r>
          <a:r>
            <a:rPr lang="en-US" b="0" dirty="0"/>
            <a:t> as </a:t>
          </a:r>
          <a:r>
            <a:rPr lang="en-US" b="0" dirty="0" err="1"/>
            <a:t>plt</a:t>
          </a:r>
          <a:endParaRPr lang="en-US" b="0" dirty="0"/>
        </a:p>
        <a:p>
          <a:r>
            <a:rPr lang="en-US" b="0" dirty="0"/>
            <a:t>import seaborn as </a:t>
          </a:r>
          <a:r>
            <a:rPr lang="en-US" b="0" dirty="0" err="1"/>
            <a:t>sns</a:t>
          </a:r>
          <a:endParaRPr lang="zh-TW" dirty="0"/>
        </a:p>
      </dgm:t>
    </dgm:pt>
    <dgm:pt modelId="{497809FA-B353-477A-A676-15DC8E87446E}" type="parTrans" cxnId="{E3D12FA9-88B6-4698-B345-D1961BE5DA5A}">
      <dgm:prSet/>
      <dgm:spPr/>
      <dgm:t>
        <a:bodyPr/>
        <a:lstStyle/>
        <a:p>
          <a:endParaRPr lang="zh-TW" altLang="en-US"/>
        </a:p>
      </dgm:t>
    </dgm:pt>
    <dgm:pt modelId="{EF713354-5B01-484F-B821-3222455DDB06}" type="sibTrans" cxnId="{E3D12FA9-88B6-4698-B345-D1961BE5DA5A}">
      <dgm:prSet/>
      <dgm:spPr/>
      <dgm:t>
        <a:bodyPr/>
        <a:lstStyle/>
        <a:p>
          <a:endParaRPr lang="zh-TW" altLang="en-US"/>
        </a:p>
      </dgm:t>
    </dgm:pt>
    <dgm:pt modelId="{72304CF2-E29E-48AA-9F2D-03660344BD9B}" type="pres">
      <dgm:prSet presAssocID="{C50AE6DB-F62E-458B-9DB4-764860470658}" presName="vert0" presStyleCnt="0">
        <dgm:presLayoutVars>
          <dgm:dir/>
          <dgm:animOne val="branch"/>
          <dgm:animLvl val="lvl"/>
        </dgm:presLayoutVars>
      </dgm:prSet>
      <dgm:spPr/>
    </dgm:pt>
    <dgm:pt modelId="{CEA86CAB-718E-4465-9C6B-B7A6EFCF463E}" type="pres">
      <dgm:prSet presAssocID="{F1BD7DF5-3B50-4C28-8E4D-1B886657DFF0}" presName="thickLine" presStyleLbl="alignNode1" presStyleIdx="0" presStyleCnt="1"/>
      <dgm:spPr/>
    </dgm:pt>
    <dgm:pt modelId="{B3D425CC-CCE9-4707-89F9-A2D43AAE8A29}" type="pres">
      <dgm:prSet presAssocID="{F1BD7DF5-3B50-4C28-8E4D-1B886657DFF0}" presName="horz1" presStyleCnt="0"/>
      <dgm:spPr/>
    </dgm:pt>
    <dgm:pt modelId="{E1298FD1-8E32-4E9B-98A4-5BC9F88635C1}" type="pres">
      <dgm:prSet presAssocID="{F1BD7DF5-3B50-4C28-8E4D-1B886657DFF0}" presName="tx1" presStyleLbl="revTx" presStyleIdx="0" presStyleCnt="1"/>
      <dgm:spPr/>
    </dgm:pt>
    <dgm:pt modelId="{D8BD066E-78A7-42B7-B094-6F9468280F81}" type="pres">
      <dgm:prSet presAssocID="{F1BD7DF5-3B50-4C28-8E4D-1B886657DFF0}" presName="vert1" presStyleCnt="0"/>
      <dgm:spPr/>
    </dgm:pt>
  </dgm:ptLst>
  <dgm:cxnLst>
    <dgm:cxn modelId="{1CABDE9F-CD6A-48FB-867E-E34D23CA0697}" type="presOf" srcId="{F1BD7DF5-3B50-4C28-8E4D-1B886657DFF0}" destId="{E1298FD1-8E32-4E9B-98A4-5BC9F88635C1}" srcOrd="0" destOrd="0" presId="urn:microsoft.com/office/officeart/2008/layout/LinedList"/>
    <dgm:cxn modelId="{E3D12FA9-88B6-4698-B345-D1961BE5DA5A}" srcId="{C50AE6DB-F62E-458B-9DB4-764860470658}" destId="{F1BD7DF5-3B50-4C28-8E4D-1B886657DFF0}" srcOrd="0" destOrd="0" parTransId="{497809FA-B353-477A-A676-15DC8E87446E}" sibTransId="{EF713354-5B01-484F-B821-3222455DDB06}"/>
    <dgm:cxn modelId="{D8B857FE-CEFF-404E-8FFC-175743EF305B}" type="presOf" srcId="{C50AE6DB-F62E-458B-9DB4-764860470658}" destId="{72304CF2-E29E-48AA-9F2D-03660344BD9B}" srcOrd="0" destOrd="0" presId="urn:microsoft.com/office/officeart/2008/layout/LinedList"/>
    <dgm:cxn modelId="{D43942DE-52A5-4513-99EA-EF901EDDF2D4}" type="presParOf" srcId="{72304CF2-E29E-48AA-9F2D-03660344BD9B}" destId="{CEA86CAB-718E-4465-9C6B-B7A6EFCF463E}" srcOrd="0" destOrd="0" presId="urn:microsoft.com/office/officeart/2008/layout/LinedList"/>
    <dgm:cxn modelId="{9DBDBD3F-12DD-4CA5-80BC-95CD21032F3A}" type="presParOf" srcId="{72304CF2-E29E-48AA-9F2D-03660344BD9B}" destId="{B3D425CC-CCE9-4707-89F9-A2D43AAE8A29}" srcOrd="1" destOrd="0" presId="urn:microsoft.com/office/officeart/2008/layout/LinedList"/>
    <dgm:cxn modelId="{4AA64E79-13C5-49D1-BB64-1ADD91017457}" type="presParOf" srcId="{B3D425CC-CCE9-4707-89F9-A2D43AAE8A29}" destId="{E1298FD1-8E32-4E9B-98A4-5BC9F88635C1}" srcOrd="0" destOrd="0" presId="urn:microsoft.com/office/officeart/2008/layout/LinedList"/>
    <dgm:cxn modelId="{F0AFD471-668F-4E86-89BB-0631D13B0FA7}" type="presParOf" srcId="{B3D425CC-CCE9-4707-89F9-A2D43AAE8A29}" destId="{D8BD066E-78A7-42B7-B094-6F9468280F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50AE6DB-F62E-458B-9DB4-7648604706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1BD7DF5-3B50-4C28-8E4D-1B886657DFF0}">
      <dgm:prSet/>
      <dgm:spPr/>
      <dgm:t>
        <a:bodyPr/>
        <a:lstStyle/>
        <a:p>
          <a:r>
            <a:rPr lang="en-US" altLang="zh-TW" dirty="0">
              <a:hlinkClick xmlns:r="http://schemas.openxmlformats.org/officeDocument/2006/relationships" r:id="rId1"/>
            </a:rPr>
            <a:t>https://www.epochtimes.com/b5/19/3/1/n11082192.htm</a:t>
          </a:r>
          <a:endParaRPr lang="en-US" altLang="zh-TW" dirty="0"/>
        </a:p>
        <a:p>
          <a:r>
            <a:rPr lang="en-US" altLang="zh-TW" dirty="0" err="1"/>
            <a:t>kaggle</a:t>
          </a:r>
          <a:endParaRPr lang="zh-TW" dirty="0"/>
        </a:p>
      </dgm:t>
    </dgm:pt>
    <dgm:pt modelId="{497809FA-B353-477A-A676-15DC8E87446E}" type="parTrans" cxnId="{E3D12FA9-88B6-4698-B345-D1961BE5DA5A}">
      <dgm:prSet/>
      <dgm:spPr/>
      <dgm:t>
        <a:bodyPr/>
        <a:lstStyle/>
        <a:p>
          <a:endParaRPr lang="zh-TW" altLang="en-US"/>
        </a:p>
      </dgm:t>
    </dgm:pt>
    <dgm:pt modelId="{EF713354-5B01-484F-B821-3222455DDB06}" type="sibTrans" cxnId="{E3D12FA9-88B6-4698-B345-D1961BE5DA5A}">
      <dgm:prSet/>
      <dgm:spPr/>
      <dgm:t>
        <a:bodyPr/>
        <a:lstStyle/>
        <a:p>
          <a:endParaRPr lang="zh-TW" altLang="en-US"/>
        </a:p>
      </dgm:t>
    </dgm:pt>
    <dgm:pt modelId="{72304CF2-E29E-48AA-9F2D-03660344BD9B}" type="pres">
      <dgm:prSet presAssocID="{C50AE6DB-F62E-458B-9DB4-764860470658}" presName="vert0" presStyleCnt="0">
        <dgm:presLayoutVars>
          <dgm:dir/>
          <dgm:animOne val="branch"/>
          <dgm:animLvl val="lvl"/>
        </dgm:presLayoutVars>
      </dgm:prSet>
      <dgm:spPr/>
    </dgm:pt>
    <dgm:pt modelId="{CEA86CAB-718E-4465-9C6B-B7A6EFCF463E}" type="pres">
      <dgm:prSet presAssocID="{F1BD7DF5-3B50-4C28-8E4D-1B886657DFF0}" presName="thickLine" presStyleLbl="alignNode1" presStyleIdx="0" presStyleCnt="1"/>
      <dgm:spPr/>
    </dgm:pt>
    <dgm:pt modelId="{B3D425CC-CCE9-4707-89F9-A2D43AAE8A29}" type="pres">
      <dgm:prSet presAssocID="{F1BD7DF5-3B50-4C28-8E4D-1B886657DFF0}" presName="horz1" presStyleCnt="0"/>
      <dgm:spPr/>
    </dgm:pt>
    <dgm:pt modelId="{E1298FD1-8E32-4E9B-98A4-5BC9F88635C1}" type="pres">
      <dgm:prSet presAssocID="{F1BD7DF5-3B50-4C28-8E4D-1B886657DFF0}" presName="tx1" presStyleLbl="revTx" presStyleIdx="0" presStyleCnt="1"/>
      <dgm:spPr/>
    </dgm:pt>
    <dgm:pt modelId="{D8BD066E-78A7-42B7-B094-6F9468280F81}" type="pres">
      <dgm:prSet presAssocID="{F1BD7DF5-3B50-4C28-8E4D-1B886657DFF0}" presName="vert1" presStyleCnt="0"/>
      <dgm:spPr/>
    </dgm:pt>
  </dgm:ptLst>
  <dgm:cxnLst>
    <dgm:cxn modelId="{1CABDE9F-CD6A-48FB-867E-E34D23CA0697}" type="presOf" srcId="{F1BD7DF5-3B50-4C28-8E4D-1B886657DFF0}" destId="{E1298FD1-8E32-4E9B-98A4-5BC9F88635C1}" srcOrd="0" destOrd="0" presId="urn:microsoft.com/office/officeart/2008/layout/LinedList"/>
    <dgm:cxn modelId="{E3D12FA9-88B6-4698-B345-D1961BE5DA5A}" srcId="{C50AE6DB-F62E-458B-9DB4-764860470658}" destId="{F1BD7DF5-3B50-4C28-8E4D-1B886657DFF0}" srcOrd="0" destOrd="0" parTransId="{497809FA-B353-477A-A676-15DC8E87446E}" sibTransId="{EF713354-5B01-484F-B821-3222455DDB06}"/>
    <dgm:cxn modelId="{D8B857FE-CEFF-404E-8FFC-175743EF305B}" type="presOf" srcId="{C50AE6DB-F62E-458B-9DB4-764860470658}" destId="{72304CF2-E29E-48AA-9F2D-03660344BD9B}" srcOrd="0" destOrd="0" presId="urn:microsoft.com/office/officeart/2008/layout/LinedList"/>
    <dgm:cxn modelId="{D43942DE-52A5-4513-99EA-EF901EDDF2D4}" type="presParOf" srcId="{72304CF2-E29E-48AA-9F2D-03660344BD9B}" destId="{CEA86CAB-718E-4465-9C6B-B7A6EFCF463E}" srcOrd="0" destOrd="0" presId="urn:microsoft.com/office/officeart/2008/layout/LinedList"/>
    <dgm:cxn modelId="{9DBDBD3F-12DD-4CA5-80BC-95CD21032F3A}" type="presParOf" srcId="{72304CF2-E29E-48AA-9F2D-03660344BD9B}" destId="{B3D425CC-CCE9-4707-89F9-A2D43AAE8A29}" srcOrd="1" destOrd="0" presId="urn:microsoft.com/office/officeart/2008/layout/LinedList"/>
    <dgm:cxn modelId="{4AA64E79-13C5-49D1-BB64-1ADD91017457}" type="presParOf" srcId="{B3D425CC-CCE9-4707-89F9-A2D43AAE8A29}" destId="{E1298FD1-8E32-4E9B-98A4-5BC9F88635C1}" srcOrd="0" destOrd="0" presId="urn:microsoft.com/office/officeart/2008/layout/LinedList"/>
    <dgm:cxn modelId="{F0AFD471-668F-4E86-89BB-0631D13B0FA7}" type="presParOf" srcId="{B3D425CC-CCE9-4707-89F9-A2D43AAE8A29}" destId="{D8BD066E-78A7-42B7-B094-6F9468280F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1DAA21-43B7-4625-838C-BB57016B19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1601992-807E-4BAB-8B45-AE3F7EFFAE00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</dgm:spPr>
      <dgm:t>
        <a:bodyPr/>
        <a:lstStyle/>
        <a:p>
          <a:r>
            <a:rPr lang="zh-TW" dirty="0"/>
            <a:t>本專案的目標是開發一個模型，以預測患者是否患有心臟病。這個模型基於病人的生理數據，包括年齡、性別、胸痛類型、靜息心率、血壓、</a:t>
          </a:r>
          <a:r>
            <a:rPr lang="zh-TW" altLang="en-US" dirty="0"/>
            <a:t>膽固醇</a:t>
          </a:r>
          <a:r>
            <a:rPr lang="zh-TW" dirty="0"/>
            <a:t>中的各種生化指標等。通過使用機器學習技術，我們的目標是建立一個高度準確的模型，以預測患有心臟病的風險。這將有助於醫療保健專業人員更好</a:t>
          </a:r>
          <a:r>
            <a:rPr lang="zh-TW" altLang="en-US" dirty="0"/>
            <a:t>的</a:t>
          </a:r>
          <a:r>
            <a:rPr lang="zh-TW" dirty="0"/>
            <a:t>了解患者的狀況，制定更好的治療方案，減少患者病情的惡化，提高醫療保健效率。</a:t>
          </a:r>
        </a:p>
      </dgm:t>
    </dgm:pt>
    <dgm:pt modelId="{320317C9-BEE7-48FA-9787-22E1E5A26C23}" type="parTrans" cxnId="{79C72EC4-BE7A-4266-B602-37C1D0031F7E}">
      <dgm:prSet/>
      <dgm:spPr/>
      <dgm:t>
        <a:bodyPr/>
        <a:lstStyle/>
        <a:p>
          <a:endParaRPr lang="zh-TW" altLang="en-US"/>
        </a:p>
      </dgm:t>
    </dgm:pt>
    <dgm:pt modelId="{213A7F45-FB80-451A-AE6F-D110D531D419}" type="sibTrans" cxnId="{79C72EC4-BE7A-4266-B602-37C1D0031F7E}">
      <dgm:prSet/>
      <dgm:spPr/>
      <dgm:t>
        <a:bodyPr/>
        <a:lstStyle/>
        <a:p>
          <a:endParaRPr lang="zh-TW" altLang="en-US"/>
        </a:p>
      </dgm:t>
    </dgm:pt>
    <dgm:pt modelId="{95EDD417-42CE-49CA-AC5B-C94F68A6A9BD}" type="pres">
      <dgm:prSet presAssocID="{9E1DAA21-43B7-4625-838C-BB57016B19DE}" presName="linear" presStyleCnt="0">
        <dgm:presLayoutVars>
          <dgm:animLvl val="lvl"/>
          <dgm:resizeHandles val="exact"/>
        </dgm:presLayoutVars>
      </dgm:prSet>
      <dgm:spPr/>
    </dgm:pt>
    <dgm:pt modelId="{84F6F0FB-3541-4D50-A339-A8A11172A7FB}" type="pres">
      <dgm:prSet presAssocID="{11601992-807E-4BAB-8B45-AE3F7EFFAE00}" presName="parentText" presStyleLbl="node1" presStyleIdx="0" presStyleCnt="1">
        <dgm:presLayoutVars>
          <dgm:chMax val="0"/>
          <dgm:bulletEnabled val="1"/>
        </dgm:presLayoutVars>
      </dgm:prSet>
      <dgm:spPr>
        <a:prstGeom prst="snipRoundRect">
          <a:avLst/>
        </a:prstGeom>
      </dgm:spPr>
    </dgm:pt>
  </dgm:ptLst>
  <dgm:cxnLst>
    <dgm:cxn modelId="{5E6E8818-116B-4FC3-9BB7-97ADD67622F0}" type="presOf" srcId="{11601992-807E-4BAB-8B45-AE3F7EFFAE00}" destId="{84F6F0FB-3541-4D50-A339-A8A11172A7FB}" srcOrd="0" destOrd="0" presId="urn:microsoft.com/office/officeart/2005/8/layout/vList2"/>
    <dgm:cxn modelId="{21A6F85F-C8EE-438C-821D-D76193049FE9}" type="presOf" srcId="{9E1DAA21-43B7-4625-838C-BB57016B19DE}" destId="{95EDD417-42CE-49CA-AC5B-C94F68A6A9BD}" srcOrd="0" destOrd="0" presId="urn:microsoft.com/office/officeart/2005/8/layout/vList2"/>
    <dgm:cxn modelId="{79C72EC4-BE7A-4266-B602-37C1D0031F7E}" srcId="{9E1DAA21-43B7-4625-838C-BB57016B19DE}" destId="{11601992-807E-4BAB-8B45-AE3F7EFFAE00}" srcOrd="0" destOrd="0" parTransId="{320317C9-BEE7-48FA-9787-22E1E5A26C23}" sibTransId="{213A7F45-FB80-451A-AE6F-D110D531D419}"/>
    <dgm:cxn modelId="{32D1C22B-1136-45DC-B14E-0B72B9121A77}" type="presParOf" srcId="{95EDD417-42CE-49CA-AC5B-C94F68A6A9BD}" destId="{84F6F0FB-3541-4D50-A339-A8A11172A7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6CAEF9-8D3D-4D78-B4B6-A8601DD8EDE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B9F9EBD-6EBE-4947-A4C6-6E1B1C932363}">
      <dgm:prSet custT="1"/>
      <dgm:spPr/>
      <dgm:t>
        <a:bodyPr/>
        <a:lstStyle/>
        <a:p>
          <a:r>
            <a:rPr lang="en-US" sz="1200" dirty="0"/>
            <a:t># Age           </a:t>
          </a:r>
          <a:r>
            <a:rPr lang="zh-TW" altLang="en-US" sz="1200" dirty="0"/>
            <a:t>          </a:t>
          </a:r>
          <a:r>
            <a:rPr lang="zh-TW" sz="1200" dirty="0"/>
            <a:t>患者年齡</a:t>
          </a:r>
          <a:r>
            <a:rPr lang="en-US" sz="1200" dirty="0"/>
            <a:t>[</a:t>
          </a:r>
          <a:r>
            <a:rPr lang="zh-TW" sz="1200" dirty="0"/>
            <a:t>歲</a:t>
          </a:r>
          <a:r>
            <a:rPr lang="en-US" sz="1200" dirty="0"/>
            <a:t>]</a:t>
          </a:r>
          <a:endParaRPr lang="zh-TW" sz="1200" dirty="0"/>
        </a:p>
      </dgm:t>
    </dgm:pt>
    <dgm:pt modelId="{5F977292-78A5-4FA0-A4AB-93F363F7FFA8}" type="parTrans" cxnId="{06876618-D5D3-4D15-8CF3-D88CDB346055}">
      <dgm:prSet/>
      <dgm:spPr/>
      <dgm:t>
        <a:bodyPr/>
        <a:lstStyle/>
        <a:p>
          <a:endParaRPr lang="zh-TW" altLang="en-US"/>
        </a:p>
      </dgm:t>
    </dgm:pt>
    <dgm:pt modelId="{05CCC405-CA19-4EBA-B1D9-3DAA233417F9}" type="sibTrans" cxnId="{06876618-D5D3-4D15-8CF3-D88CDB346055}">
      <dgm:prSet/>
      <dgm:spPr/>
      <dgm:t>
        <a:bodyPr/>
        <a:lstStyle/>
        <a:p>
          <a:endParaRPr lang="zh-TW" altLang="en-US"/>
        </a:p>
      </dgm:t>
    </dgm:pt>
    <dgm:pt modelId="{3DDBA1AA-E31B-4A00-AD4E-75A09F1F380F}">
      <dgm:prSet custT="1"/>
      <dgm:spPr/>
      <dgm:t>
        <a:bodyPr/>
        <a:lstStyle/>
        <a:p>
          <a:r>
            <a:rPr lang="en-US" sz="1200" dirty="0"/>
            <a:t># Sex           </a:t>
          </a:r>
          <a:r>
            <a:rPr lang="zh-TW" altLang="en-US" sz="1200" dirty="0"/>
            <a:t>          </a:t>
          </a:r>
          <a:r>
            <a:rPr lang="zh-TW" sz="1200" dirty="0"/>
            <a:t>患者性別</a:t>
          </a:r>
          <a:r>
            <a:rPr lang="en-US" sz="1200" dirty="0"/>
            <a:t>[M=</a:t>
          </a:r>
          <a:r>
            <a:rPr lang="zh-TW" sz="1200" dirty="0"/>
            <a:t>男</a:t>
          </a:r>
          <a:r>
            <a:rPr lang="en-US" sz="1200" dirty="0"/>
            <a:t>, F=</a:t>
          </a:r>
          <a:r>
            <a:rPr lang="zh-TW" sz="1200" dirty="0"/>
            <a:t>女</a:t>
          </a:r>
          <a:r>
            <a:rPr lang="en-US" sz="1200" dirty="0"/>
            <a:t>]</a:t>
          </a:r>
          <a:endParaRPr lang="zh-TW" sz="1200" dirty="0"/>
        </a:p>
      </dgm:t>
    </dgm:pt>
    <dgm:pt modelId="{C4EE52E2-D681-463D-BEDC-5F648DF8AF99}" type="parTrans" cxnId="{93582424-7CE6-492F-A5B2-FF1BA101E5F4}">
      <dgm:prSet/>
      <dgm:spPr/>
      <dgm:t>
        <a:bodyPr/>
        <a:lstStyle/>
        <a:p>
          <a:endParaRPr lang="zh-TW" altLang="en-US"/>
        </a:p>
      </dgm:t>
    </dgm:pt>
    <dgm:pt modelId="{DEBCD5E4-B80F-47B1-B48A-4C60FE3F26E0}" type="sibTrans" cxnId="{93582424-7CE6-492F-A5B2-FF1BA101E5F4}">
      <dgm:prSet/>
      <dgm:spPr/>
      <dgm:t>
        <a:bodyPr/>
        <a:lstStyle/>
        <a:p>
          <a:endParaRPr lang="zh-TW" altLang="en-US"/>
        </a:p>
      </dgm:t>
    </dgm:pt>
    <dgm:pt modelId="{56DC4EF8-C760-4516-AE70-CD963642B784}">
      <dgm:prSet custT="1"/>
      <dgm:spPr/>
      <dgm:t>
        <a:bodyPr/>
        <a:lstStyle/>
        <a:p>
          <a:r>
            <a:rPr lang="en-US" sz="1200" dirty="0"/>
            <a:t># </a:t>
          </a:r>
          <a:r>
            <a:rPr lang="en-US" sz="1200" dirty="0" err="1"/>
            <a:t>ChestPainType</a:t>
          </a:r>
          <a:r>
            <a:rPr lang="en-US" sz="1200" dirty="0"/>
            <a:t> </a:t>
          </a:r>
          <a:r>
            <a:rPr lang="zh-TW" altLang="en-US" sz="1200" dirty="0"/>
            <a:t> </a:t>
          </a:r>
          <a:r>
            <a:rPr lang="zh-TW" sz="1200" dirty="0"/>
            <a:t>胸痛類型</a:t>
          </a:r>
          <a:r>
            <a:rPr lang="en-US" sz="1200" dirty="0"/>
            <a:t>【TA=</a:t>
          </a:r>
          <a:r>
            <a:rPr lang="zh-TW" sz="1200" dirty="0"/>
            <a:t>典型心絞痛</a:t>
          </a:r>
          <a:r>
            <a:rPr lang="en-US" sz="1200" dirty="0"/>
            <a:t>, ATA=</a:t>
          </a:r>
          <a:r>
            <a:rPr lang="zh-TW" sz="1200" dirty="0"/>
            <a:t>非典型心絞痛</a:t>
          </a:r>
          <a:r>
            <a:rPr lang="en-US" sz="1200" dirty="0"/>
            <a:t>, NAP=</a:t>
          </a:r>
          <a:r>
            <a:rPr lang="zh-TW" sz="1200" dirty="0"/>
            <a:t>非心絞痛</a:t>
          </a:r>
          <a:r>
            <a:rPr lang="en-US" sz="1200" dirty="0"/>
            <a:t>, ASY=</a:t>
          </a:r>
          <a:r>
            <a:rPr lang="zh-TW" sz="1200" dirty="0"/>
            <a:t>無症狀</a:t>
          </a:r>
          <a:r>
            <a:rPr lang="en-US" sz="1200" dirty="0"/>
            <a:t>】</a:t>
          </a:r>
          <a:endParaRPr lang="zh-TW" sz="1200" dirty="0"/>
        </a:p>
      </dgm:t>
    </dgm:pt>
    <dgm:pt modelId="{6F1E9FFC-D854-4146-A3BD-8EEF2D036263}" type="parTrans" cxnId="{23720ED4-E804-4E56-9F25-FAB6BCC403C1}">
      <dgm:prSet/>
      <dgm:spPr/>
      <dgm:t>
        <a:bodyPr/>
        <a:lstStyle/>
        <a:p>
          <a:endParaRPr lang="zh-TW" altLang="en-US"/>
        </a:p>
      </dgm:t>
    </dgm:pt>
    <dgm:pt modelId="{9FD23A8A-4E30-4F3D-840B-5478C071B854}" type="sibTrans" cxnId="{23720ED4-E804-4E56-9F25-FAB6BCC403C1}">
      <dgm:prSet/>
      <dgm:spPr/>
      <dgm:t>
        <a:bodyPr/>
        <a:lstStyle/>
        <a:p>
          <a:endParaRPr lang="zh-TW" altLang="en-US"/>
        </a:p>
      </dgm:t>
    </dgm:pt>
    <dgm:pt modelId="{18DB3B76-10CD-445C-B4D6-F064BB2B932C}">
      <dgm:prSet custT="1"/>
      <dgm:spPr/>
      <dgm:t>
        <a:bodyPr/>
        <a:lstStyle/>
        <a:p>
          <a:r>
            <a:rPr lang="en-US" sz="1200" dirty="0"/>
            <a:t># </a:t>
          </a:r>
          <a:r>
            <a:rPr lang="en-US" sz="1200" dirty="0" err="1"/>
            <a:t>RestingBP</a:t>
          </a:r>
          <a:r>
            <a:rPr lang="en-US" sz="1200" dirty="0"/>
            <a:t>     </a:t>
          </a:r>
          <a:r>
            <a:rPr lang="zh-TW" altLang="en-US" sz="1200" dirty="0"/>
            <a:t>     </a:t>
          </a:r>
          <a:r>
            <a:rPr lang="zh-TW" sz="1200" dirty="0"/>
            <a:t>靜息血壓 </a:t>
          </a:r>
          <a:r>
            <a:rPr lang="en-US" sz="1200" dirty="0"/>
            <a:t>[mm Hg]</a:t>
          </a:r>
          <a:endParaRPr lang="zh-TW" sz="1200" dirty="0"/>
        </a:p>
      </dgm:t>
    </dgm:pt>
    <dgm:pt modelId="{C7E092BE-B4C9-487A-8DEB-BDD767052CFC}" type="parTrans" cxnId="{4E8B76DD-D415-444A-B20D-2CA237036525}">
      <dgm:prSet/>
      <dgm:spPr/>
      <dgm:t>
        <a:bodyPr/>
        <a:lstStyle/>
        <a:p>
          <a:endParaRPr lang="zh-TW" altLang="en-US"/>
        </a:p>
      </dgm:t>
    </dgm:pt>
    <dgm:pt modelId="{CD737C95-76C5-4292-9947-91CB39D4F5AB}" type="sibTrans" cxnId="{4E8B76DD-D415-444A-B20D-2CA237036525}">
      <dgm:prSet/>
      <dgm:spPr/>
      <dgm:t>
        <a:bodyPr/>
        <a:lstStyle/>
        <a:p>
          <a:endParaRPr lang="zh-TW" altLang="en-US"/>
        </a:p>
      </dgm:t>
    </dgm:pt>
    <dgm:pt modelId="{BC6A86E6-8989-44E7-897C-C7DAF8A8DD0A}">
      <dgm:prSet custT="1"/>
      <dgm:spPr/>
      <dgm:t>
        <a:bodyPr/>
        <a:lstStyle/>
        <a:p>
          <a:r>
            <a:rPr lang="en-US" sz="1200" dirty="0"/>
            <a:t># Cholesterol   </a:t>
          </a:r>
          <a:r>
            <a:rPr lang="zh-TW" altLang="en-US" sz="1200" dirty="0"/>
            <a:t>     </a:t>
          </a:r>
          <a:r>
            <a:rPr lang="zh-TW" sz="1200" dirty="0"/>
            <a:t>血清膽固醇 </a:t>
          </a:r>
          <a:r>
            <a:rPr lang="en-US" sz="1200" dirty="0"/>
            <a:t>[mm/dl]</a:t>
          </a:r>
          <a:endParaRPr lang="zh-TW" sz="1200" dirty="0"/>
        </a:p>
      </dgm:t>
    </dgm:pt>
    <dgm:pt modelId="{DFBE4EE4-3A93-4B9F-A663-55F7C01B5F53}" type="parTrans" cxnId="{0C0E692B-181E-4FB7-9136-83D1F49131FA}">
      <dgm:prSet/>
      <dgm:spPr/>
      <dgm:t>
        <a:bodyPr/>
        <a:lstStyle/>
        <a:p>
          <a:endParaRPr lang="zh-TW" altLang="en-US"/>
        </a:p>
      </dgm:t>
    </dgm:pt>
    <dgm:pt modelId="{D49C9D55-50E6-45C7-9273-38564A277559}" type="sibTrans" cxnId="{0C0E692B-181E-4FB7-9136-83D1F49131FA}">
      <dgm:prSet/>
      <dgm:spPr/>
      <dgm:t>
        <a:bodyPr/>
        <a:lstStyle/>
        <a:p>
          <a:endParaRPr lang="zh-TW" altLang="en-US"/>
        </a:p>
      </dgm:t>
    </dgm:pt>
    <dgm:pt modelId="{911DBC90-2463-43BE-8CD1-7D3B64BB3C3D}">
      <dgm:prSet custT="1"/>
      <dgm:spPr/>
      <dgm:t>
        <a:bodyPr/>
        <a:lstStyle/>
        <a:p>
          <a:r>
            <a:rPr lang="en-US" sz="1200" dirty="0"/>
            <a:t># </a:t>
          </a:r>
          <a:r>
            <a:rPr lang="en-US" sz="1200" dirty="0" err="1"/>
            <a:t>FastingBS</a:t>
          </a:r>
          <a:r>
            <a:rPr lang="en-US" sz="1200" dirty="0"/>
            <a:t>     </a:t>
          </a:r>
          <a:r>
            <a:rPr lang="zh-TW" altLang="en-US" sz="1200" dirty="0"/>
            <a:t>     </a:t>
          </a:r>
          <a:r>
            <a:rPr lang="zh-TW" sz="1200" dirty="0"/>
            <a:t>空腹血糖 </a:t>
          </a:r>
          <a:r>
            <a:rPr lang="en-US" sz="1200" dirty="0"/>
            <a:t>[if </a:t>
          </a:r>
          <a:r>
            <a:rPr lang="en-US" sz="1200" dirty="0" err="1"/>
            <a:t>FastingBS</a:t>
          </a:r>
          <a:r>
            <a:rPr lang="en-US" sz="1200" dirty="0"/>
            <a:t> &gt; 120 mg/dl, else 0]</a:t>
          </a:r>
          <a:endParaRPr lang="zh-TW" sz="1200" dirty="0"/>
        </a:p>
      </dgm:t>
    </dgm:pt>
    <dgm:pt modelId="{9EBAA3F8-16C2-415A-B574-A3C01E796510}" type="parTrans" cxnId="{271355B4-38A6-45DE-8381-804AD2F35D54}">
      <dgm:prSet/>
      <dgm:spPr/>
      <dgm:t>
        <a:bodyPr/>
        <a:lstStyle/>
        <a:p>
          <a:endParaRPr lang="zh-TW" altLang="en-US"/>
        </a:p>
      </dgm:t>
    </dgm:pt>
    <dgm:pt modelId="{B1043E65-0C8F-4E3E-A4E3-8765E30A455B}" type="sibTrans" cxnId="{271355B4-38A6-45DE-8381-804AD2F35D54}">
      <dgm:prSet/>
      <dgm:spPr/>
      <dgm:t>
        <a:bodyPr/>
        <a:lstStyle/>
        <a:p>
          <a:endParaRPr lang="zh-TW" altLang="en-US"/>
        </a:p>
      </dgm:t>
    </dgm:pt>
    <dgm:pt modelId="{7053C280-C33F-4511-B05F-7920B6DC702D}">
      <dgm:prSet custT="1"/>
      <dgm:spPr/>
      <dgm:t>
        <a:bodyPr/>
        <a:lstStyle/>
        <a:p>
          <a:r>
            <a:rPr lang="en-US" sz="1200" dirty="0"/>
            <a:t># </a:t>
          </a:r>
          <a:r>
            <a:rPr lang="en-US" sz="1200" dirty="0" err="1"/>
            <a:t>RestingECG</a:t>
          </a:r>
          <a:r>
            <a:rPr lang="en-US" sz="1200" dirty="0"/>
            <a:t>    </a:t>
          </a:r>
          <a:r>
            <a:rPr lang="zh-TW" altLang="en-US" sz="1200" dirty="0"/>
            <a:t>   </a:t>
          </a:r>
          <a:r>
            <a:rPr lang="zh-TW" sz="1200" dirty="0"/>
            <a:t>靜息心電圖結果</a:t>
          </a:r>
          <a:r>
            <a:rPr lang="en-US" sz="1200" dirty="0"/>
            <a:t>[</a:t>
          </a:r>
          <a:r>
            <a:rPr lang="zh-TW" sz="1200" dirty="0"/>
            <a:t>正常：正常，</a:t>
          </a:r>
          <a:r>
            <a:rPr lang="en-US" sz="1200" dirty="0"/>
            <a:t>ST</a:t>
          </a:r>
          <a:r>
            <a:rPr lang="zh-TW" sz="1200" dirty="0"/>
            <a:t>：有 </a:t>
          </a:r>
          <a:r>
            <a:rPr lang="en-US" sz="1200" dirty="0"/>
            <a:t>ST-T </a:t>
          </a:r>
          <a:r>
            <a:rPr lang="zh-TW" sz="1200" dirty="0"/>
            <a:t>波異常（</a:t>
          </a:r>
          <a:r>
            <a:rPr lang="en-US" sz="1200" dirty="0"/>
            <a:t>T </a:t>
          </a:r>
          <a:r>
            <a:rPr lang="zh-TW" sz="1200" dirty="0"/>
            <a:t>波倒置和</a:t>
          </a:r>
          <a:r>
            <a:rPr lang="en-US" sz="1200" dirty="0"/>
            <a:t>/</a:t>
          </a:r>
          <a:r>
            <a:rPr lang="zh-TW" sz="1200" dirty="0"/>
            <a:t>或 </a:t>
          </a:r>
          <a:r>
            <a:rPr lang="en-US" sz="1200" dirty="0"/>
            <a:t>ST </a:t>
          </a:r>
          <a:r>
            <a:rPr lang="zh-TW" sz="1200" dirty="0"/>
            <a:t>抬高或壓低 </a:t>
          </a:r>
          <a:r>
            <a:rPr lang="en-US" sz="1200" dirty="0"/>
            <a:t>&gt; 0.05 mV</a:t>
          </a:r>
          <a:r>
            <a:rPr lang="zh-TW" sz="1200" dirty="0"/>
            <a:t>），</a:t>
          </a:r>
          <a:r>
            <a:rPr lang="en-US" sz="1200" dirty="0"/>
            <a:t>LVH</a:t>
          </a:r>
          <a:r>
            <a:rPr lang="zh-TW" sz="1200" dirty="0"/>
            <a:t>：根據 </a:t>
          </a:r>
          <a:r>
            <a:rPr lang="en-US" sz="1200" dirty="0"/>
            <a:t>Estes </a:t>
          </a:r>
          <a:r>
            <a:rPr lang="zh-TW" sz="1200" dirty="0"/>
            <a:t>標準顯示可能或明確的左心室肥厚</a:t>
          </a:r>
          <a:r>
            <a:rPr lang="en-US" sz="1200" dirty="0"/>
            <a:t>]</a:t>
          </a:r>
        </a:p>
      </dgm:t>
    </dgm:pt>
    <dgm:pt modelId="{4295C47F-E4D2-4D1C-B8DC-3F5D08EFF799}" type="parTrans" cxnId="{E211B2EE-2F25-413F-A2F7-5091CFE63D19}">
      <dgm:prSet/>
      <dgm:spPr/>
      <dgm:t>
        <a:bodyPr/>
        <a:lstStyle/>
        <a:p>
          <a:endParaRPr lang="zh-TW" altLang="en-US"/>
        </a:p>
      </dgm:t>
    </dgm:pt>
    <dgm:pt modelId="{1C37C3CC-4758-4B13-9271-F90A8FE21463}" type="sibTrans" cxnId="{E211B2EE-2F25-413F-A2F7-5091CFE63D19}">
      <dgm:prSet/>
      <dgm:spPr/>
      <dgm:t>
        <a:bodyPr/>
        <a:lstStyle/>
        <a:p>
          <a:endParaRPr lang="zh-TW" altLang="en-US"/>
        </a:p>
      </dgm:t>
    </dgm:pt>
    <dgm:pt modelId="{77780696-5B40-47F8-BEF2-5F704274B591}">
      <dgm:prSet custT="1"/>
      <dgm:spPr/>
      <dgm:t>
        <a:bodyPr/>
        <a:lstStyle/>
        <a:p>
          <a:r>
            <a:rPr lang="en-US" sz="1200" dirty="0"/>
            <a:t># </a:t>
          </a:r>
          <a:r>
            <a:rPr lang="en-US" sz="1200" dirty="0" err="1"/>
            <a:t>MaxHR</a:t>
          </a:r>
          <a:r>
            <a:rPr lang="en-US" sz="1200" dirty="0"/>
            <a:t>         </a:t>
          </a:r>
          <a:r>
            <a:rPr lang="zh-TW" altLang="en-US" sz="1200" dirty="0"/>
            <a:t>      </a:t>
          </a:r>
          <a:r>
            <a:rPr lang="zh-TW" sz="1200" dirty="0"/>
            <a:t>達到的最大心率 </a:t>
          </a:r>
          <a:r>
            <a:rPr lang="en-US" sz="1200" dirty="0"/>
            <a:t>[60 </a:t>
          </a:r>
          <a:r>
            <a:rPr lang="zh-TW" sz="1200" dirty="0"/>
            <a:t>到 </a:t>
          </a:r>
          <a:r>
            <a:rPr lang="en-US" sz="1200" dirty="0"/>
            <a:t>202 </a:t>
          </a:r>
          <a:r>
            <a:rPr lang="zh-TW" sz="1200" dirty="0"/>
            <a:t>之間的數值</a:t>
          </a:r>
          <a:r>
            <a:rPr lang="en-US" sz="1200" dirty="0"/>
            <a:t>]</a:t>
          </a:r>
          <a:endParaRPr lang="zh-TW" sz="1200" dirty="0"/>
        </a:p>
      </dgm:t>
    </dgm:pt>
    <dgm:pt modelId="{F574E17B-4214-4FC4-89BD-53D5FE0E48A0}" type="parTrans" cxnId="{38A0AAB7-5A68-41D6-93EF-75A45C788345}">
      <dgm:prSet/>
      <dgm:spPr/>
      <dgm:t>
        <a:bodyPr/>
        <a:lstStyle/>
        <a:p>
          <a:endParaRPr lang="zh-TW" altLang="en-US"/>
        </a:p>
      </dgm:t>
    </dgm:pt>
    <dgm:pt modelId="{57AC698F-359E-4C0D-A6E4-CC869A97EFDA}" type="sibTrans" cxnId="{38A0AAB7-5A68-41D6-93EF-75A45C788345}">
      <dgm:prSet/>
      <dgm:spPr/>
      <dgm:t>
        <a:bodyPr/>
        <a:lstStyle/>
        <a:p>
          <a:endParaRPr lang="zh-TW" altLang="en-US"/>
        </a:p>
      </dgm:t>
    </dgm:pt>
    <dgm:pt modelId="{3507B574-FE19-408F-8A40-91111364E290}">
      <dgm:prSet custT="1"/>
      <dgm:spPr/>
      <dgm:t>
        <a:bodyPr/>
        <a:lstStyle/>
        <a:p>
          <a:r>
            <a:rPr lang="en-US" sz="1200" dirty="0"/>
            <a:t># </a:t>
          </a:r>
          <a:r>
            <a:rPr lang="en-US" sz="1200" dirty="0" err="1"/>
            <a:t>ExerciseAngina</a:t>
          </a:r>
          <a:r>
            <a:rPr lang="zh-TW" altLang="en-US" sz="1200" dirty="0"/>
            <a:t> </a:t>
          </a:r>
          <a:r>
            <a:rPr lang="zh-TW" sz="1200" dirty="0"/>
            <a:t>運動誘發的心絞痛</a:t>
          </a:r>
          <a:r>
            <a:rPr lang="en-US" sz="1200" dirty="0"/>
            <a:t>[Y</a:t>
          </a:r>
          <a:r>
            <a:rPr lang="zh-TW" sz="1200" dirty="0"/>
            <a:t>：是，</a:t>
          </a:r>
          <a:r>
            <a:rPr lang="en-US" sz="1200" dirty="0"/>
            <a:t>N</a:t>
          </a:r>
          <a:r>
            <a:rPr lang="zh-TW" sz="1200" dirty="0"/>
            <a:t>：否</a:t>
          </a:r>
          <a:r>
            <a:rPr lang="en-US" sz="1200" dirty="0"/>
            <a:t>]</a:t>
          </a:r>
          <a:endParaRPr lang="zh-TW" sz="1200" dirty="0"/>
        </a:p>
      </dgm:t>
    </dgm:pt>
    <dgm:pt modelId="{8A7D3816-F749-4F99-9E27-E8402B64D59F}" type="parTrans" cxnId="{0D0516DB-D27B-49B3-BE0F-303184CBD714}">
      <dgm:prSet/>
      <dgm:spPr/>
      <dgm:t>
        <a:bodyPr/>
        <a:lstStyle/>
        <a:p>
          <a:endParaRPr lang="zh-TW" altLang="en-US"/>
        </a:p>
      </dgm:t>
    </dgm:pt>
    <dgm:pt modelId="{78A00ED0-EAE8-484C-BDE4-D4BB0492FB55}" type="sibTrans" cxnId="{0D0516DB-D27B-49B3-BE0F-303184CBD714}">
      <dgm:prSet/>
      <dgm:spPr/>
      <dgm:t>
        <a:bodyPr/>
        <a:lstStyle/>
        <a:p>
          <a:endParaRPr lang="zh-TW" altLang="en-US"/>
        </a:p>
      </dgm:t>
    </dgm:pt>
    <dgm:pt modelId="{38D2C13C-9921-4304-9BAB-2A8BB2DD348F}">
      <dgm:prSet custT="1"/>
      <dgm:spPr/>
      <dgm:t>
        <a:bodyPr/>
        <a:lstStyle/>
        <a:p>
          <a:r>
            <a:rPr lang="en-US" sz="1200" dirty="0"/>
            <a:t># </a:t>
          </a:r>
          <a:r>
            <a:rPr lang="en-US" sz="1200" dirty="0" err="1"/>
            <a:t>Oldpeak</a:t>
          </a:r>
          <a:r>
            <a:rPr lang="en-US" sz="1200" dirty="0"/>
            <a:t>       </a:t>
          </a:r>
          <a:r>
            <a:rPr lang="zh-TW" altLang="en-US" sz="1200" dirty="0"/>
            <a:t>      </a:t>
          </a:r>
          <a:r>
            <a:rPr lang="en-US" sz="1200" dirty="0"/>
            <a:t>ST [</a:t>
          </a:r>
          <a:r>
            <a:rPr lang="zh-TW" sz="1200" dirty="0"/>
            <a:t>抑鬱症測量的數值</a:t>
          </a:r>
          <a:r>
            <a:rPr lang="en-US" sz="1200" dirty="0"/>
            <a:t>]</a:t>
          </a:r>
          <a:endParaRPr lang="zh-TW" sz="1200" dirty="0"/>
        </a:p>
      </dgm:t>
    </dgm:pt>
    <dgm:pt modelId="{817FDFF6-23FB-44DD-A211-F03698B05A5E}" type="parTrans" cxnId="{4B1CEB15-4F00-4353-ACB6-815970B274FE}">
      <dgm:prSet/>
      <dgm:spPr/>
      <dgm:t>
        <a:bodyPr/>
        <a:lstStyle/>
        <a:p>
          <a:endParaRPr lang="zh-TW" altLang="en-US"/>
        </a:p>
      </dgm:t>
    </dgm:pt>
    <dgm:pt modelId="{FEE8909E-6175-401F-B040-78CBD2C8DF04}" type="sibTrans" cxnId="{4B1CEB15-4F00-4353-ACB6-815970B274FE}">
      <dgm:prSet/>
      <dgm:spPr/>
      <dgm:t>
        <a:bodyPr/>
        <a:lstStyle/>
        <a:p>
          <a:endParaRPr lang="zh-TW" altLang="en-US"/>
        </a:p>
      </dgm:t>
    </dgm:pt>
    <dgm:pt modelId="{CFCF3954-7417-403D-87D5-88A5E639A611}">
      <dgm:prSet custT="1"/>
      <dgm:spPr/>
      <dgm:t>
        <a:bodyPr/>
        <a:lstStyle/>
        <a:p>
          <a:r>
            <a:rPr lang="en-US" sz="1200" dirty="0"/>
            <a:t># </a:t>
          </a:r>
          <a:r>
            <a:rPr lang="en-US" sz="1200" dirty="0" err="1"/>
            <a:t>ST_Slope</a:t>
          </a:r>
          <a:r>
            <a:rPr lang="en-US" sz="1200" dirty="0"/>
            <a:t>      </a:t>
          </a:r>
          <a:r>
            <a:rPr lang="zh-TW" altLang="en-US" sz="1200" dirty="0"/>
            <a:t>     </a:t>
          </a:r>
          <a:r>
            <a:rPr lang="zh-TW" sz="1200" dirty="0"/>
            <a:t>峰值運動</a:t>
          </a:r>
          <a:r>
            <a:rPr lang="en-US" sz="1200" dirty="0"/>
            <a:t>ST</a:t>
          </a:r>
          <a:r>
            <a:rPr lang="zh-TW" sz="1200" dirty="0"/>
            <a:t>段的斜率</a:t>
          </a:r>
          <a:r>
            <a:rPr lang="en-US" sz="1200" dirty="0"/>
            <a:t>[Up</a:t>
          </a:r>
          <a:r>
            <a:rPr lang="zh-TW" sz="1200" dirty="0"/>
            <a:t>：向上傾斜，</a:t>
          </a:r>
          <a:r>
            <a:rPr lang="en-US" sz="1200" dirty="0"/>
            <a:t>Flat</a:t>
          </a:r>
          <a:r>
            <a:rPr lang="zh-TW" sz="1200" dirty="0"/>
            <a:t>：平坦，</a:t>
          </a:r>
          <a:r>
            <a:rPr lang="en-US" sz="1200" dirty="0"/>
            <a:t>Down</a:t>
          </a:r>
          <a:r>
            <a:rPr lang="zh-TW" sz="1200" dirty="0"/>
            <a:t>：向下傾斜</a:t>
          </a:r>
          <a:r>
            <a:rPr lang="en-US" sz="1200" dirty="0"/>
            <a:t>]</a:t>
          </a:r>
          <a:endParaRPr lang="zh-TW" sz="1200" dirty="0"/>
        </a:p>
      </dgm:t>
    </dgm:pt>
    <dgm:pt modelId="{151F5935-AAEB-4209-AE93-163B5E58A6E9}" type="parTrans" cxnId="{4B7898D8-59AA-4615-9EDB-476AA8DE62F8}">
      <dgm:prSet/>
      <dgm:spPr/>
      <dgm:t>
        <a:bodyPr/>
        <a:lstStyle/>
        <a:p>
          <a:endParaRPr lang="zh-TW" altLang="en-US"/>
        </a:p>
      </dgm:t>
    </dgm:pt>
    <dgm:pt modelId="{1DE34C96-6801-4666-9DA9-BFA366766794}" type="sibTrans" cxnId="{4B7898D8-59AA-4615-9EDB-476AA8DE62F8}">
      <dgm:prSet/>
      <dgm:spPr/>
      <dgm:t>
        <a:bodyPr/>
        <a:lstStyle/>
        <a:p>
          <a:endParaRPr lang="zh-TW" altLang="en-US"/>
        </a:p>
      </dgm:t>
    </dgm:pt>
    <dgm:pt modelId="{E99D15FC-49C5-4598-978E-C12BD1054515}">
      <dgm:prSet custT="1"/>
      <dgm:spPr/>
      <dgm:t>
        <a:bodyPr/>
        <a:lstStyle/>
        <a:p>
          <a:r>
            <a:rPr lang="en-US" sz="1200" dirty="0"/>
            <a:t># </a:t>
          </a:r>
          <a:r>
            <a:rPr lang="en-US" sz="1200" dirty="0" err="1"/>
            <a:t>HeartDisease</a:t>
          </a:r>
          <a:r>
            <a:rPr lang="en-US" sz="1200" dirty="0"/>
            <a:t>  </a:t>
          </a:r>
          <a:r>
            <a:rPr lang="zh-TW" altLang="en-US" sz="1200" dirty="0"/>
            <a:t>  </a:t>
          </a:r>
          <a:r>
            <a:rPr lang="zh-TW" sz="1200" dirty="0"/>
            <a:t>輸出類</a:t>
          </a:r>
          <a:r>
            <a:rPr lang="en-US" sz="1200" dirty="0"/>
            <a:t>[1</a:t>
          </a:r>
          <a:r>
            <a:rPr lang="zh-TW" sz="1200" dirty="0"/>
            <a:t>：心髒病，</a:t>
          </a:r>
          <a:r>
            <a:rPr lang="en-US" sz="1200" dirty="0"/>
            <a:t>0</a:t>
          </a:r>
          <a:r>
            <a:rPr lang="zh-TW" sz="1200" dirty="0"/>
            <a:t>：正常</a:t>
          </a:r>
          <a:r>
            <a:rPr lang="en-US" sz="1200" dirty="0"/>
            <a:t>]</a:t>
          </a:r>
          <a:endParaRPr lang="zh-TW" sz="1200" dirty="0"/>
        </a:p>
      </dgm:t>
    </dgm:pt>
    <dgm:pt modelId="{5C3CCDCC-2B54-49DB-854A-9817AB562709}" type="parTrans" cxnId="{4A0F0B19-22B8-4DB5-A54F-1A96C5858652}">
      <dgm:prSet/>
      <dgm:spPr/>
      <dgm:t>
        <a:bodyPr/>
        <a:lstStyle/>
        <a:p>
          <a:endParaRPr lang="zh-TW" altLang="en-US"/>
        </a:p>
      </dgm:t>
    </dgm:pt>
    <dgm:pt modelId="{63ADABD0-46AE-466A-9956-1652B58F53BF}" type="sibTrans" cxnId="{4A0F0B19-22B8-4DB5-A54F-1A96C5858652}">
      <dgm:prSet/>
      <dgm:spPr/>
      <dgm:t>
        <a:bodyPr/>
        <a:lstStyle/>
        <a:p>
          <a:endParaRPr lang="zh-TW" altLang="en-US"/>
        </a:p>
      </dgm:t>
    </dgm:pt>
    <dgm:pt modelId="{B46D894F-4E34-49DF-A1A2-DAE659453E0F}" type="pres">
      <dgm:prSet presAssocID="{B16CAEF9-8D3D-4D78-B4B6-A8601DD8EDEF}" presName="vert0" presStyleCnt="0">
        <dgm:presLayoutVars>
          <dgm:dir/>
          <dgm:animOne val="branch"/>
          <dgm:animLvl val="lvl"/>
        </dgm:presLayoutVars>
      </dgm:prSet>
      <dgm:spPr/>
    </dgm:pt>
    <dgm:pt modelId="{C6D2385B-BBD8-4FD9-BA8E-873085611FE8}" type="pres">
      <dgm:prSet presAssocID="{FB9F9EBD-6EBE-4947-A4C6-6E1B1C932363}" presName="thickLine" presStyleLbl="alignNode1" presStyleIdx="0" presStyleCnt="12" custAng="0"/>
      <dgm:spPr/>
    </dgm:pt>
    <dgm:pt modelId="{2D567597-881D-4100-BFC1-D8016744F627}" type="pres">
      <dgm:prSet presAssocID="{FB9F9EBD-6EBE-4947-A4C6-6E1B1C932363}" presName="horz1" presStyleCnt="0"/>
      <dgm:spPr/>
    </dgm:pt>
    <dgm:pt modelId="{F782708A-1772-41C8-B981-A7041C320BAC}" type="pres">
      <dgm:prSet presAssocID="{FB9F9EBD-6EBE-4947-A4C6-6E1B1C932363}" presName="tx1" presStyleLbl="revTx" presStyleIdx="0" presStyleCnt="12" custAng="0"/>
      <dgm:spPr/>
    </dgm:pt>
    <dgm:pt modelId="{2CF2860F-FF16-472D-9244-2384F914E0CE}" type="pres">
      <dgm:prSet presAssocID="{FB9F9EBD-6EBE-4947-A4C6-6E1B1C932363}" presName="vert1" presStyleCnt="0"/>
      <dgm:spPr/>
    </dgm:pt>
    <dgm:pt modelId="{72095E1B-3580-4C26-87C7-763556AB6955}" type="pres">
      <dgm:prSet presAssocID="{3DDBA1AA-E31B-4A00-AD4E-75A09F1F380F}" presName="thickLine" presStyleLbl="alignNode1" presStyleIdx="1" presStyleCnt="12" custAng="0"/>
      <dgm:spPr/>
    </dgm:pt>
    <dgm:pt modelId="{8EDA3D6A-2441-4E16-AEEC-1EB30B83553C}" type="pres">
      <dgm:prSet presAssocID="{3DDBA1AA-E31B-4A00-AD4E-75A09F1F380F}" presName="horz1" presStyleCnt="0"/>
      <dgm:spPr/>
    </dgm:pt>
    <dgm:pt modelId="{7F3E8FF7-ECAF-4FD1-A12C-9BFE23E23CCD}" type="pres">
      <dgm:prSet presAssocID="{3DDBA1AA-E31B-4A00-AD4E-75A09F1F380F}" presName="tx1" presStyleLbl="revTx" presStyleIdx="1" presStyleCnt="12" custAng="0"/>
      <dgm:spPr/>
    </dgm:pt>
    <dgm:pt modelId="{53440240-8A02-4CFF-A286-DD48D236ACF0}" type="pres">
      <dgm:prSet presAssocID="{3DDBA1AA-E31B-4A00-AD4E-75A09F1F380F}" presName="vert1" presStyleCnt="0"/>
      <dgm:spPr/>
    </dgm:pt>
    <dgm:pt modelId="{E52FA978-6306-46E5-956B-F748D3B502B3}" type="pres">
      <dgm:prSet presAssocID="{56DC4EF8-C760-4516-AE70-CD963642B784}" presName="thickLine" presStyleLbl="alignNode1" presStyleIdx="2" presStyleCnt="12" custAng="0"/>
      <dgm:spPr/>
    </dgm:pt>
    <dgm:pt modelId="{AE20093F-7D5A-4A87-8B3D-0DEE32074888}" type="pres">
      <dgm:prSet presAssocID="{56DC4EF8-C760-4516-AE70-CD963642B784}" presName="horz1" presStyleCnt="0"/>
      <dgm:spPr/>
    </dgm:pt>
    <dgm:pt modelId="{833EA3B8-9B7E-477C-9BF0-BEF31B21B16D}" type="pres">
      <dgm:prSet presAssocID="{56DC4EF8-C760-4516-AE70-CD963642B784}" presName="tx1" presStyleLbl="revTx" presStyleIdx="2" presStyleCnt="12" custAng="0"/>
      <dgm:spPr/>
    </dgm:pt>
    <dgm:pt modelId="{DE04EF66-AB30-402C-A1FE-1B246F7556BA}" type="pres">
      <dgm:prSet presAssocID="{56DC4EF8-C760-4516-AE70-CD963642B784}" presName="vert1" presStyleCnt="0"/>
      <dgm:spPr/>
    </dgm:pt>
    <dgm:pt modelId="{BE842BD4-F4DA-4D5B-B9AC-5FEC07C09C37}" type="pres">
      <dgm:prSet presAssocID="{18DB3B76-10CD-445C-B4D6-F064BB2B932C}" presName="thickLine" presStyleLbl="alignNode1" presStyleIdx="3" presStyleCnt="12" custAng="0"/>
      <dgm:spPr/>
    </dgm:pt>
    <dgm:pt modelId="{DDC51A8C-46E7-4E68-8689-7DA5AFDD32D2}" type="pres">
      <dgm:prSet presAssocID="{18DB3B76-10CD-445C-B4D6-F064BB2B932C}" presName="horz1" presStyleCnt="0"/>
      <dgm:spPr/>
    </dgm:pt>
    <dgm:pt modelId="{4ADACC74-7095-4333-BC7B-CF16B0D3FBA1}" type="pres">
      <dgm:prSet presAssocID="{18DB3B76-10CD-445C-B4D6-F064BB2B932C}" presName="tx1" presStyleLbl="revTx" presStyleIdx="3" presStyleCnt="12" custAng="0"/>
      <dgm:spPr/>
    </dgm:pt>
    <dgm:pt modelId="{BA27D239-5246-44EC-8CD4-3D31C4F8BE6C}" type="pres">
      <dgm:prSet presAssocID="{18DB3B76-10CD-445C-B4D6-F064BB2B932C}" presName="vert1" presStyleCnt="0"/>
      <dgm:spPr/>
    </dgm:pt>
    <dgm:pt modelId="{0CDF3BD2-780F-47DA-9253-B715B84EE83E}" type="pres">
      <dgm:prSet presAssocID="{BC6A86E6-8989-44E7-897C-C7DAF8A8DD0A}" presName="thickLine" presStyleLbl="alignNode1" presStyleIdx="4" presStyleCnt="12" custAng="0"/>
      <dgm:spPr/>
    </dgm:pt>
    <dgm:pt modelId="{BFAB2089-6223-4943-A688-98BAA63382F3}" type="pres">
      <dgm:prSet presAssocID="{BC6A86E6-8989-44E7-897C-C7DAF8A8DD0A}" presName="horz1" presStyleCnt="0"/>
      <dgm:spPr/>
    </dgm:pt>
    <dgm:pt modelId="{FAA3C3BB-425F-4809-BD14-6AAE7BC26309}" type="pres">
      <dgm:prSet presAssocID="{BC6A86E6-8989-44E7-897C-C7DAF8A8DD0A}" presName="tx1" presStyleLbl="revTx" presStyleIdx="4" presStyleCnt="12" custAng="0"/>
      <dgm:spPr/>
    </dgm:pt>
    <dgm:pt modelId="{598B9E7B-0AEB-4B69-8F06-67499BA2BE3F}" type="pres">
      <dgm:prSet presAssocID="{BC6A86E6-8989-44E7-897C-C7DAF8A8DD0A}" presName="vert1" presStyleCnt="0"/>
      <dgm:spPr/>
    </dgm:pt>
    <dgm:pt modelId="{62DD0CBE-D86C-46CC-9509-36303B3FAE16}" type="pres">
      <dgm:prSet presAssocID="{911DBC90-2463-43BE-8CD1-7D3B64BB3C3D}" presName="thickLine" presStyleLbl="alignNode1" presStyleIdx="5" presStyleCnt="12" custAng="0"/>
      <dgm:spPr/>
    </dgm:pt>
    <dgm:pt modelId="{235B9160-D15E-445D-AA1F-D4304E20E276}" type="pres">
      <dgm:prSet presAssocID="{911DBC90-2463-43BE-8CD1-7D3B64BB3C3D}" presName="horz1" presStyleCnt="0"/>
      <dgm:spPr/>
    </dgm:pt>
    <dgm:pt modelId="{CBF8A5B3-EA3E-402B-935F-D8B493650D4E}" type="pres">
      <dgm:prSet presAssocID="{911DBC90-2463-43BE-8CD1-7D3B64BB3C3D}" presName="tx1" presStyleLbl="revTx" presStyleIdx="5" presStyleCnt="12" custAng="0"/>
      <dgm:spPr/>
    </dgm:pt>
    <dgm:pt modelId="{AE6BBFD1-5AEF-403D-B1E3-9A35E9B92C0E}" type="pres">
      <dgm:prSet presAssocID="{911DBC90-2463-43BE-8CD1-7D3B64BB3C3D}" presName="vert1" presStyleCnt="0"/>
      <dgm:spPr/>
    </dgm:pt>
    <dgm:pt modelId="{0BC62F78-46CE-45D4-B69B-517DC7EEEC15}" type="pres">
      <dgm:prSet presAssocID="{7053C280-C33F-4511-B05F-7920B6DC702D}" presName="thickLine" presStyleLbl="alignNode1" presStyleIdx="6" presStyleCnt="12" custAng="0"/>
      <dgm:spPr/>
    </dgm:pt>
    <dgm:pt modelId="{E3F57CE0-FA49-4B63-B2C9-650A6BCEF564}" type="pres">
      <dgm:prSet presAssocID="{7053C280-C33F-4511-B05F-7920B6DC702D}" presName="horz1" presStyleCnt="0"/>
      <dgm:spPr/>
    </dgm:pt>
    <dgm:pt modelId="{313B4163-760B-4BD2-8AF7-35C8541BA5BD}" type="pres">
      <dgm:prSet presAssocID="{7053C280-C33F-4511-B05F-7920B6DC702D}" presName="tx1" presStyleLbl="revTx" presStyleIdx="6" presStyleCnt="12" custAng="0"/>
      <dgm:spPr/>
    </dgm:pt>
    <dgm:pt modelId="{2BE3F1BC-8CC2-47A7-A728-DDBA84FB6365}" type="pres">
      <dgm:prSet presAssocID="{7053C280-C33F-4511-B05F-7920B6DC702D}" presName="vert1" presStyleCnt="0"/>
      <dgm:spPr/>
    </dgm:pt>
    <dgm:pt modelId="{4DBBFC39-E71A-4E62-80E1-8DA0A199B208}" type="pres">
      <dgm:prSet presAssocID="{77780696-5B40-47F8-BEF2-5F704274B591}" presName="thickLine" presStyleLbl="alignNode1" presStyleIdx="7" presStyleCnt="12" custAng="0"/>
      <dgm:spPr/>
    </dgm:pt>
    <dgm:pt modelId="{2DC0772E-A776-4399-920C-C0D77F6ECE60}" type="pres">
      <dgm:prSet presAssocID="{77780696-5B40-47F8-BEF2-5F704274B591}" presName="horz1" presStyleCnt="0"/>
      <dgm:spPr/>
    </dgm:pt>
    <dgm:pt modelId="{7B5F0695-267D-41B4-A4E5-C74E0B2F5A88}" type="pres">
      <dgm:prSet presAssocID="{77780696-5B40-47F8-BEF2-5F704274B591}" presName="tx1" presStyleLbl="revTx" presStyleIdx="7" presStyleCnt="12" custAng="0" custScaleY="76272"/>
      <dgm:spPr/>
    </dgm:pt>
    <dgm:pt modelId="{8B9D8523-FFF7-4DA8-A2A2-E3DF170A0C3A}" type="pres">
      <dgm:prSet presAssocID="{77780696-5B40-47F8-BEF2-5F704274B591}" presName="vert1" presStyleCnt="0"/>
      <dgm:spPr/>
    </dgm:pt>
    <dgm:pt modelId="{0679A9CF-CF4F-4ADC-9D0F-44CC5EE7DFC7}" type="pres">
      <dgm:prSet presAssocID="{3507B574-FE19-408F-8A40-91111364E290}" presName="thickLine" presStyleLbl="alignNode1" presStyleIdx="8" presStyleCnt="12" custAng="0"/>
      <dgm:spPr/>
    </dgm:pt>
    <dgm:pt modelId="{89A1B124-F7A1-4AEB-AA5B-51E9AE25B2BC}" type="pres">
      <dgm:prSet presAssocID="{3507B574-FE19-408F-8A40-91111364E290}" presName="horz1" presStyleCnt="0"/>
      <dgm:spPr/>
    </dgm:pt>
    <dgm:pt modelId="{EADE0812-AFBB-43D5-8F54-1E71F17C6F4A}" type="pres">
      <dgm:prSet presAssocID="{3507B574-FE19-408F-8A40-91111364E290}" presName="tx1" presStyleLbl="revTx" presStyleIdx="8" presStyleCnt="12" custAng="0"/>
      <dgm:spPr/>
    </dgm:pt>
    <dgm:pt modelId="{51A7DDDE-37B2-4691-A737-7DEB09A4D0CE}" type="pres">
      <dgm:prSet presAssocID="{3507B574-FE19-408F-8A40-91111364E290}" presName="vert1" presStyleCnt="0"/>
      <dgm:spPr/>
    </dgm:pt>
    <dgm:pt modelId="{7B5B5C92-6468-4228-AD76-F34B46F96751}" type="pres">
      <dgm:prSet presAssocID="{38D2C13C-9921-4304-9BAB-2A8BB2DD348F}" presName="thickLine" presStyleLbl="alignNode1" presStyleIdx="9" presStyleCnt="12" custAng="0"/>
      <dgm:spPr/>
    </dgm:pt>
    <dgm:pt modelId="{B79EF183-3E86-41CE-AEB1-C3C84385855D}" type="pres">
      <dgm:prSet presAssocID="{38D2C13C-9921-4304-9BAB-2A8BB2DD348F}" presName="horz1" presStyleCnt="0"/>
      <dgm:spPr/>
    </dgm:pt>
    <dgm:pt modelId="{31EE61E9-8231-4877-B7A6-00DCBE17B20C}" type="pres">
      <dgm:prSet presAssocID="{38D2C13C-9921-4304-9BAB-2A8BB2DD348F}" presName="tx1" presStyleLbl="revTx" presStyleIdx="9" presStyleCnt="12" custAng="0"/>
      <dgm:spPr/>
    </dgm:pt>
    <dgm:pt modelId="{ED1EFF51-80B7-4CC0-994D-273FE71039A0}" type="pres">
      <dgm:prSet presAssocID="{38D2C13C-9921-4304-9BAB-2A8BB2DD348F}" presName="vert1" presStyleCnt="0"/>
      <dgm:spPr/>
    </dgm:pt>
    <dgm:pt modelId="{80DD372B-A74D-4319-ACFC-5F9B60436674}" type="pres">
      <dgm:prSet presAssocID="{CFCF3954-7417-403D-87D5-88A5E639A611}" presName="thickLine" presStyleLbl="alignNode1" presStyleIdx="10" presStyleCnt="12" custAng="0"/>
      <dgm:spPr/>
    </dgm:pt>
    <dgm:pt modelId="{E01EAAD0-CF1C-4A13-952D-3CC86FA7541E}" type="pres">
      <dgm:prSet presAssocID="{CFCF3954-7417-403D-87D5-88A5E639A611}" presName="horz1" presStyleCnt="0"/>
      <dgm:spPr/>
    </dgm:pt>
    <dgm:pt modelId="{94AF1DEA-8C4D-4CE1-9179-B532159F3978}" type="pres">
      <dgm:prSet presAssocID="{CFCF3954-7417-403D-87D5-88A5E639A611}" presName="tx1" presStyleLbl="revTx" presStyleIdx="10" presStyleCnt="12" custAng="0"/>
      <dgm:spPr/>
    </dgm:pt>
    <dgm:pt modelId="{EBD73BC6-3B7C-465F-81BB-000DE8B04A9B}" type="pres">
      <dgm:prSet presAssocID="{CFCF3954-7417-403D-87D5-88A5E639A611}" presName="vert1" presStyleCnt="0"/>
      <dgm:spPr/>
    </dgm:pt>
    <dgm:pt modelId="{C000653B-3F3C-4692-BF45-C1A65AD239A3}" type="pres">
      <dgm:prSet presAssocID="{E99D15FC-49C5-4598-978E-C12BD1054515}" presName="thickLine" presStyleLbl="alignNode1" presStyleIdx="11" presStyleCnt="12" custAng="0"/>
      <dgm:spPr/>
    </dgm:pt>
    <dgm:pt modelId="{645C5156-D251-4F11-A274-DC752410525B}" type="pres">
      <dgm:prSet presAssocID="{E99D15FC-49C5-4598-978E-C12BD1054515}" presName="horz1" presStyleCnt="0"/>
      <dgm:spPr/>
    </dgm:pt>
    <dgm:pt modelId="{6ECCF770-A34E-474E-A244-F0682674EA1D}" type="pres">
      <dgm:prSet presAssocID="{E99D15FC-49C5-4598-978E-C12BD1054515}" presName="tx1" presStyleLbl="revTx" presStyleIdx="11" presStyleCnt="12" custAng="0"/>
      <dgm:spPr/>
    </dgm:pt>
    <dgm:pt modelId="{DC77E0F5-7E68-4392-969B-F0A1C77A2D0C}" type="pres">
      <dgm:prSet presAssocID="{E99D15FC-49C5-4598-978E-C12BD1054515}" presName="vert1" presStyleCnt="0"/>
      <dgm:spPr/>
    </dgm:pt>
  </dgm:ptLst>
  <dgm:cxnLst>
    <dgm:cxn modelId="{D6004C00-62D0-41D5-87AB-224A9B6BB9BC}" type="presOf" srcId="{7053C280-C33F-4511-B05F-7920B6DC702D}" destId="{313B4163-760B-4BD2-8AF7-35C8541BA5BD}" srcOrd="0" destOrd="0" presId="urn:microsoft.com/office/officeart/2008/layout/LinedList"/>
    <dgm:cxn modelId="{9751AE02-90A8-46CB-8173-D46E693387FB}" type="presOf" srcId="{CFCF3954-7417-403D-87D5-88A5E639A611}" destId="{94AF1DEA-8C4D-4CE1-9179-B532159F3978}" srcOrd="0" destOrd="0" presId="urn:microsoft.com/office/officeart/2008/layout/LinedList"/>
    <dgm:cxn modelId="{4B1CEB15-4F00-4353-ACB6-815970B274FE}" srcId="{B16CAEF9-8D3D-4D78-B4B6-A8601DD8EDEF}" destId="{38D2C13C-9921-4304-9BAB-2A8BB2DD348F}" srcOrd="9" destOrd="0" parTransId="{817FDFF6-23FB-44DD-A211-F03698B05A5E}" sibTransId="{FEE8909E-6175-401F-B040-78CBD2C8DF04}"/>
    <dgm:cxn modelId="{06876618-D5D3-4D15-8CF3-D88CDB346055}" srcId="{B16CAEF9-8D3D-4D78-B4B6-A8601DD8EDEF}" destId="{FB9F9EBD-6EBE-4947-A4C6-6E1B1C932363}" srcOrd="0" destOrd="0" parTransId="{5F977292-78A5-4FA0-A4AB-93F363F7FFA8}" sibTransId="{05CCC405-CA19-4EBA-B1D9-3DAA233417F9}"/>
    <dgm:cxn modelId="{4A0F0B19-22B8-4DB5-A54F-1A96C5858652}" srcId="{B16CAEF9-8D3D-4D78-B4B6-A8601DD8EDEF}" destId="{E99D15FC-49C5-4598-978E-C12BD1054515}" srcOrd="11" destOrd="0" parTransId="{5C3CCDCC-2B54-49DB-854A-9817AB562709}" sibTransId="{63ADABD0-46AE-466A-9956-1652B58F53BF}"/>
    <dgm:cxn modelId="{93582424-7CE6-492F-A5B2-FF1BA101E5F4}" srcId="{B16CAEF9-8D3D-4D78-B4B6-A8601DD8EDEF}" destId="{3DDBA1AA-E31B-4A00-AD4E-75A09F1F380F}" srcOrd="1" destOrd="0" parTransId="{C4EE52E2-D681-463D-BEDC-5F648DF8AF99}" sibTransId="{DEBCD5E4-B80F-47B1-B48A-4C60FE3F26E0}"/>
    <dgm:cxn modelId="{0C0E692B-181E-4FB7-9136-83D1F49131FA}" srcId="{B16CAEF9-8D3D-4D78-B4B6-A8601DD8EDEF}" destId="{BC6A86E6-8989-44E7-897C-C7DAF8A8DD0A}" srcOrd="4" destOrd="0" parTransId="{DFBE4EE4-3A93-4B9F-A663-55F7C01B5F53}" sibTransId="{D49C9D55-50E6-45C7-9273-38564A277559}"/>
    <dgm:cxn modelId="{C207952B-80C6-4744-B335-E5A4201A65EA}" type="presOf" srcId="{38D2C13C-9921-4304-9BAB-2A8BB2DD348F}" destId="{31EE61E9-8231-4877-B7A6-00DCBE17B20C}" srcOrd="0" destOrd="0" presId="urn:microsoft.com/office/officeart/2008/layout/LinedList"/>
    <dgm:cxn modelId="{170C1268-D6CC-4C4C-9C1E-9DCC8EE16A66}" type="presOf" srcId="{56DC4EF8-C760-4516-AE70-CD963642B784}" destId="{833EA3B8-9B7E-477C-9BF0-BEF31B21B16D}" srcOrd="0" destOrd="0" presId="urn:microsoft.com/office/officeart/2008/layout/LinedList"/>
    <dgm:cxn modelId="{700FAC4C-56A6-4CAC-821E-3F173EC2AD72}" type="presOf" srcId="{BC6A86E6-8989-44E7-897C-C7DAF8A8DD0A}" destId="{FAA3C3BB-425F-4809-BD14-6AAE7BC26309}" srcOrd="0" destOrd="0" presId="urn:microsoft.com/office/officeart/2008/layout/LinedList"/>
    <dgm:cxn modelId="{9476BD56-EE48-436E-B9C0-3A309ED1ED81}" type="presOf" srcId="{B16CAEF9-8D3D-4D78-B4B6-A8601DD8EDEF}" destId="{B46D894F-4E34-49DF-A1A2-DAE659453E0F}" srcOrd="0" destOrd="0" presId="urn:microsoft.com/office/officeart/2008/layout/LinedList"/>
    <dgm:cxn modelId="{6BA25A78-8749-420F-A58B-7C358CB217CE}" type="presOf" srcId="{FB9F9EBD-6EBE-4947-A4C6-6E1B1C932363}" destId="{F782708A-1772-41C8-B981-A7041C320BAC}" srcOrd="0" destOrd="0" presId="urn:microsoft.com/office/officeart/2008/layout/LinedList"/>
    <dgm:cxn modelId="{6E805A8F-2CE8-43BE-BAEC-382CDA167A6C}" type="presOf" srcId="{3507B574-FE19-408F-8A40-91111364E290}" destId="{EADE0812-AFBB-43D5-8F54-1E71F17C6F4A}" srcOrd="0" destOrd="0" presId="urn:microsoft.com/office/officeart/2008/layout/LinedList"/>
    <dgm:cxn modelId="{271355B4-38A6-45DE-8381-804AD2F35D54}" srcId="{B16CAEF9-8D3D-4D78-B4B6-A8601DD8EDEF}" destId="{911DBC90-2463-43BE-8CD1-7D3B64BB3C3D}" srcOrd="5" destOrd="0" parTransId="{9EBAA3F8-16C2-415A-B574-A3C01E796510}" sibTransId="{B1043E65-0C8F-4E3E-A4E3-8765E30A455B}"/>
    <dgm:cxn modelId="{38A0AAB7-5A68-41D6-93EF-75A45C788345}" srcId="{B16CAEF9-8D3D-4D78-B4B6-A8601DD8EDEF}" destId="{77780696-5B40-47F8-BEF2-5F704274B591}" srcOrd="7" destOrd="0" parTransId="{F574E17B-4214-4FC4-89BD-53D5FE0E48A0}" sibTransId="{57AC698F-359E-4C0D-A6E4-CC869A97EFDA}"/>
    <dgm:cxn modelId="{3743EAB7-C6C1-43C0-BFD6-1F1EEBBD17DA}" type="presOf" srcId="{77780696-5B40-47F8-BEF2-5F704274B591}" destId="{7B5F0695-267D-41B4-A4E5-C74E0B2F5A88}" srcOrd="0" destOrd="0" presId="urn:microsoft.com/office/officeart/2008/layout/LinedList"/>
    <dgm:cxn modelId="{23720ED4-E804-4E56-9F25-FAB6BCC403C1}" srcId="{B16CAEF9-8D3D-4D78-B4B6-A8601DD8EDEF}" destId="{56DC4EF8-C760-4516-AE70-CD963642B784}" srcOrd="2" destOrd="0" parTransId="{6F1E9FFC-D854-4146-A3BD-8EEF2D036263}" sibTransId="{9FD23A8A-4E30-4F3D-840B-5478C071B854}"/>
    <dgm:cxn modelId="{5AA550D4-CF17-4C98-AA42-D36A262CC21E}" type="presOf" srcId="{3DDBA1AA-E31B-4A00-AD4E-75A09F1F380F}" destId="{7F3E8FF7-ECAF-4FD1-A12C-9BFE23E23CCD}" srcOrd="0" destOrd="0" presId="urn:microsoft.com/office/officeart/2008/layout/LinedList"/>
    <dgm:cxn modelId="{4B7898D8-59AA-4615-9EDB-476AA8DE62F8}" srcId="{B16CAEF9-8D3D-4D78-B4B6-A8601DD8EDEF}" destId="{CFCF3954-7417-403D-87D5-88A5E639A611}" srcOrd="10" destOrd="0" parTransId="{151F5935-AAEB-4209-AE93-163B5E58A6E9}" sibTransId="{1DE34C96-6801-4666-9DA9-BFA366766794}"/>
    <dgm:cxn modelId="{0D0516DB-D27B-49B3-BE0F-303184CBD714}" srcId="{B16CAEF9-8D3D-4D78-B4B6-A8601DD8EDEF}" destId="{3507B574-FE19-408F-8A40-91111364E290}" srcOrd="8" destOrd="0" parTransId="{8A7D3816-F749-4F99-9E27-E8402B64D59F}" sibTransId="{78A00ED0-EAE8-484C-BDE4-D4BB0492FB55}"/>
    <dgm:cxn modelId="{4E8B76DD-D415-444A-B20D-2CA237036525}" srcId="{B16CAEF9-8D3D-4D78-B4B6-A8601DD8EDEF}" destId="{18DB3B76-10CD-445C-B4D6-F064BB2B932C}" srcOrd="3" destOrd="0" parTransId="{C7E092BE-B4C9-487A-8DEB-BDD767052CFC}" sibTransId="{CD737C95-76C5-4292-9947-91CB39D4F5AB}"/>
    <dgm:cxn modelId="{6803F4DE-F81B-4440-BB70-68F70EF007EB}" type="presOf" srcId="{18DB3B76-10CD-445C-B4D6-F064BB2B932C}" destId="{4ADACC74-7095-4333-BC7B-CF16B0D3FBA1}" srcOrd="0" destOrd="0" presId="urn:microsoft.com/office/officeart/2008/layout/LinedList"/>
    <dgm:cxn modelId="{493DB3E4-8BF0-4039-9380-AD215F6B691B}" type="presOf" srcId="{911DBC90-2463-43BE-8CD1-7D3B64BB3C3D}" destId="{CBF8A5B3-EA3E-402B-935F-D8B493650D4E}" srcOrd="0" destOrd="0" presId="urn:microsoft.com/office/officeart/2008/layout/LinedList"/>
    <dgm:cxn modelId="{E211B2EE-2F25-413F-A2F7-5091CFE63D19}" srcId="{B16CAEF9-8D3D-4D78-B4B6-A8601DD8EDEF}" destId="{7053C280-C33F-4511-B05F-7920B6DC702D}" srcOrd="6" destOrd="0" parTransId="{4295C47F-E4D2-4D1C-B8DC-3F5D08EFF799}" sibTransId="{1C37C3CC-4758-4B13-9271-F90A8FE21463}"/>
    <dgm:cxn modelId="{9D72FAEE-AE9D-4238-AB4B-C7E18AC64C57}" type="presOf" srcId="{E99D15FC-49C5-4598-978E-C12BD1054515}" destId="{6ECCF770-A34E-474E-A244-F0682674EA1D}" srcOrd="0" destOrd="0" presId="urn:microsoft.com/office/officeart/2008/layout/LinedList"/>
    <dgm:cxn modelId="{1AAC7436-56A6-4509-A480-17E95671F083}" type="presParOf" srcId="{B46D894F-4E34-49DF-A1A2-DAE659453E0F}" destId="{C6D2385B-BBD8-4FD9-BA8E-873085611FE8}" srcOrd="0" destOrd="0" presId="urn:microsoft.com/office/officeart/2008/layout/LinedList"/>
    <dgm:cxn modelId="{009BE69D-2C80-48A8-A35F-BA20A4EBC80A}" type="presParOf" srcId="{B46D894F-4E34-49DF-A1A2-DAE659453E0F}" destId="{2D567597-881D-4100-BFC1-D8016744F627}" srcOrd="1" destOrd="0" presId="urn:microsoft.com/office/officeart/2008/layout/LinedList"/>
    <dgm:cxn modelId="{2F02716E-8ABD-4C66-8E20-E72728D4E428}" type="presParOf" srcId="{2D567597-881D-4100-BFC1-D8016744F627}" destId="{F782708A-1772-41C8-B981-A7041C320BAC}" srcOrd="0" destOrd="0" presId="urn:microsoft.com/office/officeart/2008/layout/LinedList"/>
    <dgm:cxn modelId="{74DD3827-F554-473D-9FC5-F4E484A2233D}" type="presParOf" srcId="{2D567597-881D-4100-BFC1-D8016744F627}" destId="{2CF2860F-FF16-472D-9244-2384F914E0CE}" srcOrd="1" destOrd="0" presId="urn:microsoft.com/office/officeart/2008/layout/LinedList"/>
    <dgm:cxn modelId="{F588D8D6-53E5-4BD9-B3C8-24C936073AFD}" type="presParOf" srcId="{B46D894F-4E34-49DF-A1A2-DAE659453E0F}" destId="{72095E1B-3580-4C26-87C7-763556AB6955}" srcOrd="2" destOrd="0" presId="urn:microsoft.com/office/officeart/2008/layout/LinedList"/>
    <dgm:cxn modelId="{A0C4F275-98C0-4214-8C36-284BFB82004F}" type="presParOf" srcId="{B46D894F-4E34-49DF-A1A2-DAE659453E0F}" destId="{8EDA3D6A-2441-4E16-AEEC-1EB30B83553C}" srcOrd="3" destOrd="0" presId="urn:microsoft.com/office/officeart/2008/layout/LinedList"/>
    <dgm:cxn modelId="{7910F56B-8736-4B8D-957F-C627513835C2}" type="presParOf" srcId="{8EDA3D6A-2441-4E16-AEEC-1EB30B83553C}" destId="{7F3E8FF7-ECAF-4FD1-A12C-9BFE23E23CCD}" srcOrd="0" destOrd="0" presId="urn:microsoft.com/office/officeart/2008/layout/LinedList"/>
    <dgm:cxn modelId="{DE9EE353-5639-400F-BFE2-6DFF8E23C3E8}" type="presParOf" srcId="{8EDA3D6A-2441-4E16-AEEC-1EB30B83553C}" destId="{53440240-8A02-4CFF-A286-DD48D236ACF0}" srcOrd="1" destOrd="0" presId="urn:microsoft.com/office/officeart/2008/layout/LinedList"/>
    <dgm:cxn modelId="{D43F1EA7-89BB-41FD-96FA-81D9CF8C2A87}" type="presParOf" srcId="{B46D894F-4E34-49DF-A1A2-DAE659453E0F}" destId="{E52FA978-6306-46E5-956B-F748D3B502B3}" srcOrd="4" destOrd="0" presId="urn:microsoft.com/office/officeart/2008/layout/LinedList"/>
    <dgm:cxn modelId="{69084D53-6354-4108-B56D-5AD9819AC843}" type="presParOf" srcId="{B46D894F-4E34-49DF-A1A2-DAE659453E0F}" destId="{AE20093F-7D5A-4A87-8B3D-0DEE32074888}" srcOrd="5" destOrd="0" presId="urn:microsoft.com/office/officeart/2008/layout/LinedList"/>
    <dgm:cxn modelId="{E443D11B-64E6-48D8-ACB4-31D7ECBF10C4}" type="presParOf" srcId="{AE20093F-7D5A-4A87-8B3D-0DEE32074888}" destId="{833EA3B8-9B7E-477C-9BF0-BEF31B21B16D}" srcOrd="0" destOrd="0" presId="urn:microsoft.com/office/officeart/2008/layout/LinedList"/>
    <dgm:cxn modelId="{4A92335F-DA00-4C66-9872-98143825DAEC}" type="presParOf" srcId="{AE20093F-7D5A-4A87-8B3D-0DEE32074888}" destId="{DE04EF66-AB30-402C-A1FE-1B246F7556BA}" srcOrd="1" destOrd="0" presId="urn:microsoft.com/office/officeart/2008/layout/LinedList"/>
    <dgm:cxn modelId="{0357BD5E-F17C-44B0-A72E-C3DEEE4101EF}" type="presParOf" srcId="{B46D894F-4E34-49DF-A1A2-DAE659453E0F}" destId="{BE842BD4-F4DA-4D5B-B9AC-5FEC07C09C37}" srcOrd="6" destOrd="0" presId="urn:microsoft.com/office/officeart/2008/layout/LinedList"/>
    <dgm:cxn modelId="{B67F792A-693B-41F3-A1EE-6FDDFE5CD3BC}" type="presParOf" srcId="{B46D894F-4E34-49DF-A1A2-DAE659453E0F}" destId="{DDC51A8C-46E7-4E68-8689-7DA5AFDD32D2}" srcOrd="7" destOrd="0" presId="urn:microsoft.com/office/officeart/2008/layout/LinedList"/>
    <dgm:cxn modelId="{C986A5D6-AB96-473D-AC89-8EA832648E39}" type="presParOf" srcId="{DDC51A8C-46E7-4E68-8689-7DA5AFDD32D2}" destId="{4ADACC74-7095-4333-BC7B-CF16B0D3FBA1}" srcOrd="0" destOrd="0" presId="urn:microsoft.com/office/officeart/2008/layout/LinedList"/>
    <dgm:cxn modelId="{E6FD362C-6DA0-4CBA-AD78-AD4E3043A569}" type="presParOf" srcId="{DDC51A8C-46E7-4E68-8689-7DA5AFDD32D2}" destId="{BA27D239-5246-44EC-8CD4-3D31C4F8BE6C}" srcOrd="1" destOrd="0" presId="urn:microsoft.com/office/officeart/2008/layout/LinedList"/>
    <dgm:cxn modelId="{929E4657-972D-4560-A569-7965815E01DA}" type="presParOf" srcId="{B46D894F-4E34-49DF-A1A2-DAE659453E0F}" destId="{0CDF3BD2-780F-47DA-9253-B715B84EE83E}" srcOrd="8" destOrd="0" presId="urn:microsoft.com/office/officeart/2008/layout/LinedList"/>
    <dgm:cxn modelId="{1D091CC3-298C-4990-83A1-8E5C726C271E}" type="presParOf" srcId="{B46D894F-4E34-49DF-A1A2-DAE659453E0F}" destId="{BFAB2089-6223-4943-A688-98BAA63382F3}" srcOrd="9" destOrd="0" presId="urn:microsoft.com/office/officeart/2008/layout/LinedList"/>
    <dgm:cxn modelId="{8BC59DE3-7253-4FEA-997D-40D76C44D501}" type="presParOf" srcId="{BFAB2089-6223-4943-A688-98BAA63382F3}" destId="{FAA3C3BB-425F-4809-BD14-6AAE7BC26309}" srcOrd="0" destOrd="0" presId="urn:microsoft.com/office/officeart/2008/layout/LinedList"/>
    <dgm:cxn modelId="{FAAA5526-DEA3-495D-8994-2EE19FF590E0}" type="presParOf" srcId="{BFAB2089-6223-4943-A688-98BAA63382F3}" destId="{598B9E7B-0AEB-4B69-8F06-67499BA2BE3F}" srcOrd="1" destOrd="0" presId="urn:microsoft.com/office/officeart/2008/layout/LinedList"/>
    <dgm:cxn modelId="{533E5212-1A68-4AEE-BA11-0EB3AE55AD96}" type="presParOf" srcId="{B46D894F-4E34-49DF-A1A2-DAE659453E0F}" destId="{62DD0CBE-D86C-46CC-9509-36303B3FAE16}" srcOrd="10" destOrd="0" presId="urn:microsoft.com/office/officeart/2008/layout/LinedList"/>
    <dgm:cxn modelId="{350289DA-C6B4-48DD-B361-8B354F636CD0}" type="presParOf" srcId="{B46D894F-4E34-49DF-A1A2-DAE659453E0F}" destId="{235B9160-D15E-445D-AA1F-D4304E20E276}" srcOrd="11" destOrd="0" presId="urn:microsoft.com/office/officeart/2008/layout/LinedList"/>
    <dgm:cxn modelId="{93274DBB-F1EF-436A-966A-82D49ADCEAE7}" type="presParOf" srcId="{235B9160-D15E-445D-AA1F-D4304E20E276}" destId="{CBF8A5B3-EA3E-402B-935F-D8B493650D4E}" srcOrd="0" destOrd="0" presId="urn:microsoft.com/office/officeart/2008/layout/LinedList"/>
    <dgm:cxn modelId="{C76D5413-1EA6-4F8C-BD1A-8DD2C198AA98}" type="presParOf" srcId="{235B9160-D15E-445D-AA1F-D4304E20E276}" destId="{AE6BBFD1-5AEF-403D-B1E3-9A35E9B92C0E}" srcOrd="1" destOrd="0" presId="urn:microsoft.com/office/officeart/2008/layout/LinedList"/>
    <dgm:cxn modelId="{FF3EF114-A75B-4089-8375-7DA4C173B851}" type="presParOf" srcId="{B46D894F-4E34-49DF-A1A2-DAE659453E0F}" destId="{0BC62F78-46CE-45D4-B69B-517DC7EEEC15}" srcOrd="12" destOrd="0" presId="urn:microsoft.com/office/officeart/2008/layout/LinedList"/>
    <dgm:cxn modelId="{BECC00BD-35BD-4D8A-AEE8-0B0BBF282730}" type="presParOf" srcId="{B46D894F-4E34-49DF-A1A2-DAE659453E0F}" destId="{E3F57CE0-FA49-4B63-B2C9-650A6BCEF564}" srcOrd="13" destOrd="0" presId="urn:microsoft.com/office/officeart/2008/layout/LinedList"/>
    <dgm:cxn modelId="{3339614B-49B7-4DD6-A3B1-8D6C23106D29}" type="presParOf" srcId="{E3F57CE0-FA49-4B63-B2C9-650A6BCEF564}" destId="{313B4163-760B-4BD2-8AF7-35C8541BA5BD}" srcOrd="0" destOrd="0" presId="urn:microsoft.com/office/officeart/2008/layout/LinedList"/>
    <dgm:cxn modelId="{600B08D1-A043-4F73-8EE1-0B098DDAFB38}" type="presParOf" srcId="{E3F57CE0-FA49-4B63-B2C9-650A6BCEF564}" destId="{2BE3F1BC-8CC2-47A7-A728-DDBA84FB6365}" srcOrd="1" destOrd="0" presId="urn:microsoft.com/office/officeart/2008/layout/LinedList"/>
    <dgm:cxn modelId="{9C1BED51-7A1A-4F79-8B14-B728635F7156}" type="presParOf" srcId="{B46D894F-4E34-49DF-A1A2-DAE659453E0F}" destId="{4DBBFC39-E71A-4E62-80E1-8DA0A199B208}" srcOrd="14" destOrd="0" presId="urn:microsoft.com/office/officeart/2008/layout/LinedList"/>
    <dgm:cxn modelId="{32DB9E53-0C73-4342-91B3-A9076D378669}" type="presParOf" srcId="{B46D894F-4E34-49DF-A1A2-DAE659453E0F}" destId="{2DC0772E-A776-4399-920C-C0D77F6ECE60}" srcOrd="15" destOrd="0" presId="urn:microsoft.com/office/officeart/2008/layout/LinedList"/>
    <dgm:cxn modelId="{30D68633-BB7E-4EC7-A465-6B2B3E373181}" type="presParOf" srcId="{2DC0772E-A776-4399-920C-C0D77F6ECE60}" destId="{7B5F0695-267D-41B4-A4E5-C74E0B2F5A88}" srcOrd="0" destOrd="0" presId="urn:microsoft.com/office/officeart/2008/layout/LinedList"/>
    <dgm:cxn modelId="{2737CA37-F77F-42EB-A560-6279FA756F15}" type="presParOf" srcId="{2DC0772E-A776-4399-920C-C0D77F6ECE60}" destId="{8B9D8523-FFF7-4DA8-A2A2-E3DF170A0C3A}" srcOrd="1" destOrd="0" presId="urn:microsoft.com/office/officeart/2008/layout/LinedList"/>
    <dgm:cxn modelId="{EEDEF750-39BA-4CCA-87E7-F99DBD13E930}" type="presParOf" srcId="{B46D894F-4E34-49DF-A1A2-DAE659453E0F}" destId="{0679A9CF-CF4F-4ADC-9D0F-44CC5EE7DFC7}" srcOrd="16" destOrd="0" presId="urn:microsoft.com/office/officeart/2008/layout/LinedList"/>
    <dgm:cxn modelId="{DC004FD1-026D-419B-9C9F-E37A7EFB0BE0}" type="presParOf" srcId="{B46D894F-4E34-49DF-A1A2-DAE659453E0F}" destId="{89A1B124-F7A1-4AEB-AA5B-51E9AE25B2BC}" srcOrd="17" destOrd="0" presId="urn:microsoft.com/office/officeart/2008/layout/LinedList"/>
    <dgm:cxn modelId="{42A587AF-F103-41E7-98EF-0B5A001E5681}" type="presParOf" srcId="{89A1B124-F7A1-4AEB-AA5B-51E9AE25B2BC}" destId="{EADE0812-AFBB-43D5-8F54-1E71F17C6F4A}" srcOrd="0" destOrd="0" presId="urn:microsoft.com/office/officeart/2008/layout/LinedList"/>
    <dgm:cxn modelId="{66137689-A180-4887-89C7-7BF4DE5C704D}" type="presParOf" srcId="{89A1B124-F7A1-4AEB-AA5B-51E9AE25B2BC}" destId="{51A7DDDE-37B2-4691-A737-7DEB09A4D0CE}" srcOrd="1" destOrd="0" presId="urn:microsoft.com/office/officeart/2008/layout/LinedList"/>
    <dgm:cxn modelId="{2991B977-E1A0-4137-9363-E96681CE35CF}" type="presParOf" srcId="{B46D894F-4E34-49DF-A1A2-DAE659453E0F}" destId="{7B5B5C92-6468-4228-AD76-F34B46F96751}" srcOrd="18" destOrd="0" presId="urn:microsoft.com/office/officeart/2008/layout/LinedList"/>
    <dgm:cxn modelId="{17A49623-B86A-42DE-859E-42640BFC24DA}" type="presParOf" srcId="{B46D894F-4E34-49DF-A1A2-DAE659453E0F}" destId="{B79EF183-3E86-41CE-AEB1-C3C84385855D}" srcOrd="19" destOrd="0" presId="urn:microsoft.com/office/officeart/2008/layout/LinedList"/>
    <dgm:cxn modelId="{DF796E65-D1E9-48BB-A144-7414D030AA33}" type="presParOf" srcId="{B79EF183-3E86-41CE-AEB1-C3C84385855D}" destId="{31EE61E9-8231-4877-B7A6-00DCBE17B20C}" srcOrd="0" destOrd="0" presId="urn:microsoft.com/office/officeart/2008/layout/LinedList"/>
    <dgm:cxn modelId="{16A70E54-B51D-4D5D-8BDD-3F2CADD86224}" type="presParOf" srcId="{B79EF183-3E86-41CE-AEB1-C3C84385855D}" destId="{ED1EFF51-80B7-4CC0-994D-273FE71039A0}" srcOrd="1" destOrd="0" presId="urn:microsoft.com/office/officeart/2008/layout/LinedList"/>
    <dgm:cxn modelId="{C89CE8FD-46B0-4506-8258-57EC4CA9BD8F}" type="presParOf" srcId="{B46D894F-4E34-49DF-A1A2-DAE659453E0F}" destId="{80DD372B-A74D-4319-ACFC-5F9B60436674}" srcOrd="20" destOrd="0" presId="urn:microsoft.com/office/officeart/2008/layout/LinedList"/>
    <dgm:cxn modelId="{58B0B7E3-1516-4014-9FE5-85CABBB257EE}" type="presParOf" srcId="{B46D894F-4E34-49DF-A1A2-DAE659453E0F}" destId="{E01EAAD0-CF1C-4A13-952D-3CC86FA7541E}" srcOrd="21" destOrd="0" presId="urn:microsoft.com/office/officeart/2008/layout/LinedList"/>
    <dgm:cxn modelId="{9BC43A81-D789-4FC8-8D66-D19F478922A8}" type="presParOf" srcId="{E01EAAD0-CF1C-4A13-952D-3CC86FA7541E}" destId="{94AF1DEA-8C4D-4CE1-9179-B532159F3978}" srcOrd="0" destOrd="0" presId="urn:microsoft.com/office/officeart/2008/layout/LinedList"/>
    <dgm:cxn modelId="{032E0CDB-AC3A-4CDF-B6B3-22120D2E1B71}" type="presParOf" srcId="{E01EAAD0-CF1C-4A13-952D-3CC86FA7541E}" destId="{EBD73BC6-3B7C-465F-81BB-000DE8B04A9B}" srcOrd="1" destOrd="0" presId="urn:microsoft.com/office/officeart/2008/layout/LinedList"/>
    <dgm:cxn modelId="{829F3C00-5EE7-4544-9B87-8EC25780A29B}" type="presParOf" srcId="{B46D894F-4E34-49DF-A1A2-DAE659453E0F}" destId="{C000653B-3F3C-4692-BF45-C1A65AD239A3}" srcOrd="22" destOrd="0" presId="urn:microsoft.com/office/officeart/2008/layout/LinedList"/>
    <dgm:cxn modelId="{D915D6EB-7967-4DBB-81BD-E999C568F6E2}" type="presParOf" srcId="{B46D894F-4E34-49DF-A1A2-DAE659453E0F}" destId="{645C5156-D251-4F11-A274-DC752410525B}" srcOrd="23" destOrd="0" presId="urn:microsoft.com/office/officeart/2008/layout/LinedList"/>
    <dgm:cxn modelId="{BFA0B742-56B3-41C7-92CA-C57DF468B6BE}" type="presParOf" srcId="{645C5156-D251-4F11-A274-DC752410525B}" destId="{6ECCF770-A34E-474E-A244-F0682674EA1D}" srcOrd="0" destOrd="0" presId="urn:microsoft.com/office/officeart/2008/layout/LinedList"/>
    <dgm:cxn modelId="{CB27D4E7-BCBD-406C-A1E2-0C225A403F36}" type="presParOf" srcId="{645C5156-D251-4F11-A274-DC752410525B}" destId="{DC77E0F5-7E68-4392-969B-F0A1C77A2D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0BD560-0C68-4318-8533-C07E7CF334B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0C0D1B8-AC08-4E72-87EC-1105178ACB9B}">
      <dgm:prSet/>
      <dgm:spPr/>
      <dgm:t>
        <a:bodyPr/>
        <a:lstStyle/>
        <a:p>
          <a:r>
            <a:rPr lang="zh-TW" dirty="0"/>
            <a:t>男生年齡</a:t>
          </a:r>
          <a:r>
            <a:rPr lang="en-US" dirty="0"/>
            <a:t>50~70</a:t>
          </a:r>
          <a:r>
            <a:rPr lang="zh-TW" dirty="0"/>
            <a:t>歲有心臟病人數較多</a:t>
          </a:r>
        </a:p>
      </dgm:t>
    </dgm:pt>
    <dgm:pt modelId="{ED2555FB-F1AE-4CEF-8F32-29B7AB3B08CA}" type="parTrans" cxnId="{D2AF930F-78F7-4B29-9569-678C1C32998F}">
      <dgm:prSet/>
      <dgm:spPr/>
      <dgm:t>
        <a:bodyPr/>
        <a:lstStyle/>
        <a:p>
          <a:endParaRPr lang="zh-TW" altLang="en-US"/>
        </a:p>
      </dgm:t>
    </dgm:pt>
    <dgm:pt modelId="{400230DD-C8CC-45D0-8C05-738070EBA4BC}" type="sibTrans" cxnId="{D2AF930F-78F7-4B29-9569-678C1C32998F}">
      <dgm:prSet/>
      <dgm:spPr/>
      <dgm:t>
        <a:bodyPr/>
        <a:lstStyle/>
        <a:p>
          <a:endParaRPr lang="zh-TW" altLang="en-US"/>
        </a:p>
      </dgm:t>
    </dgm:pt>
    <dgm:pt modelId="{A69E1036-6C1A-454D-A6A0-1F5C465F9D17}">
      <dgm:prSet/>
      <dgm:spPr/>
      <dgm:t>
        <a:bodyPr/>
        <a:lstStyle/>
        <a:p>
          <a:r>
            <a:rPr lang="zh-TW" dirty="0"/>
            <a:t>女生年齡</a:t>
          </a:r>
          <a:r>
            <a:rPr lang="en-US" dirty="0"/>
            <a:t>50~70</a:t>
          </a:r>
          <a:r>
            <a:rPr lang="zh-TW" dirty="0"/>
            <a:t>歲有心臟病人數較多</a:t>
          </a:r>
        </a:p>
      </dgm:t>
    </dgm:pt>
    <dgm:pt modelId="{130467CD-35E7-443F-B44F-446FFCEC67F8}" type="parTrans" cxnId="{88D90E63-1F64-40F4-AC8A-31084EFA2F83}">
      <dgm:prSet/>
      <dgm:spPr/>
      <dgm:t>
        <a:bodyPr/>
        <a:lstStyle/>
        <a:p>
          <a:endParaRPr lang="zh-TW" altLang="en-US"/>
        </a:p>
      </dgm:t>
    </dgm:pt>
    <dgm:pt modelId="{146DEB14-1A95-45B2-B567-67ACA545FF61}" type="sibTrans" cxnId="{88D90E63-1F64-40F4-AC8A-31084EFA2F83}">
      <dgm:prSet/>
      <dgm:spPr/>
      <dgm:t>
        <a:bodyPr/>
        <a:lstStyle/>
        <a:p>
          <a:endParaRPr lang="zh-TW" altLang="en-US"/>
        </a:p>
      </dgm:t>
    </dgm:pt>
    <dgm:pt modelId="{D1790BF1-CBC7-4943-9731-E4A9B8A5DF54}">
      <dgm:prSet/>
      <dgm:spPr/>
      <dgm:t>
        <a:bodyPr/>
        <a:lstStyle/>
        <a:p>
          <a:r>
            <a:rPr lang="zh-TW" dirty="0"/>
            <a:t>男生比例占</a:t>
          </a:r>
          <a:r>
            <a:rPr lang="en-US" dirty="0"/>
            <a:t>79%</a:t>
          </a:r>
          <a:r>
            <a:rPr lang="zh-TW" dirty="0"/>
            <a:t>、女生比例占</a:t>
          </a:r>
          <a:r>
            <a:rPr lang="en-US" dirty="0"/>
            <a:t>21%</a:t>
          </a:r>
          <a:endParaRPr lang="zh-TW" dirty="0"/>
        </a:p>
      </dgm:t>
    </dgm:pt>
    <dgm:pt modelId="{ADAA5677-ABF1-4CB6-82FC-7A9A0749B5EB}" type="sibTrans" cxnId="{FF04A140-2BF0-4F4D-92A8-3EDE838CE004}">
      <dgm:prSet/>
      <dgm:spPr/>
      <dgm:t>
        <a:bodyPr/>
        <a:lstStyle/>
        <a:p>
          <a:endParaRPr lang="zh-TW" altLang="en-US"/>
        </a:p>
      </dgm:t>
    </dgm:pt>
    <dgm:pt modelId="{597DD462-C3A5-447E-85F3-F95BE938C5FE}" type="parTrans" cxnId="{FF04A140-2BF0-4F4D-92A8-3EDE838CE004}">
      <dgm:prSet/>
      <dgm:spPr/>
      <dgm:t>
        <a:bodyPr/>
        <a:lstStyle/>
        <a:p>
          <a:endParaRPr lang="zh-TW" altLang="en-US"/>
        </a:p>
      </dgm:t>
    </dgm:pt>
    <dgm:pt modelId="{B1658D87-FC58-4018-A513-4A67BE8AB661}" type="pres">
      <dgm:prSet presAssocID="{3D0BD560-0C68-4318-8533-C07E7CF334B6}" presName="linear" presStyleCnt="0">
        <dgm:presLayoutVars>
          <dgm:dir/>
          <dgm:animLvl val="lvl"/>
          <dgm:resizeHandles val="exact"/>
        </dgm:presLayoutVars>
      </dgm:prSet>
      <dgm:spPr/>
    </dgm:pt>
    <dgm:pt modelId="{77F5ABB2-5982-4D02-B88F-B08F01153F1E}" type="pres">
      <dgm:prSet presAssocID="{D1790BF1-CBC7-4943-9731-E4A9B8A5DF54}" presName="parentLin" presStyleCnt="0"/>
      <dgm:spPr/>
    </dgm:pt>
    <dgm:pt modelId="{04450DC2-3CC6-4504-98EF-F10C8059E800}" type="pres">
      <dgm:prSet presAssocID="{D1790BF1-CBC7-4943-9731-E4A9B8A5DF54}" presName="parentLeftMargin" presStyleLbl="node1" presStyleIdx="0" presStyleCnt="3"/>
      <dgm:spPr/>
    </dgm:pt>
    <dgm:pt modelId="{2960FCFF-7D66-4AE5-8E86-5432C23EC3E1}" type="pres">
      <dgm:prSet presAssocID="{D1790BF1-CBC7-4943-9731-E4A9B8A5DF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AA76EF-1C1B-4323-895A-33398F624F29}" type="pres">
      <dgm:prSet presAssocID="{D1790BF1-CBC7-4943-9731-E4A9B8A5DF54}" presName="negativeSpace" presStyleCnt="0"/>
      <dgm:spPr/>
    </dgm:pt>
    <dgm:pt modelId="{F712C0E0-8923-48A9-933B-B6772A65D88D}" type="pres">
      <dgm:prSet presAssocID="{D1790BF1-CBC7-4943-9731-E4A9B8A5DF54}" presName="childText" presStyleLbl="conFgAcc1" presStyleIdx="0" presStyleCnt="3">
        <dgm:presLayoutVars>
          <dgm:bulletEnabled val="1"/>
        </dgm:presLayoutVars>
      </dgm:prSet>
      <dgm:spPr/>
    </dgm:pt>
    <dgm:pt modelId="{D266C8CC-4294-4F43-B694-75C0453CFB6C}" type="pres">
      <dgm:prSet presAssocID="{ADAA5677-ABF1-4CB6-82FC-7A9A0749B5EB}" presName="spaceBetweenRectangles" presStyleCnt="0"/>
      <dgm:spPr/>
    </dgm:pt>
    <dgm:pt modelId="{19C9F3B1-1312-4A91-82F0-024F106314CB}" type="pres">
      <dgm:prSet presAssocID="{B0C0D1B8-AC08-4E72-87EC-1105178ACB9B}" presName="parentLin" presStyleCnt="0"/>
      <dgm:spPr/>
    </dgm:pt>
    <dgm:pt modelId="{D91AFB8F-FC91-4CBA-A8B1-633EB88F30CC}" type="pres">
      <dgm:prSet presAssocID="{B0C0D1B8-AC08-4E72-87EC-1105178ACB9B}" presName="parentLeftMargin" presStyleLbl="node1" presStyleIdx="0" presStyleCnt="3"/>
      <dgm:spPr/>
    </dgm:pt>
    <dgm:pt modelId="{20D38FE7-B903-42FB-93C6-01918AAB7A40}" type="pres">
      <dgm:prSet presAssocID="{B0C0D1B8-AC08-4E72-87EC-1105178ACB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992931-AFC7-436A-BC71-DB2F1D7BCAAE}" type="pres">
      <dgm:prSet presAssocID="{B0C0D1B8-AC08-4E72-87EC-1105178ACB9B}" presName="negativeSpace" presStyleCnt="0"/>
      <dgm:spPr/>
    </dgm:pt>
    <dgm:pt modelId="{AD729E68-FD70-4FA5-A482-0362C3F472D3}" type="pres">
      <dgm:prSet presAssocID="{B0C0D1B8-AC08-4E72-87EC-1105178ACB9B}" presName="childText" presStyleLbl="conFgAcc1" presStyleIdx="1" presStyleCnt="3">
        <dgm:presLayoutVars>
          <dgm:bulletEnabled val="1"/>
        </dgm:presLayoutVars>
      </dgm:prSet>
      <dgm:spPr/>
    </dgm:pt>
    <dgm:pt modelId="{3A14CEBE-BC7B-404D-BEE3-4552EBEFF377}" type="pres">
      <dgm:prSet presAssocID="{400230DD-C8CC-45D0-8C05-738070EBA4BC}" presName="spaceBetweenRectangles" presStyleCnt="0"/>
      <dgm:spPr/>
    </dgm:pt>
    <dgm:pt modelId="{CB82CDB7-0B44-4B84-8539-D53E2A6E9557}" type="pres">
      <dgm:prSet presAssocID="{A69E1036-6C1A-454D-A6A0-1F5C465F9D17}" presName="parentLin" presStyleCnt="0"/>
      <dgm:spPr/>
    </dgm:pt>
    <dgm:pt modelId="{AC0A689B-BDED-4665-8849-F22D3B026E8F}" type="pres">
      <dgm:prSet presAssocID="{A69E1036-6C1A-454D-A6A0-1F5C465F9D17}" presName="parentLeftMargin" presStyleLbl="node1" presStyleIdx="1" presStyleCnt="3"/>
      <dgm:spPr/>
    </dgm:pt>
    <dgm:pt modelId="{7867D08A-8114-4C0C-9A06-455934978A7F}" type="pres">
      <dgm:prSet presAssocID="{A69E1036-6C1A-454D-A6A0-1F5C465F9D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3DE744-A53C-4822-918D-09D0D6A66CDF}" type="pres">
      <dgm:prSet presAssocID="{A69E1036-6C1A-454D-A6A0-1F5C465F9D17}" presName="negativeSpace" presStyleCnt="0"/>
      <dgm:spPr/>
    </dgm:pt>
    <dgm:pt modelId="{0866356E-BC51-4CCF-8F3E-F915EE0BAD87}" type="pres">
      <dgm:prSet presAssocID="{A69E1036-6C1A-454D-A6A0-1F5C465F9D1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AF930F-78F7-4B29-9569-678C1C32998F}" srcId="{3D0BD560-0C68-4318-8533-C07E7CF334B6}" destId="{B0C0D1B8-AC08-4E72-87EC-1105178ACB9B}" srcOrd="1" destOrd="0" parTransId="{ED2555FB-F1AE-4CEF-8F32-29B7AB3B08CA}" sibTransId="{400230DD-C8CC-45D0-8C05-738070EBA4BC}"/>
    <dgm:cxn modelId="{01FE1212-8790-4D90-8EBF-EFB925CAB2BD}" type="presOf" srcId="{A69E1036-6C1A-454D-A6A0-1F5C465F9D17}" destId="{AC0A689B-BDED-4665-8849-F22D3B026E8F}" srcOrd="0" destOrd="0" presId="urn:microsoft.com/office/officeart/2005/8/layout/list1"/>
    <dgm:cxn modelId="{69AF7A26-96AB-46A4-9C0D-AF3442D5E0D7}" type="presOf" srcId="{3D0BD560-0C68-4318-8533-C07E7CF334B6}" destId="{B1658D87-FC58-4018-A513-4A67BE8AB661}" srcOrd="0" destOrd="0" presId="urn:microsoft.com/office/officeart/2005/8/layout/list1"/>
    <dgm:cxn modelId="{FC09662C-AD5C-41C6-AE84-AA1907F5E00B}" type="presOf" srcId="{B0C0D1B8-AC08-4E72-87EC-1105178ACB9B}" destId="{D91AFB8F-FC91-4CBA-A8B1-633EB88F30CC}" srcOrd="0" destOrd="0" presId="urn:microsoft.com/office/officeart/2005/8/layout/list1"/>
    <dgm:cxn modelId="{FF04A140-2BF0-4F4D-92A8-3EDE838CE004}" srcId="{3D0BD560-0C68-4318-8533-C07E7CF334B6}" destId="{D1790BF1-CBC7-4943-9731-E4A9B8A5DF54}" srcOrd="0" destOrd="0" parTransId="{597DD462-C3A5-447E-85F3-F95BE938C5FE}" sibTransId="{ADAA5677-ABF1-4CB6-82FC-7A9A0749B5EB}"/>
    <dgm:cxn modelId="{88D90E63-1F64-40F4-AC8A-31084EFA2F83}" srcId="{3D0BD560-0C68-4318-8533-C07E7CF334B6}" destId="{A69E1036-6C1A-454D-A6A0-1F5C465F9D17}" srcOrd="2" destOrd="0" parTransId="{130467CD-35E7-443F-B44F-446FFCEC67F8}" sibTransId="{146DEB14-1A95-45B2-B567-67ACA545FF61}"/>
    <dgm:cxn modelId="{D0E93178-B046-43B0-A7A3-8449D41337D4}" type="presOf" srcId="{B0C0D1B8-AC08-4E72-87EC-1105178ACB9B}" destId="{20D38FE7-B903-42FB-93C6-01918AAB7A40}" srcOrd="1" destOrd="0" presId="urn:microsoft.com/office/officeart/2005/8/layout/list1"/>
    <dgm:cxn modelId="{E1B47D84-3DAB-4BEC-A3B4-9FD08039888A}" type="presOf" srcId="{A69E1036-6C1A-454D-A6A0-1F5C465F9D17}" destId="{7867D08A-8114-4C0C-9A06-455934978A7F}" srcOrd="1" destOrd="0" presId="urn:microsoft.com/office/officeart/2005/8/layout/list1"/>
    <dgm:cxn modelId="{2AC248A8-3795-48A9-94C5-AAD6B7435524}" type="presOf" srcId="{D1790BF1-CBC7-4943-9731-E4A9B8A5DF54}" destId="{2960FCFF-7D66-4AE5-8E86-5432C23EC3E1}" srcOrd="1" destOrd="0" presId="urn:microsoft.com/office/officeart/2005/8/layout/list1"/>
    <dgm:cxn modelId="{1EF828FC-64EB-4C07-AABB-2C3866DC2131}" type="presOf" srcId="{D1790BF1-CBC7-4943-9731-E4A9B8A5DF54}" destId="{04450DC2-3CC6-4504-98EF-F10C8059E800}" srcOrd="0" destOrd="0" presId="urn:microsoft.com/office/officeart/2005/8/layout/list1"/>
    <dgm:cxn modelId="{E00D7A70-693C-45C2-B85F-D1FDC8981834}" type="presParOf" srcId="{B1658D87-FC58-4018-A513-4A67BE8AB661}" destId="{77F5ABB2-5982-4D02-B88F-B08F01153F1E}" srcOrd="0" destOrd="0" presId="urn:microsoft.com/office/officeart/2005/8/layout/list1"/>
    <dgm:cxn modelId="{A7C5007B-AC82-4CDD-B2F6-0D789024273B}" type="presParOf" srcId="{77F5ABB2-5982-4D02-B88F-B08F01153F1E}" destId="{04450DC2-3CC6-4504-98EF-F10C8059E800}" srcOrd="0" destOrd="0" presId="urn:microsoft.com/office/officeart/2005/8/layout/list1"/>
    <dgm:cxn modelId="{ADDD70ED-00F9-4AEA-8AC9-0536A708323A}" type="presParOf" srcId="{77F5ABB2-5982-4D02-B88F-B08F01153F1E}" destId="{2960FCFF-7D66-4AE5-8E86-5432C23EC3E1}" srcOrd="1" destOrd="0" presId="urn:microsoft.com/office/officeart/2005/8/layout/list1"/>
    <dgm:cxn modelId="{F2A7669C-2F77-4A46-95D0-EA271E8A06A3}" type="presParOf" srcId="{B1658D87-FC58-4018-A513-4A67BE8AB661}" destId="{6EAA76EF-1C1B-4323-895A-33398F624F29}" srcOrd="1" destOrd="0" presId="urn:microsoft.com/office/officeart/2005/8/layout/list1"/>
    <dgm:cxn modelId="{67DE88D5-0425-4C6C-A208-EA3BAED10572}" type="presParOf" srcId="{B1658D87-FC58-4018-A513-4A67BE8AB661}" destId="{F712C0E0-8923-48A9-933B-B6772A65D88D}" srcOrd="2" destOrd="0" presId="urn:microsoft.com/office/officeart/2005/8/layout/list1"/>
    <dgm:cxn modelId="{91802096-4AC6-4FD0-A6BB-0FB82F5D6979}" type="presParOf" srcId="{B1658D87-FC58-4018-A513-4A67BE8AB661}" destId="{D266C8CC-4294-4F43-B694-75C0453CFB6C}" srcOrd="3" destOrd="0" presId="urn:microsoft.com/office/officeart/2005/8/layout/list1"/>
    <dgm:cxn modelId="{8A9DD941-A589-4D40-A109-672DD2314A94}" type="presParOf" srcId="{B1658D87-FC58-4018-A513-4A67BE8AB661}" destId="{19C9F3B1-1312-4A91-82F0-024F106314CB}" srcOrd="4" destOrd="0" presId="urn:microsoft.com/office/officeart/2005/8/layout/list1"/>
    <dgm:cxn modelId="{8B3D4118-BBAF-4044-819C-18CF47B4F3FF}" type="presParOf" srcId="{19C9F3B1-1312-4A91-82F0-024F106314CB}" destId="{D91AFB8F-FC91-4CBA-A8B1-633EB88F30CC}" srcOrd="0" destOrd="0" presId="urn:microsoft.com/office/officeart/2005/8/layout/list1"/>
    <dgm:cxn modelId="{BCC70746-FFBD-42EF-9346-58F43037B21F}" type="presParOf" srcId="{19C9F3B1-1312-4A91-82F0-024F106314CB}" destId="{20D38FE7-B903-42FB-93C6-01918AAB7A40}" srcOrd="1" destOrd="0" presId="urn:microsoft.com/office/officeart/2005/8/layout/list1"/>
    <dgm:cxn modelId="{7E0ADD02-2132-4258-8F76-07DC47E350A1}" type="presParOf" srcId="{B1658D87-FC58-4018-A513-4A67BE8AB661}" destId="{08992931-AFC7-436A-BC71-DB2F1D7BCAAE}" srcOrd="5" destOrd="0" presId="urn:microsoft.com/office/officeart/2005/8/layout/list1"/>
    <dgm:cxn modelId="{A41016BF-7D8F-4394-8844-03AE7286779B}" type="presParOf" srcId="{B1658D87-FC58-4018-A513-4A67BE8AB661}" destId="{AD729E68-FD70-4FA5-A482-0362C3F472D3}" srcOrd="6" destOrd="0" presId="urn:microsoft.com/office/officeart/2005/8/layout/list1"/>
    <dgm:cxn modelId="{6ED696D0-3B26-48FB-8778-90DC844CCB6C}" type="presParOf" srcId="{B1658D87-FC58-4018-A513-4A67BE8AB661}" destId="{3A14CEBE-BC7B-404D-BEE3-4552EBEFF377}" srcOrd="7" destOrd="0" presId="urn:microsoft.com/office/officeart/2005/8/layout/list1"/>
    <dgm:cxn modelId="{09D50B82-1638-4C48-AF3F-57795C5B14AC}" type="presParOf" srcId="{B1658D87-FC58-4018-A513-4A67BE8AB661}" destId="{CB82CDB7-0B44-4B84-8539-D53E2A6E9557}" srcOrd="8" destOrd="0" presId="urn:microsoft.com/office/officeart/2005/8/layout/list1"/>
    <dgm:cxn modelId="{564239DC-49A6-4DAF-A109-05627C82B109}" type="presParOf" srcId="{CB82CDB7-0B44-4B84-8539-D53E2A6E9557}" destId="{AC0A689B-BDED-4665-8849-F22D3B026E8F}" srcOrd="0" destOrd="0" presId="urn:microsoft.com/office/officeart/2005/8/layout/list1"/>
    <dgm:cxn modelId="{4AFAC3FE-7625-415D-A460-9C8AB926F0BA}" type="presParOf" srcId="{CB82CDB7-0B44-4B84-8539-D53E2A6E9557}" destId="{7867D08A-8114-4C0C-9A06-455934978A7F}" srcOrd="1" destOrd="0" presId="urn:microsoft.com/office/officeart/2005/8/layout/list1"/>
    <dgm:cxn modelId="{87EE31F9-7F5F-4E95-9D0E-1D2DCAB8A622}" type="presParOf" srcId="{B1658D87-FC58-4018-A513-4A67BE8AB661}" destId="{373DE744-A53C-4822-918D-09D0D6A66CDF}" srcOrd="9" destOrd="0" presId="urn:microsoft.com/office/officeart/2005/8/layout/list1"/>
    <dgm:cxn modelId="{0C7CEC6B-CFFB-4D1C-8B6E-57129A478844}" type="presParOf" srcId="{B1658D87-FC58-4018-A513-4A67BE8AB661}" destId="{0866356E-BC51-4CCF-8F3E-F915EE0BAD8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9EB4CF-49BE-4BAE-9926-0318F64EEBB5}" type="doc">
      <dgm:prSet loTypeId="urn:microsoft.com/office/officeart/2005/8/layout/pyramid2" loCatId="pyramid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7BA4CC0-C712-4125-9885-B04E4EFDA3AB}">
      <dgm:prSet/>
      <dgm:spPr/>
      <dgm:t>
        <a:bodyPr/>
        <a:lstStyle/>
        <a:p>
          <a:r>
            <a:rPr lang="en-US" dirty="0" err="1"/>
            <a:t>ChestPainType</a:t>
          </a:r>
          <a:r>
            <a:rPr lang="en-US" dirty="0"/>
            <a:t> </a:t>
          </a:r>
          <a:r>
            <a:rPr lang="zh-TW" dirty="0"/>
            <a:t>胸痛類型</a:t>
          </a:r>
        </a:p>
      </dgm:t>
    </dgm:pt>
    <dgm:pt modelId="{4C833D4C-88D1-4EE0-95AD-C3D02E59BAAE}" type="parTrans" cxnId="{6B4BD39E-277C-4147-9057-441497FB0DD0}">
      <dgm:prSet/>
      <dgm:spPr/>
      <dgm:t>
        <a:bodyPr/>
        <a:lstStyle/>
        <a:p>
          <a:endParaRPr lang="zh-TW" altLang="en-US"/>
        </a:p>
      </dgm:t>
    </dgm:pt>
    <dgm:pt modelId="{FD5B1CE6-E159-423B-AA00-DA9368558F47}" type="sibTrans" cxnId="{6B4BD39E-277C-4147-9057-441497FB0DD0}">
      <dgm:prSet/>
      <dgm:spPr/>
      <dgm:t>
        <a:bodyPr/>
        <a:lstStyle/>
        <a:p>
          <a:endParaRPr lang="zh-TW" altLang="en-US"/>
        </a:p>
      </dgm:t>
    </dgm:pt>
    <dgm:pt modelId="{50AA0F01-7DD7-4EFA-8024-66A7B72C6959}">
      <dgm:prSet/>
      <dgm:spPr/>
      <dgm:t>
        <a:bodyPr/>
        <a:lstStyle/>
        <a:p>
          <a:r>
            <a:rPr lang="en-US" dirty="0"/>
            <a:t>ASY=</a:t>
          </a:r>
          <a:r>
            <a:rPr lang="zh-TW" dirty="0"/>
            <a:t>無症狀</a:t>
          </a:r>
        </a:p>
      </dgm:t>
    </dgm:pt>
    <dgm:pt modelId="{3A75ACF5-796B-41F6-B5FB-363F1087A13F}" type="parTrans" cxnId="{6DE46BD8-6979-4D67-BE3F-9103FC93F01E}">
      <dgm:prSet/>
      <dgm:spPr/>
      <dgm:t>
        <a:bodyPr/>
        <a:lstStyle/>
        <a:p>
          <a:endParaRPr lang="zh-TW" altLang="en-US"/>
        </a:p>
      </dgm:t>
    </dgm:pt>
    <dgm:pt modelId="{B07D40BC-1DF6-4548-9F83-8B47E056080A}" type="sibTrans" cxnId="{6DE46BD8-6979-4D67-BE3F-9103FC93F01E}">
      <dgm:prSet/>
      <dgm:spPr/>
      <dgm:t>
        <a:bodyPr/>
        <a:lstStyle/>
        <a:p>
          <a:endParaRPr lang="zh-TW" altLang="en-US"/>
        </a:p>
      </dgm:t>
    </dgm:pt>
    <dgm:pt modelId="{69E164D4-AB8A-4241-9964-30C438D52676}">
      <dgm:prSet/>
      <dgm:spPr/>
      <dgm:t>
        <a:bodyPr/>
        <a:lstStyle/>
        <a:p>
          <a:r>
            <a:rPr lang="en-US" dirty="0"/>
            <a:t>NAP=</a:t>
          </a:r>
          <a:r>
            <a:rPr lang="zh-TW" dirty="0"/>
            <a:t>非心絞痛</a:t>
          </a:r>
        </a:p>
      </dgm:t>
    </dgm:pt>
    <dgm:pt modelId="{86E06361-D275-4ACE-A535-25D932F57AF9}" type="parTrans" cxnId="{2D556571-4C84-4985-9E97-448C9BB63093}">
      <dgm:prSet/>
      <dgm:spPr/>
      <dgm:t>
        <a:bodyPr/>
        <a:lstStyle/>
        <a:p>
          <a:endParaRPr lang="zh-TW" altLang="en-US"/>
        </a:p>
      </dgm:t>
    </dgm:pt>
    <dgm:pt modelId="{B0C0D4C6-82DA-41C1-93A4-C631FD18545C}" type="sibTrans" cxnId="{2D556571-4C84-4985-9E97-448C9BB63093}">
      <dgm:prSet/>
      <dgm:spPr/>
      <dgm:t>
        <a:bodyPr/>
        <a:lstStyle/>
        <a:p>
          <a:endParaRPr lang="zh-TW" altLang="en-US"/>
        </a:p>
      </dgm:t>
    </dgm:pt>
    <dgm:pt modelId="{004FEA02-F740-490A-A1E4-A9AD9BFD9989}">
      <dgm:prSet/>
      <dgm:spPr/>
      <dgm:t>
        <a:bodyPr/>
        <a:lstStyle/>
        <a:p>
          <a:r>
            <a:rPr lang="en-US" dirty="0"/>
            <a:t>ATA=</a:t>
          </a:r>
          <a:r>
            <a:rPr lang="zh-TW" dirty="0"/>
            <a:t>非典型心絞痛</a:t>
          </a:r>
        </a:p>
      </dgm:t>
    </dgm:pt>
    <dgm:pt modelId="{4DE04BDB-2180-43C8-BB7F-852A15C0B8CA}" type="parTrans" cxnId="{F465F21B-34E2-47CE-8A5B-EF0D1D95C31C}">
      <dgm:prSet/>
      <dgm:spPr/>
      <dgm:t>
        <a:bodyPr/>
        <a:lstStyle/>
        <a:p>
          <a:endParaRPr lang="zh-TW" altLang="en-US"/>
        </a:p>
      </dgm:t>
    </dgm:pt>
    <dgm:pt modelId="{DA9A2786-0669-4A11-927D-B94D52D88CFB}" type="sibTrans" cxnId="{F465F21B-34E2-47CE-8A5B-EF0D1D95C31C}">
      <dgm:prSet/>
      <dgm:spPr/>
      <dgm:t>
        <a:bodyPr/>
        <a:lstStyle/>
        <a:p>
          <a:endParaRPr lang="zh-TW" altLang="en-US"/>
        </a:p>
      </dgm:t>
    </dgm:pt>
    <dgm:pt modelId="{383170C0-A8BF-43C4-B376-E8B2F3A982CE}">
      <dgm:prSet/>
      <dgm:spPr/>
      <dgm:t>
        <a:bodyPr/>
        <a:lstStyle/>
        <a:p>
          <a:r>
            <a:rPr lang="en-US"/>
            <a:t>TA=</a:t>
          </a:r>
          <a:r>
            <a:rPr lang="zh-TW"/>
            <a:t>典型心絞痛</a:t>
          </a:r>
          <a:endParaRPr lang="en-US" altLang="zh-TW" dirty="0"/>
        </a:p>
      </dgm:t>
    </dgm:pt>
    <dgm:pt modelId="{21855CD0-F07C-4A0D-B540-CAA0E61CAE46}" type="parTrans" cxnId="{815D1EAE-9D54-4B85-BE98-838A7F627573}">
      <dgm:prSet/>
      <dgm:spPr/>
      <dgm:t>
        <a:bodyPr/>
        <a:lstStyle/>
        <a:p>
          <a:endParaRPr lang="zh-TW" altLang="en-US"/>
        </a:p>
      </dgm:t>
    </dgm:pt>
    <dgm:pt modelId="{9391A418-FA29-4728-A68D-306EA72D81B6}" type="sibTrans" cxnId="{815D1EAE-9D54-4B85-BE98-838A7F627573}">
      <dgm:prSet/>
      <dgm:spPr/>
      <dgm:t>
        <a:bodyPr/>
        <a:lstStyle/>
        <a:p>
          <a:endParaRPr lang="zh-TW" altLang="en-US"/>
        </a:p>
      </dgm:t>
    </dgm:pt>
    <dgm:pt modelId="{BD7F1721-7AB4-431D-835D-890232A59E55}" type="pres">
      <dgm:prSet presAssocID="{B79EB4CF-49BE-4BAE-9926-0318F64EEBB5}" presName="compositeShape" presStyleCnt="0">
        <dgm:presLayoutVars>
          <dgm:dir/>
          <dgm:resizeHandles/>
        </dgm:presLayoutVars>
      </dgm:prSet>
      <dgm:spPr/>
    </dgm:pt>
    <dgm:pt modelId="{F6109947-ADC9-4D64-8878-2D2CCE90903E}" type="pres">
      <dgm:prSet presAssocID="{B79EB4CF-49BE-4BAE-9926-0318F64EEBB5}" presName="pyramid" presStyleLbl="node1" presStyleIdx="0" presStyleCnt="1"/>
      <dgm:spPr>
        <a:prstGeom prst="upArrow">
          <a:avLst/>
        </a:prstGeom>
      </dgm:spPr>
    </dgm:pt>
    <dgm:pt modelId="{803DC09D-1AC1-4914-9FDE-AF980B5E9612}" type="pres">
      <dgm:prSet presAssocID="{B79EB4CF-49BE-4BAE-9926-0318F64EEBB5}" presName="theList" presStyleCnt="0"/>
      <dgm:spPr/>
    </dgm:pt>
    <dgm:pt modelId="{B42205CD-AD6F-46CF-9E57-31324D5365AB}" type="pres">
      <dgm:prSet presAssocID="{67BA4CC0-C712-4125-9885-B04E4EFDA3AB}" presName="aNode" presStyleLbl="fgAcc1" presStyleIdx="0" presStyleCnt="5" custScaleX="124018" custLinFactY="-54947" custLinFactNeighborX="-98036" custLinFactNeighborY="-100000">
        <dgm:presLayoutVars>
          <dgm:bulletEnabled val="1"/>
        </dgm:presLayoutVars>
      </dgm:prSet>
      <dgm:spPr/>
    </dgm:pt>
    <dgm:pt modelId="{7232DF43-73F7-4026-88E5-BACD7D8D59F9}" type="pres">
      <dgm:prSet presAssocID="{67BA4CC0-C712-4125-9885-B04E4EFDA3AB}" presName="aSpace" presStyleCnt="0"/>
      <dgm:spPr/>
    </dgm:pt>
    <dgm:pt modelId="{F8C50E5C-F811-4DDD-9C2F-E9C3BD94F9CE}" type="pres">
      <dgm:prSet presAssocID="{50AA0F01-7DD7-4EFA-8024-66A7B72C6959}" presName="aNode" presStyleLbl="fgAcc1" presStyleIdx="1" presStyleCnt="5">
        <dgm:presLayoutVars>
          <dgm:bulletEnabled val="1"/>
        </dgm:presLayoutVars>
      </dgm:prSet>
      <dgm:spPr/>
    </dgm:pt>
    <dgm:pt modelId="{88C67B72-2DAC-49F9-A978-E37FC45C806C}" type="pres">
      <dgm:prSet presAssocID="{50AA0F01-7DD7-4EFA-8024-66A7B72C6959}" presName="aSpace" presStyleCnt="0"/>
      <dgm:spPr/>
    </dgm:pt>
    <dgm:pt modelId="{A5836B74-1DD3-42DA-B9B3-9AA42C0A474F}" type="pres">
      <dgm:prSet presAssocID="{69E164D4-AB8A-4241-9964-30C438D52676}" presName="aNode" presStyleLbl="fgAcc1" presStyleIdx="2" presStyleCnt="5">
        <dgm:presLayoutVars>
          <dgm:bulletEnabled val="1"/>
        </dgm:presLayoutVars>
      </dgm:prSet>
      <dgm:spPr/>
    </dgm:pt>
    <dgm:pt modelId="{3411172E-48EA-42D6-8C10-A4DAFFC54F0A}" type="pres">
      <dgm:prSet presAssocID="{69E164D4-AB8A-4241-9964-30C438D52676}" presName="aSpace" presStyleCnt="0"/>
      <dgm:spPr/>
    </dgm:pt>
    <dgm:pt modelId="{DB4CEB8F-D6BC-467F-8469-89868684B819}" type="pres">
      <dgm:prSet presAssocID="{004FEA02-F740-490A-A1E4-A9AD9BFD9989}" presName="aNode" presStyleLbl="fgAcc1" presStyleIdx="3" presStyleCnt="5">
        <dgm:presLayoutVars>
          <dgm:bulletEnabled val="1"/>
        </dgm:presLayoutVars>
      </dgm:prSet>
      <dgm:spPr/>
    </dgm:pt>
    <dgm:pt modelId="{430876D3-B290-44D0-BF72-06FA45278497}" type="pres">
      <dgm:prSet presAssocID="{004FEA02-F740-490A-A1E4-A9AD9BFD9989}" presName="aSpace" presStyleCnt="0"/>
      <dgm:spPr/>
    </dgm:pt>
    <dgm:pt modelId="{D91593BC-0FC8-4A3F-BF62-D67477388B72}" type="pres">
      <dgm:prSet presAssocID="{383170C0-A8BF-43C4-B376-E8B2F3A982CE}" presName="aNode" presStyleLbl="fgAcc1" presStyleIdx="4" presStyleCnt="5">
        <dgm:presLayoutVars>
          <dgm:bulletEnabled val="1"/>
        </dgm:presLayoutVars>
      </dgm:prSet>
      <dgm:spPr/>
    </dgm:pt>
    <dgm:pt modelId="{129540E7-A19E-47AD-BAB3-BA07B4D4B0A0}" type="pres">
      <dgm:prSet presAssocID="{383170C0-A8BF-43C4-B376-E8B2F3A982CE}" presName="aSpace" presStyleCnt="0"/>
      <dgm:spPr/>
    </dgm:pt>
  </dgm:ptLst>
  <dgm:cxnLst>
    <dgm:cxn modelId="{E259E605-0CD1-4CD7-82F5-533140305718}" type="presOf" srcId="{50AA0F01-7DD7-4EFA-8024-66A7B72C6959}" destId="{F8C50E5C-F811-4DDD-9C2F-E9C3BD94F9CE}" srcOrd="0" destOrd="0" presId="urn:microsoft.com/office/officeart/2005/8/layout/pyramid2"/>
    <dgm:cxn modelId="{F465F21B-34E2-47CE-8A5B-EF0D1D95C31C}" srcId="{B79EB4CF-49BE-4BAE-9926-0318F64EEBB5}" destId="{004FEA02-F740-490A-A1E4-A9AD9BFD9989}" srcOrd="3" destOrd="0" parTransId="{4DE04BDB-2180-43C8-BB7F-852A15C0B8CA}" sibTransId="{DA9A2786-0669-4A11-927D-B94D52D88CFB}"/>
    <dgm:cxn modelId="{E8B0105C-4F68-424E-B9E3-E2AF27FA4D1D}" type="presOf" srcId="{B79EB4CF-49BE-4BAE-9926-0318F64EEBB5}" destId="{BD7F1721-7AB4-431D-835D-890232A59E55}" srcOrd="0" destOrd="0" presId="urn:microsoft.com/office/officeart/2005/8/layout/pyramid2"/>
    <dgm:cxn modelId="{2D556571-4C84-4985-9E97-448C9BB63093}" srcId="{B79EB4CF-49BE-4BAE-9926-0318F64EEBB5}" destId="{69E164D4-AB8A-4241-9964-30C438D52676}" srcOrd="2" destOrd="0" parTransId="{86E06361-D275-4ACE-A535-25D932F57AF9}" sibTransId="{B0C0D4C6-82DA-41C1-93A4-C631FD18545C}"/>
    <dgm:cxn modelId="{53233673-F070-40DE-ACFB-FDC19C4DD04F}" type="presOf" srcId="{004FEA02-F740-490A-A1E4-A9AD9BFD9989}" destId="{DB4CEB8F-D6BC-467F-8469-89868684B819}" srcOrd="0" destOrd="0" presId="urn:microsoft.com/office/officeart/2005/8/layout/pyramid2"/>
    <dgm:cxn modelId="{6B4BD39E-277C-4147-9057-441497FB0DD0}" srcId="{B79EB4CF-49BE-4BAE-9926-0318F64EEBB5}" destId="{67BA4CC0-C712-4125-9885-B04E4EFDA3AB}" srcOrd="0" destOrd="0" parTransId="{4C833D4C-88D1-4EE0-95AD-C3D02E59BAAE}" sibTransId="{FD5B1CE6-E159-423B-AA00-DA9368558F47}"/>
    <dgm:cxn modelId="{815D1EAE-9D54-4B85-BE98-838A7F627573}" srcId="{B79EB4CF-49BE-4BAE-9926-0318F64EEBB5}" destId="{383170C0-A8BF-43C4-B376-E8B2F3A982CE}" srcOrd="4" destOrd="0" parTransId="{21855CD0-F07C-4A0D-B540-CAA0E61CAE46}" sibTransId="{9391A418-FA29-4728-A68D-306EA72D81B6}"/>
    <dgm:cxn modelId="{84C844BC-A9E3-46D6-A395-39CCFE2950B8}" type="presOf" srcId="{383170C0-A8BF-43C4-B376-E8B2F3A982CE}" destId="{D91593BC-0FC8-4A3F-BF62-D67477388B72}" srcOrd="0" destOrd="0" presId="urn:microsoft.com/office/officeart/2005/8/layout/pyramid2"/>
    <dgm:cxn modelId="{6A6795BE-DD8B-4F9A-B8B0-C95C5D3A33D9}" type="presOf" srcId="{67BA4CC0-C712-4125-9885-B04E4EFDA3AB}" destId="{B42205CD-AD6F-46CF-9E57-31324D5365AB}" srcOrd="0" destOrd="0" presId="urn:microsoft.com/office/officeart/2005/8/layout/pyramid2"/>
    <dgm:cxn modelId="{8918F2D6-208F-432B-9A93-F0B7E6AD8891}" type="presOf" srcId="{69E164D4-AB8A-4241-9964-30C438D52676}" destId="{A5836B74-1DD3-42DA-B9B3-9AA42C0A474F}" srcOrd="0" destOrd="0" presId="urn:microsoft.com/office/officeart/2005/8/layout/pyramid2"/>
    <dgm:cxn modelId="{6DE46BD8-6979-4D67-BE3F-9103FC93F01E}" srcId="{B79EB4CF-49BE-4BAE-9926-0318F64EEBB5}" destId="{50AA0F01-7DD7-4EFA-8024-66A7B72C6959}" srcOrd="1" destOrd="0" parTransId="{3A75ACF5-796B-41F6-B5FB-363F1087A13F}" sibTransId="{B07D40BC-1DF6-4548-9F83-8B47E056080A}"/>
    <dgm:cxn modelId="{948D5C00-2721-40A1-A692-48594E8021B0}" type="presParOf" srcId="{BD7F1721-7AB4-431D-835D-890232A59E55}" destId="{F6109947-ADC9-4D64-8878-2D2CCE90903E}" srcOrd="0" destOrd="0" presId="urn:microsoft.com/office/officeart/2005/8/layout/pyramid2"/>
    <dgm:cxn modelId="{3ABD8388-B81C-4406-A596-56A50310696F}" type="presParOf" srcId="{BD7F1721-7AB4-431D-835D-890232A59E55}" destId="{803DC09D-1AC1-4914-9FDE-AF980B5E9612}" srcOrd="1" destOrd="0" presId="urn:microsoft.com/office/officeart/2005/8/layout/pyramid2"/>
    <dgm:cxn modelId="{CE6177A2-7FFE-40B2-8795-7608AC8FD78A}" type="presParOf" srcId="{803DC09D-1AC1-4914-9FDE-AF980B5E9612}" destId="{B42205CD-AD6F-46CF-9E57-31324D5365AB}" srcOrd="0" destOrd="0" presId="urn:microsoft.com/office/officeart/2005/8/layout/pyramid2"/>
    <dgm:cxn modelId="{A3BC04D9-FCE5-4FB0-82AA-46C460DBAD50}" type="presParOf" srcId="{803DC09D-1AC1-4914-9FDE-AF980B5E9612}" destId="{7232DF43-73F7-4026-88E5-BACD7D8D59F9}" srcOrd="1" destOrd="0" presId="urn:microsoft.com/office/officeart/2005/8/layout/pyramid2"/>
    <dgm:cxn modelId="{BA1A6FC6-715B-4FF4-B2E4-1ECA33ED339E}" type="presParOf" srcId="{803DC09D-1AC1-4914-9FDE-AF980B5E9612}" destId="{F8C50E5C-F811-4DDD-9C2F-E9C3BD94F9CE}" srcOrd="2" destOrd="0" presId="urn:microsoft.com/office/officeart/2005/8/layout/pyramid2"/>
    <dgm:cxn modelId="{1FF81CC4-59BD-46D0-89B8-AB4FB3232BE9}" type="presParOf" srcId="{803DC09D-1AC1-4914-9FDE-AF980B5E9612}" destId="{88C67B72-2DAC-49F9-A978-E37FC45C806C}" srcOrd="3" destOrd="0" presId="urn:microsoft.com/office/officeart/2005/8/layout/pyramid2"/>
    <dgm:cxn modelId="{32473741-B04C-4894-B739-7827491562D5}" type="presParOf" srcId="{803DC09D-1AC1-4914-9FDE-AF980B5E9612}" destId="{A5836B74-1DD3-42DA-B9B3-9AA42C0A474F}" srcOrd="4" destOrd="0" presId="urn:microsoft.com/office/officeart/2005/8/layout/pyramid2"/>
    <dgm:cxn modelId="{FAF11CE7-DF4C-4FFA-A825-0078B0F88B32}" type="presParOf" srcId="{803DC09D-1AC1-4914-9FDE-AF980B5E9612}" destId="{3411172E-48EA-42D6-8C10-A4DAFFC54F0A}" srcOrd="5" destOrd="0" presId="urn:microsoft.com/office/officeart/2005/8/layout/pyramid2"/>
    <dgm:cxn modelId="{D7DB3A53-BF32-49B9-9EC0-64F10E5A4E6C}" type="presParOf" srcId="{803DC09D-1AC1-4914-9FDE-AF980B5E9612}" destId="{DB4CEB8F-D6BC-467F-8469-89868684B819}" srcOrd="6" destOrd="0" presId="urn:microsoft.com/office/officeart/2005/8/layout/pyramid2"/>
    <dgm:cxn modelId="{33F9ACDA-6E99-4FE1-AD4C-E4FC42E70F29}" type="presParOf" srcId="{803DC09D-1AC1-4914-9FDE-AF980B5E9612}" destId="{430876D3-B290-44D0-BF72-06FA45278497}" srcOrd="7" destOrd="0" presId="urn:microsoft.com/office/officeart/2005/8/layout/pyramid2"/>
    <dgm:cxn modelId="{C5BF4E80-89E3-4499-9E7F-9C86734A1CF4}" type="presParOf" srcId="{803DC09D-1AC1-4914-9FDE-AF980B5E9612}" destId="{D91593BC-0FC8-4A3F-BF62-D67477388B72}" srcOrd="8" destOrd="0" presId="urn:microsoft.com/office/officeart/2005/8/layout/pyramid2"/>
    <dgm:cxn modelId="{50F81EA5-F747-4BD2-83C9-DFF4197C8967}" type="presParOf" srcId="{803DC09D-1AC1-4914-9FDE-AF980B5E9612}" destId="{129540E7-A19E-47AD-BAB3-BA07B4D4B0A0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671F2E-3EE5-4C5B-9DF0-84A16596E0C7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171701B-8BBD-4CCF-9758-AB06997CBF95}">
      <dgm:prSet/>
      <dgm:spPr/>
      <dgm:t>
        <a:bodyPr/>
        <a:lstStyle/>
        <a:p>
          <a:r>
            <a:rPr lang="zh-TW" dirty="0"/>
            <a:t>將膽固醇分類為三類</a:t>
          </a:r>
          <a:r>
            <a:rPr lang="en-US" dirty="0"/>
            <a:t>:</a:t>
          </a:r>
          <a:endParaRPr lang="zh-TW" dirty="0"/>
        </a:p>
      </dgm:t>
    </dgm:pt>
    <dgm:pt modelId="{C674A73B-E01E-4463-8745-0E133D34E6EA}" type="parTrans" cxnId="{053F2295-C88A-40C7-A212-22687E12C2CB}">
      <dgm:prSet/>
      <dgm:spPr/>
      <dgm:t>
        <a:bodyPr/>
        <a:lstStyle/>
        <a:p>
          <a:endParaRPr lang="zh-TW" altLang="en-US"/>
        </a:p>
      </dgm:t>
    </dgm:pt>
    <dgm:pt modelId="{2D3D04FA-9600-4C7A-B705-5067EE1D08C4}" type="sibTrans" cxnId="{053F2295-C88A-40C7-A212-22687E12C2CB}">
      <dgm:prSet/>
      <dgm:spPr/>
      <dgm:t>
        <a:bodyPr/>
        <a:lstStyle/>
        <a:p>
          <a:endParaRPr lang="zh-TW" altLang="en-US"/>
        </a:p>
      </dgm:t>
    </dgm:pt>
    <dgm:pt modelId="{B5DB59C8-E8BB-4BD0-8085-6DFF4EB7B0C0}">
      <dgm:prSet/>
      <dgm:spPr/>
      <dgm:t>
        <a:bodyPr vert="horz" anchor="ctr" anchorCtr="1"/>
        <a:lstStyle/>
        <a:p>
          <a:r>
            <a:rPr lang="en-US" dirty="0" err="1"/>
            <a:t>VeryHigh</a:t>
          </a:r>
          <a:r>
            <a:rPr lang="en-US" dirty="0"/>
            <a:t>:</a:t>
          </a:r>
          <a:r>
            <a:rPr lang="zh-TW" dirty="0"/>
            <a:t>在超標膽固醇具有心臟病的病患落在</a:t>
          </a:r>
          <a:r>
            <a:rPr lang="en-US" dirty="0"/>
            <a:t>50~60</a:t>
          </a:r>
          <a:r>
            <a:rPr lang="zh-TW" dirty="0"/>
            <a:t>歲左右</a:t>
          </a:r>
          <a:r>
            <a:rPr lang="en-US" dirty="0"/>
            <a:t>,</a:t>
          </a:r>
          <a:r>
            <a:rPr lang="zh-TW" dirty="0"/>
            <a:t>人數最多</a:t>
          </a:r>
        </a:p>
      </dgm:t>
    </dgm:pt>
    <dgm:pt modelId="{C1E34C13-97BE-4E4C-88E6-435FAF3E8437}" type="parTrans" cxnId="{FF7C0BF9-963E-41BC-A552-4355C9C00F05}">
      <dgm:prSet/>
      <dgm:spPr/>
      <dgm:t>
        <a:bodyPr/>
        <a:lstStyle/>
        <a:p>
          <a:endParaRPr lang="zh-TW" altLang="en-US"/>
        </a:p>
      </dgm:t>
    </dgm:pt>
    <dgm:pt modelId="{D123BC83-CF35-4691-A2B8-A91FDBABD49F}" type="sibTrans" cxnId="{FF7C0BF9-963E-41BC-A552-4355C9C00F05}">
      <dgm:prSet/>
      <dgm:spPr/>
      <dgm:t>
        <a:bodyPr/>
        <a:lstStyle/>
        <a:p>
          <a:endParaRPr lang="zh-TW" altLang="en-US"/>
        </a:p>
      </dgm:t>
    </dgm:pt>
    <dgm:pt modelId="{15E333A0-8AD1-4C8C-91A0-3B7FAB3E2C2C}">
      <dgm:prSet/>
      <dgm:spPr/>
      <dgm:t>
        <a:bodyPr/>
        <a:lstStyle/>
        <a:p>
          <a:r>
            <a:rPr lang="en-US" dirty="0"/>
            <a:t>High:</a:t>
          </a:r>
          <a:r>
            <a:rPr lang="zh-TW" dirty="0"/>
            <a:t>在高膽固醇具有心臟病的病患落在</a:t>
          </a:r>
          <a:r>
            <a:rPr lang="en-US" dirty="0"/>
            <a:t>50~60</a:t>
          </a:r>
          <a:r>
            <a:rPr lang="zh-TW" dirty="0"/>
            <a:t>歲左右</a:t>
          </a:r>
          <a:r>
            <a:rPr lang="en-US" dirty="0"/>
            <a:t>,</a:t>
          </a:r>
          <a:r>
            <a:rPr lang="zh-TW" dirty="0"/>
            <a:t>人數較少</a:t>
          </a:r>
        </a:p>
      </dgm:t>
    </dgm:pt>
    <dgm:pt modelId="{AA8F4466-9F15-4EF5-A9CC-7C1C5E508F92}" type="parTrans" cxnId="{7F09D880-064C-4F54-8F1E-48E4ADD84FFA}">
      <dgm:prSet/>
      <dgm:spPr/>
      <dgm:t>
        <a:bodyPr/>
        <a:lstStyle/>
        <a:p>
          <a:endParaRPr lang="zh-TW" altLang="en-US"/>
        </a:p>
      </dgm:t>
    </dgm:pt>
    <dgm:pt modelId="{8E7E33CD-EE43-4CD7-AAA3-DA0EDFB04249}" type="sibTrans" cxnId="{7F09D880-064C-4F54-8F1E-48E4ADD84FFA}">
      <dgm:prSet/>
      <dgm:spPr/>
      <dgm:t>
        <a:bodyPr/>
        <a:lstStyle/>
        <a:p>
          <a:endParaRPr lang="zh-TW" altLang="en-US"/>
        </a:p>
      </dgm:t>
    </dgm:pt>
    <dgm:pt modelId="{693F7319-C154-4753-9B08-6F5C55830DCC}">
      <dgm:prSet/>
      <dgm:spPr/>
      <dgm:t>
        <a:bodyPr/>
        <a:lstStyle/>
        <a:p>
          <a:r>
            <a:rPr lang="en-US" dirty="0"/>
            <a:t>Normal:</a:t>
          </a:r>
          <a:r>
            <a:rPr lang="zh-TW" altLang="en-US" dirty="0"/>
            <a:t>一般</a:t>
          </a:r>
          <a:r>
            <a:rPr lang="zh-TW" dirty="0"/>
            <a:t>膽固醇具有心臟病的病患落在</a:t>
          </a:r>
          <a:r>
            <a:rPr lang="en-US" dirty="0"/>
            <a:t>50~60</a:t>
          </a:r>
          <a:r>
            <a:rPr lang="zh-TW" dirty="0"/>
            <a:t>歲左右</a:t>
          </a:r>
          <a:r>
            <a:rPr lang="en-US" dirty="0"/>
            <a:t>,</a:t>
          </a:r>
          <a:r>
            <a:rPr lang="zh-TW" dirty="0"/>
            <a:t>人數次之</a:t>
          </a:r>
          <a:endParaRPr lang="en-US" altLang="zh-TW" dirty="0"/>
        </a:p>
      </dgm:t>
    </dgm:pt>
    <dgm:pt modelId="{79F29A68-2C9A-4893-A24D-24328AAF3CED}" type="parTrans" cxnId="{A8F87DF4-D964-4A35-853C-89650E843060}">
      <dgm:prSet/>
      <dgm:spPr/>
      <dgm:t>
        <a:bodyPr/>
        <a:lstStyle/>
        <a:p>
          <a:endParaRPr lang="zh-TW" altLang="en-US"/>
        </a:p>
      </dgm:t>
    </dgm:pt>
    <dgm:pt modelId="{9FCF91BB-5109-4A4E-B33B-11AFC538A0D2}" type="sibTrans" cxnId="{A8F87DF4-D964-4A35-853C-89650E843060}">
      <dgm:prSet/>
      <dgm:spPr/>
      <dgm:t>
        <a:bodyPr/>
        <a:lstStyle/>
        <a:p>
          <a:endParaRPr lang="zh-TW" altLang="en-US"/>
        </a:p>
      </dgm:t>
    </dgm:pt>
    <dgm:pt modelId="{C36F95FC-6017-4DEF-A654-03136912F6DD}" type="pres">
      <dgm:prSet presAssocID="{3D671F2E-3EE5-4C5B-9DF0-84A16596E0C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21E87A0-F6CA-4FB3-BFF3-C992324F972D}" type="pres">
      <dgm:prSet presAssocID="{3D671F2E-3EE5-4C5B-9DF0-84A16596E0C7}" presName="hierFlow" presStyleCnt="0"/>
      <dgm:spPr/>
    </dgm:pt>
    <dgm:pt modelId="{D9093C42-02E7-44F4-AE8E-71076C945157}" type="pres">
      <dgm:prSet presAssocID="{3D671F2E-3EE5-4C5B-9DF0-84A16596E0C7}" presName="firstBuf" presStyleCnt="0"/>
      <dgm:spPr/>
    </dgm:pt>
    <dgm:pt modelId="{85E7AE1A-5709-4C81-9125-40958218C6D5}" type="pres">
      <dgm:prSet presAssocID="{3D671F2E-3EE5-4C5B-9DF0-84A16596E0C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A6E603-15C8-48F1-B3C3-D8FD97DAC857}" type="pres">
      <dgm:prSet presAssocID="{E171701B-8BBD-4CCF-9758-AB06997CBF95}" presName="Name14" presStyleCnt="0"/>
      <dgm:spPr/>
    </dgm:pt>
    <dgm:pt modelId="{2A527F00-60AC-4420-A05B-A27BB116477A}" type="pres">
      <dgm:prSet presAssocID="{E171701B-8BBD-4CCF-9758-AB06997CBF95}" presName="level1Shape" presStyleLbl="node0" presStyleIdx="0" presStyleCnt="1" custLinFactNeighborX="3554" custLinFactNeighborY="-21292">
        <dgm:presLayoutVars>
          <dgm:chPref val="3"/>
        </dgm:presLayoutVars>
      </dgm:prSet>
      <dgm:spPr/>
    </dgm:pt>
    <dgm:pt modelId="{290A4695-C6A2-4460-9386-988F0934F1A4}" type="pres">
      <dgm:prSet presAssocID="{E171701B-8BBD-4CCF-9758-AB06997CBF95}" presName="hierChild2" presStyleCnt="0"/>
      <dgm:spPr/>
    </dgm:pt>
    <dgm:pt modelId="{D11A3ED4-9AA7-475F-BCE4-A145A98F36F9}" type="pres">
      <dgm:prSet presAssocID="{3D671F2E-3EE5-4C5B-9DF0-84A16596E0C7}" presName="bgShapesFlow" presStyleCnt="0"/>
      <dgm:spPr/>
    </dgm:pt>
    <dgm:pt modelId="{37A6D3EC-FB36-40C0-A6C6-C3B7C7AC5435}" type="pres">
      <dgm:prSet presAssocID="{B5DB59C8-E8BB-4BD0-8085-6DFF4EB7B0C0}" presName="rectComp" presStyleCnt="0"/>
      <dgm:spPr/>
    </dgm:pt>
    <dgm:pt modelId="{F5DA34B5-DA22-4CFA-A1EC-B57E93E9AF72}" type="pres">
      <dgm:prSet presAssocID="{B5DB59C8-E8BB-4BD0-8085-6DFF4EB7B0C0}" presName="bgRect" presStyleLbl="bgShp" presStyleIdx="0" presStyleCnt="3"/>
      <dgm:spPr/>
    </dgm:pt>
    <dgm:pt modelId="{C2898AF4-E5A3-48E4-BFE5-1637DD8FD270}" type="pres">
      <dgm:prSet presAssocID="{B5DB59C8-E8BB-4BD0-8085-6DFF4EB7B0C0}" presName="bgRectTx" presStyleLbl="bgShp" presStyleIdx="0" presStyleCnt="3">
        <dgm:presLayoutVars>
          <dgm:bulletEnabled val="1"/>
        </dgm:presLayoutVars>
      </dgm:prSet>
      <dgm:spPr/>
    </dgm:pt>
    <dgm:pt modelId="{8AD6AD90-6A0D-49D5-B6BF-3B6565387E37}" type="pres">
      <dgm:prSet presAssocID="{B5DB59C8-E8BB-4BD0-8085-6DFF4EB7B0C0}" presName="spComp" presStyleCnt="0"/>
      <dgm:spPr/>
    </dgm:pt>
    <dgm:pt modelId="{7C751466-9DA0-4E32-8293-7F969DF19A1B}" type="pres">
      <dgm:prSet presAssocID="{B5DB59C8-E8BB-4BD0-8085-6DFF4EB7B0C0}" presName="vSp" presStyleCnt="0"/>
      <dgm:spPr/>
    </dgm:pt>
    <dgm:pt modelId="{154A3A3D-145B-4EEE-B483-A3651B526086}" type="pres">
      <dgm:prSet presAssocID="{693F7319-C154-4753-9B08-6F5C55830DCC}" presName="rectComp" presStyleCnt="0"/>
      <dgm:spPr/>
    </dgm:pt>
    <dgm:pt modelId="{7289CFCD-70E8-4103-8401-A7B85E6E3D4E}" type="pres">
      <dgm:prSet presAssocID="{693F7319-C154-4753-9B08-6F5C55830DCC}" presName="bgRect" presStyleLbl="bgShp" presStyleIdx="1" presStyleCnt="3"/>
      <dgm:spPr/>
    </dgm:pt>
    <dgm:pt modelId="{522329D5-8BAC-457F-886F-5B082BB4DED4}" type="pres">
      <dgm:prSet presAssocID="{693F7319-C154-4753-9B08-6F5C55830DCC}" presName="bgRectTx" presStyleLbl="bgShp" presStyleIdx="1" presStyleCnt="3">
        <dgm:presLayoutVars>
          <dgm:bulletEnabled val="1"/>
        </dgm:presLayoutVars>
      </dgm:prSet>
      <dgm:spPr/>
    </dgm:pt>
    <dgm:pt modelId="{5DE4529C-DB2B-4B1A-98B0-6D806F414ABE}" type="pres">
      <dgm:prSet presAssocID="{693F7319-C154-4753-9B08-6F5C55830DCC}" presName="spComp" presStyleCnt="0"/>
      <dgm:spPr/>
    </dgm:pt>
    <dgm:pt modelId="{A3C77B46-27B1-42C3-B788-BBAA5AA94629}" type="pres">
      <dgm:prSet presAssocID="{693F7319-C154-4753-9B08-6F5C55830DCC}" presName="vSp" presStyleCnt="0"/>
      <dgm:spPr/>
    </dgm:pt>
    <dgm:pt modelId="{969314FE-C040-45CD-9279-61BD2AE18A50}" type="pres">
      <dgm:prSet presAssocID="{15E333A0-8AD1-4C8C-91A0-3B7FAB3E2C2C}" presName="rectComp" presStyleCnt="0"/>
      <dgm:spPr/>
    </dgm:pt>
    <dgm:pt modelId="{FAE2519C-6705-47EC-84C7-9E95345E7C5B}" type="pres">
      <dgm:prSet presAssocID="{15E333A0-8AD1-4C8C-91A0-3B7FAB3E2C2C}" presName="bgRect" presStyleLbl="bgShp" presStyleIdx="2" presStyleCnt="3" custLinFactNeighborX="-234" custLinFactNeighborY="-3492"/>
      <dgm:spPr/>
    </dgm:pt>
    <dgm:pt modelId="{B63B8D3A-99C0-4951-A803-64B030004FC4}" type="pres">
      <dgm:prSet presAssocID="{15E333A0-8AD1-4C8C-91A0-3B7FAB3E2C2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9C5480B-E9B1-429B-A0CB-A0BAEE5D7596}" type="presOf" srcId="{E171701B-8BBD-4CCF-9758-AB06997CBF95}" destId="{2A527F00-60AC-4420-A05B-A27BB116477A}" srcOrd="0" destOrd="0" presId="urn:microsoft.com/office/officeart/2005/8/layout/hierarchy6"/>
    <dgm:cxn modelId="{B273700B-D5AC-4271-85C5-14398AE98366}" type="presOf" srcId="{15E333A0-8AD1-4C8C-91A0-3B7FAB3E2C2C}" destId="{FAE2519C-6705-47EC-84C7-9E95345E7C5B}" srcOrd="0" destOrd="0" presId="urn:microsoft.com/office/officeart/2005/8/layout/hierarchy6"/>
    <dgm:cxn modelId="{AB586222-EC8F-42F8-9EDD-F8F1B10D0931}" type="presOf" srcId="{693F7319-C154-4753-9B08-6F5C55830DCC}" destId="{7289CFCD-70E8-4103-8401-A7B85E6E3D4E}" srcOrd="0" destOrd="0" presId="urn:microsoft.com/office/officeart/2005/8/layout/hierarchy6"/>
    <dgm:cxn modelId="{A6DCAD74-C307-4FF7-94F2-3DBE148D069B}" type="presOf" srcId="{B5DB59C8-E8BB-4BD0-8085-6DFF4EB7B0C0}" destId="{C2898AF4-E5A3-48E4-BFE5-1637DD8FD270}" srcOrd="1" destOrd="0" presId="urn:microsoft.com/office/officeart/2005/8/layout/hierarchy6"/>
    <dgm:cxn modelId="{635E8C58-3495-416B-9C95-FE78C91E4ACB}" type="presOf" srcId="{3D671F2E-3EE5-4C5B-9DF0-84A16596E0C7}" destId="{C36F95FC-6017-4DEF-A654-03136912F6DD}" srcOrd="0" destOrd="0" presId="urn:microsoft.com/office/officeart/2005/8/layout/hierarchy6"/>
    <dgm:cxn modelId="{7F09D880-064C-4F54-8F1E-48E4ADD84FFA}" srcId="{3D671F2E-3EE5-4C5B-9DF0-84A16596E0C7}" destId="{15E333A0-8AD1-4C8C-91A0-3B7FAB3E2C2C}" srcOrd="3" destOrd="0" parTransId="{AA8F4466-9F15-4EF5-A9CC-7C1C5E508F92}" sibTransId="{8E7E33CD-EE43-4CD7-AAA3-DA0EDFB04249}"/>
    <dgm:cxn modelId="{053F2295-C88A-40C7-A212-22687E12C2CB}" srcId="{3D671F2E-3EE5-4C5B-9DF0-84A16596E0C7}" destId="{E171701B-8BBD-4CCF-9758-AB06997CBF95}" srcOrd="0" destOrd="0" parTransId="{C674A73B-E01E-4463-8745-0E133D34E6EA}" sibTransId="{2D3D04FA-9600-4C7A-B705-5067EE1D08C4}"/>
    <dgm:cxn modelId="{36A6D1B7-957B-487B-931E-EAC86F3EDB4A}" type="presOf" srcId="{15E333A0-8AD1-4C8C-91A0-3B7FAB3E2C2C}" destId="{B63B8D3A-99C0-4951-A803-64B030004FC4}" srcOrd="1" destOrd="0" presId="urn:microsoft.com/office/officeart/2005/8/layout/hierarchy6"/>
    <dgm:cxn modelId="{8D037ADB-8440-47EF-A6EA-1E39D6DCE0A4}" type="presOf" srcId="{B5DB59C8-E8BB-4BD0-8085-6DFF4EB7B0C0}" destId="{F5DA34B5-DA22-4CFA-A1EC-B57E93E9AF72}" srcOrd="0" destOrd="0" presId="urn:microsoft.com/office/officeart/2005/8/layout/hierarchy6"/>
    <dgm:cxn modelId="{115AEAF1-BA1F-4E73-93B2-86156B7A885E}" type="presOf" srcId="{693F7319-C154-4753-9B08-6F5C55830DCC}" destId="{522329D5-8BAC-457F-886F-5B082BB4DED4}" srcOrd="1" destOrd="0" presId="urn:microsoft.com/office/officeart/2005/8/layout/hierarchy6"/>
    <dgm:cxn modelId="{A8F87DF4-D964-4A35-853C-89650E843060}" srcId="{3D671F2E-3EE5-4C5B-9DF0-84A16596E0C7}" destId="{693F7319-C154-4753-9B08-6F5C55830DCC}" srcOrd="2" destOrd="0" parTransId="{79F29A68-2C9A-4893-A24D-24328AAF3CED}" sibTransId="{9FCF91BB-5109-4A4E-B33B-11AFC538A0D2}"/>
    <dgm:cxn modelId="{FF7C0BF9-963E-41BC-A552-4355C9C00F05}" srcId="{3D671F2E-3EE5-4C5B-9DF0-84A16596E0C7}" destId="{B5DB59C8-E8BB-4BD0-8085-6DFF4EB7B0C0}" srcOrd="1" destOrd="0" parTransId="{C1E34C13-97BE-4E4C-88E6-435FAF3E8437}" sibTransId="{D123BC83-CF35-4691-A2B8-A91FDBABD49F}"/>
    <dgm:cxn modelId="{D42AC3D2-4BAE-404D-BAE6-05BDFA5C36C2}" type="presParOf" srcId="{C36F95FC-6017-4DEF-A654-03136912F6DD}" destId="{921E87A0-F6CA-4FB3-BFF3-C992324F972D}" srcOrd="0" destOrd="0" presId="urn:microsoft.com/office/officeart/2005/8/layout/hierarchy6"/>
    <dgm:cxn modelId="{6C33F682-4BFA-4050-BDB0-C1427E570B64}" type="presParOf" srcId="{921E87A0-F6CA-4FB3-BFF3-C992324F972D}" destId="{D9093C42-02E7-44F4-AE8E-71076C945157}" srcOrd="0" destOrd="0" presId="urn:microsoft.com/office/officeart/2005/8/layout/hierarchy6"/>
    <dgm:cxn modelId="{213DCB6F-7409-4B91-B95F-C4F7123EA775}" type="presParOf" srcId="{921E87A0-F6CA-4FB3-BFF3-C992324F972D}" destId="{85E7AE1A-5709-4C81-9125-40958218C6D5}" srcOrd="1" destOrd="0" presId="urn:microsoft.com/office/officeart/2005/8/layout/hierarchy6"/>
    <dgm:cxn modelId="{EF2C9112-0213-4768-9003-20B473E78F60}" type="presParOf" srcId="{85E7AE1A-5709-4C81-9125-40958218C6D5}" destId="{BFA6E603-15C8-48F1-B3C3-D8FD97DAC857}" srcOrd="0" destOrd="0" presId="urn:microsoft.com/office/officeart/2005/8/layout/hierarchy6"/>
    <dgm:cxn modelId="{8C7DF8B2-C080-44D6-AE63-83C9E2101BAE}" type="presParOf" srcId="{BFA6E603-15C8-48F1-B3C3-D8FD97DAC857}" destId="{2A527F00-60AC-4420-A05B-A27BB116477A}" srcOrd="0" destOrd="0" presId="urn:microsoft.com/office/officeart/2005/8/layout/hierarchy6"/>
    <dgm:cxn modelId="{1300DEC6-5CA9-4647-A3DE-AFD0E5A4B676}" type="presParOf" srcId="{BFA6E603-15C8-48F1-B3C3-D8FD97DAC857}" destId="{290A4695-C6A2-4460-9386-988F0934F1A4}" srcOrd="1" destOrd="0" presId="urn:microsoft.com/office/officeart/2005/8/layout/hierarchy6"/>
    <dgm:cxn modelId="{60D8DBCA-CF79-4DBA-B337-A24248BD238F}" type="presParOf" srcId="{C36F95FC-6017-4DEF-A654-03136912F6DD}" destId="{D11A3ED4-9AA7-475F-BCE4-A145A98F36F9}" srcOrd="1" destOrd="0" presId="urn:microsoft.com/office/officeart/2005/8/layout/hierarchy6"/>
    <dgm:cxn modelId="{D6C2BD95-20DC-49D6-85BE-ED7F7E32BFB4}" type="presParOf" srcId="{D11A3ED4-9AA7-475F-BCE4-A145A98F36F9}" destId="{37A6D3EC-FB36-40C0-A6C6-C3B7C7AC5435}" srcOrd="0" destOrd="0" presId="urn:microsoft.com/office/officeart/2005/8/layout/hierarchy6"/>
    <dgm:cxn modelId="{B209FC87-30A7-4165-8775-0BF5F01EE351}" type="presParOf" srcId="{37A6D3EC-FB36-40C0-A6C6-C3B7C7AC5435}" destId="{F5DA34B5-DA22-4CFA-A1EC-B57E93E9AF72}" srcOrd="0" destOrd="0" presId="urn:microsoft.com/office/officeart/2005/8/layout/hierarchy6"/>
    <dgm:cxn modelId="{328DA77E-0440-4482-9FF3-8679F99A2A58}" type="presParOf" srcId="{37A6D3EC-FB36-40C0-A6C6-C3B7C7AC5435}" destId="{C2898AF4-E5A3-48E4-BFE5-1637DD8FD270}" srcOrd="1" destOrd="0" presId="urn:microsoft.com/office/officeart/2005/8/layout/hierarchy6"/>
    <dgm:cxn modelId="{301EB45D-5CF0-47D6-87FD-BCE10644DD14}" type="presParOf" srcId="{D11A3ED4-9AA7-475F-BCE4-A145A98F36F9}" destId="{8AD6AD90-6A0D-49D5-B6BF-3B6565387E37}" srcOrd="1" destOrd="0" presId="urn:microsoft.com/office/officeart/2005/8/layout/hierarchy6"/>
    <dgm:cxn modelId="{20BC72CE-1657-40DF-B75A-E215C0AD5EF8}" type="presParOf" srcId="{8AD6AD90-6A0D-49D5-B6BF-3B6565387E37}" destId="{7C751466-9DA0-4E32-8293-7F969DF19A1B}" srcOrd="0" destOrd="0" presId="urn:microsoft.com/office/officeart/2005/8/layout/hierarchy6"/>
    <dgm:cxn modelId="{16CBED67-7CAA-4840-9752-8D7DEB7DD2C0}" type="presParOf" srcId="{D11A3ED4-9AA7-475F-BCE4-A145A98F36F9}" destId="{154A3A3D-145B-4EEE-B483-A3651B526086}" srcOrd="2" destOrd="0" presId="urn:microsoft.com/office/officeart/2005/8/layout/hierarchy6"/>
    <dgm:cxn modelId="{462825BE-32C7-4F3F-9606-AE48A78B2965}" type="presParOf" srcId="{154A3A3D-145B-4EEE-B483-A3651B526086}" destId="{7289CFCD-70E8-4103-8401-A7B85E6E3D4E}" srcOrd="0" destOrd="0" presId="urn:microsoft.com/office/officeart/2005/8/layout/hierarchy6"/>
    <dgm:cxn modelId="{8774AD22-5948-4FEA-9A4B-2FB88EFD8591}" type="presParOf" srcId="{154A3A3D-145B-4EEE-B483-A3651B526086}" destId="{522329D5-8BAC-457F-886F-5B082BB4DED4}" srcOrd="1" destOrd="0" presId="urn:microsoft.com/office/officeart/2005/8/layout/hierarchy6"/>
    <dgm:cxn modelId="{E85A14CB-99D6-4A44-A49D-424C99B5632F}" type="presParOf" srcId="{D11A3ED4-9AA7-475F-BCE4-A145A98F36F9}" destId="{5DE4529C-DB2B-4B1A-98B0-6D806F414ABE}" srcOrd="3" destOrd="0" presId="urn:microsoft.com/office/officeart/2005/8/layout/hierarchy6"/>
    <dgm:cxn modelId="{6DA71D9C-4991-47E2-86A6-85EACE256BDA}" type="presParOf" srcId="{5DE4529C-DB2B-4B1A-98B0-6D806F414ABE}" destId="{A3C77B46-27B1-42C3-B788-BBAA5AA94629}" srcOrd="0" destOrd="0" presId="urn:microsoft.com/office/officeart/2005/8/layout/hierarchy6"/>
    <dgm:cxn modelId="{38AEE67B-DE3A-446E-BB50-243C68C29D93}" type="presParOf" srcId="{D11A3ED4-9AA7-475F-BCE4-A145A98F36F9}" destId="{969314FE-C040-45CD-9279-61BD2AE18A50}" srcOrd="4" destOrd="0" presId="urn:microsoft.com/office/officeart/2005/8/layout/hierarchy6"/>
    <dgm:cxn modelId="{BE9EF799-0E6E-4F70-A86D-0C38AD392A69}" type="presParOf" srcId="{969314FE-C040-45CD-9279-61BD2AE18A50}" destId="{FAE2519C-6705-47EC-84C7-9E95345E7C5B}" srcOrd="0" destOrd="0" presId="urn:microsoft.com/office/officeart/2005/8/layout/hierarchy6"/>
    <dgm:cxn modelId="{B6DF0838-967D-4EDB-BFF0-4D7649EF1551}" type="presParOf" srcId="{969314FE-C040-45CD-9279-61BD2AE18A50}" destId="{B63B8D3A-99C0-4951-A803-64B030004FC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7F8F75-2354-4ED9-AC9E-5DA424B28FCD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2DFF1C9-05B4-462D-AFCA-522DA5B50411}">
      <dgm:prSet/>
      <dgm:spPr/>
      <dgm:t>
        <a:bodyPr vert="horz"/>
        <a:lstStyle/>
        <a:p>
          <a:r>
            <a:rPr lang="zh-TW" dirty="0"/>
            <a:t>男性有心臟病落在年齡</a:t>
          </a:r>
          <a:r>
            <a:rPr lang="en-US" dirty="0"/>
            <a:t>50~70</a:t>
          </a:r>
          <a:r>
            <a:rPr lang="zh-TW" dirty="0"/>
            <a:t>歲</a:t>
          </a:r>
          <a:r>
            <a:rPr lang="en-US" dirty="0"/>
            <a:t>,</a:t>
          </a:r>
          <a:r>
            <a:rPr lang="zh-TW" dirty="0"/>
            <a:t>最大心率落在</a:t>
          </a:r>
          <a:r>
            <a:rPr lang="en-US" dirty="0"/>
            <a:t>100~140</a:t>
          </a:r>
          <a:r>
            <a:rPr lang="zh-TW" dirty="0"/>
            <a:t>左右</a:t>
          </a:r>
        </a:p>
      </dgm:t>
    </dgm:pt>
    <dgm:pt modelId="{2F17BF73-813D-4820-99B9-A049545E605F}" type="parTrans" cxnId="{2FA5156F-B1B2-4517-9AB2-5E1F5A7E731E}">
      <dgm:prSet/>
      <dgm:spPr/>
      <dgm:t>
        <a:bodyPr/>
        <a:lstStyle/>
        <a:p>
          <a:endParaRPr lang="zh-TW" altLang="en-US"/>
        </a:p>
      </dgm:t>
    </dgm:pt>
    <dgm:pt modelId="{6D115509-7AFD-4224-9471-CA3F687F0433}" type="sibTrans" cxnId="{2FA5156F-B1B2-4517-9AB2-5E1F5A7E731E}">
      <dgm:prSet/>
      <dgm:spPr/>
      <dgm:t>
        <a:bodyPr/>
        <a:lstStyle/>
        <a:p>
          <a:endParaRPr lang="zh-TW" altLang="en-US"/>
        </a:p>
      </dgm:t>
    </dgm:pt>
    <dgm:pt modelId="{106147B4-5393-4360-ABB9-BB289D2A4CB2}">
      <dgm:prSet/>
      <dgm:spPr/>
      <dgm:t>
        <a:bodyPr/>
        <a:lstStyle/>
        <a:p>
          <a:r>
            <a:rPr lang="zh-TW" dirty="0"/>
            <a:t>回歸線</a:t>
          </a:r>
          <a:r>
            <a:rPr lang="zh-TW" altLang="en-US" dirty="0"/>
            <a:t>呈現</a:t>
          </a:r>
          <a:r>
            <a:rPr lang="zh-TW" dirty="0"/>
            <a:t>負成長</a:t>
          </a:r>
          <a:r>
            <a:rPr lang="en-US" dirty="0"/>
            <a:t>(</a:t>
          </a:r>
          <a:r>
            <a:rPr lang="zh-TW" dirty="0"/>
            <a:t>年紀越大</a:t>
          </a:r>
          <a:r>
            <a:rPr lang="en-US" dirty="0"/>
            <a:t>,</a:t>
          </a:r>
          <a:r>
            <a:rPr lang="zh-TW" dirty="0"/>
            <a:t>最大心率越低</a:t>
          </a:r>
          <a:r>
            <a:rPr lang="en-US" altLang="zh-TW" dirty="0"/>
            <a:t>,</a:t>
          </a:r>
          <a:r>
            <a:rPr lang="zh-TW" dirty="0"/>
            <a:t>較容易有心臟病</a:t>
          </a:r>
          <a:r>
            <a:rPr lang="en-US" dirty="0"/>
            <a:t>)</a:t>
          </a:r>
          <a:endParaRPr lang="zh-TW" dirty="0"/>
        </a:p>
      </dgm:t>
    </dgm:pt>
    <dgm:pt modelId="{A566AA08-3AB0-4277-9B8A-2AD257CD9334}" type="parTrans" cxnId="{9BEC6121-9207-440D-BE7E-53EA9233E8D0}">
      <dgm:prSet/>
      <dgm:spPr/>
      <dgm:t>
        <a:bodyPr/>
        <a:lstStyle/>
        <a:p>
          <a:endParaRPr lang="zh-TW" altLang="en-US"/>
        </a:p>
      </dgm:t>
    </dgm:pt>
    <dgm:pt modelId="{C11071B2-9313-4B6F-BC2D-D7396C6E2A8B}" type="sibTrans" cxnId="{9BEC6121-9207-440D-BE7E-53EA9233E8D0}">
      <dgm:prSet/>
      <dgm:spPr/>
      <dgm:t>
        <a:bodyPr/>
        <a:lstStyle/>
        <a:p>
          <a:endParaRPr lang="zh-TW" altLang="en-US"/>
        </a:p>
      </dgm:t>
    </dgm:pt>
    <dgm:pt modelId="{6ECB970B-69E2-4055-B1D0-F092F10D13B0}">
      <dgm:prSet/>
      <dgm:spPr/>
      <dgm:t>
        <a:bodyPr vert="horz" anchor="ctr" anchorCtr="0"/>
        <a:lstStyle/>
        <a:p>
          <a:r>
            <a:rPr lang="zh-TW" dirty="0"/>
            <a:t>女性有心臟病落在年齡</a:t>
          </a:r>
          <a:r>
            <a:rPr lang="en-US" dirty="0"/>
            <a:t>50~70</a:t>
          </a:r>
          <a:r>
            <a:rPr lang="zh-TW" dirty="0"/>
            <a:t>歲</a:t>
          </a:r>
          <a:r>
            <a:rPr lang="en-US" dirty="0"/>
            <a:t>,</a:t>
          </a:r>
          <a:r>
            <a:rPr lang="zh-TW" dirty="0"/>
            <a:t>最大心率落在</a:t>
          </a:r>
          <a:r>
            <a:rPr lang="en-US" dirty="0"/>
            <a:t>100~140</a:t>
          </a:r>
          <a:r>
            <a:rPr lang="zh-TW" dirty="0"/>
            <a:t>左右</a:t>
          </a:r>
        </a:p>
      </dgm:t>
    </dgm:pt>
    <dgm:pt modelId="{228BA404-6836-44D3-86CA-521394317527}" type="sibTrans" cxnId="{B7F72402-36DA-484B-A2E9-EA484917CAAD}">
      <dgm:prSet/>
      <dgm:spPr/>
      <dgm:t>
        <a:bodyPr/>
        <a:lstStyle/>
        <a:p>
          <a:endParaRPr lang="zh-TW" altLang="en-US"/>
        </a:p>
      </dgm:t>
    </dgm:pt>
    <dgm:pt modelId="{DF5C5891-5465-4CBC-9DA6-3C886E08EDF9}" type="parTrans" cxnId="{B7F72402-36DA-484B-A2E9-EA484917CAAD}">
      <dgm:prSet/>
      <dgm:spPr/>
      <dgm:t>
        <a:bodyPr/>
        <a:lstStyle/>
        <a:p>
          <a:endParaRPr lang="zh-TW" altLang="en-US"/>
        </a:p>
      </dgm:t>
    </dgm:pt>
    <dgm:pt modelId="{9D32EBC2-7896-4FA9-8B44-83A839F10926}" type="pres">
      <dgm:prSet presAssocID="{6A7F8F75-2354-4ED9-AC9E-5DA424B28F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BE3212-33DD-4B4B-A3DE-699E33E718E2}" type="pres">
      <dgm:prSet presAssocID="{12DFF1C9-05B4-462D-AFCA-522DA5B50411}" presName="root" presStyleCnt="0"/>
      <dgm:spPr/>
    </dgm:pt>
    <dgm:pt modelId="{D3A24F8D-0C7B-4E0C-9F01-34704B137093}" type="pres">
      <dgm:prSet presAssocID="{12DFF1C9-05B4-462D-AFCA-522DA5B50411}" presName="rootComposite" presStyleCnt="0"/>
      <dgm:spPr/>
    </dgm:pt>
    <dgm:pt modelId="{F454A915-5351-41E6-914D-23AF9BE3AEC1}" type="pres">
      <dgm:prSet presAssocID="{12DFF1C9-05B4-462D-AFCA-522DA5B50411}" presName="rootText" presStyleLbl="node1" presStyleIdx="0" presStyleCnt="3" custLinFactY="14306" custLinFactNeighborX="-2701" custLinFactNeighborY="100000"/>
      <dgm:spPr/>
    </dgm:pt>
    <dgm:pt modelId="{A4DDAF0D-C3F9-4021-AB49-1DF3CD136475}" type="pres">
      <dgm:prSet presAssocID="{12DFF1C9-05B4-462D-AFCA-522DA5B50411}" presName="rootConnector" presStyleLbl="node1" presStyleIdx="0" presStyleCnt="3"/>
      <dgm:spPr/>
    </dgm:pt>
    <dgm:pt modelId="{F72D65DB-701B-4E80-B749-0E6D5BCB411E}" type="pres">
      <dgm:prSet presAssocID="{12DFF1C9-05B4-462D-AFCA-522DA5B50411}" presName="childShape" presStyleCnt="0"/>
      <dgm:spPr/>
    </dgm:pt>
    <dgm:pt modelId="{CFC3CDE8-9645-4C68-A2B9-1ED0E3446DE1}" type="pres">
      <dgm:prSet presAssocID="{6ECB970B-69E2-4055-B1D0-F092F10D13B0}" presName="root" presStyleCnt="0"/>
      <dgm:spPr/>
    </dgm:pt>
    <dgm:pt modelId="{BD83B9EC-0710-40E3-A65B-AEA9C951DA1C}" type="pres">
      <dgm:prSet presAssocID="{6ECB970B-69E2-4055-B1D0-F092F10D13B0}" presName="rootComposite" presStyleCnt="0"/>
      <dgm:spPr/>
    </dgm:pt>
    <dgm:pt modelId="{45748324-4E5B-44AA-8BA5-253664F55C62}" type="pres">
      <dgm:prSet presAssocID="{6ECB970B-69E2-4055-B1D0-F092F10D13B0}" presName="rootText" presStyleLbl="node1" presStyleIdx="1" presStyleCnt="3" custLinFactY="17966" custLinFactNeighborX="-2688" custLinFactNeighborY="100000"/>
      <dgm:spPr/>
    </dgm:pt>
    <dgm:pt modelId="{36B1E2EF-9983-4BF6-9AA5-ED9CC4E2335B}" type="pres">
      <dgm:prSet presAssocID="{6ECB970B-69E2-4055-B1D0-F092F10D13B0}" presName="rootConnector" presStyleLbl="node1" presStyleIdx="1" presStyleCnt="3"/>
      <dgm:spPr/>
    </dgm:pt>
    <dgm:pt modelId="{56705F6C-A262-4CE9-8EFB-A1ECE0542E19}" type="pres">
      <dgm:prSet presAssocID="{6ECB970B-69E2-4055-B1D0-F092F10D13B0}" presName="childShape" presStyleCnt="0"/>
      <dgm:spPr/>
    </dgm:pt>
    <dgm:pt modelId="{A9F9DBBA-5049-46DB-8310-919B2ECC86C8}" type="pres">
      <dgm:prSet presAssocID="{106147B4-5393-4360-ABB9-BB289D2A4CB2}" presName="root" presStyleCnt="0"/>
      <dgm:spPr/>
    </dgm:pt>
    <dgm:pt modelId="{285D0CD0-77E1-41FD-AF42-7081F5EC3908}" type="pres">
      <dgm:prSet presAssocID="{106147B4-5393-4360-ABB9-BB289D2A4CB2}" presName="rootComposite" presStyleCnt="0"/>
      <dgm:spPr/>
    </dgm:pt>
    <dgm:pt modelId="{614CD215-E77F-4C60-9B67-DCEFA63A0EB9}" type="pres">
      <dgm:prSet presAssocID="{106147B4-5393-4360-ABB9-BB289D2A4CB2}" presName="rootText" presStyleLbl="node1" presStyleIdx="2" presStyleCnt="3" custScaleX="114808" custLinFactNeighborX="-476" custLinFactNeighborY="-67200"/>
      <dgm:spPr>
        <a:prstGeom prst="leftArrow">
          <a:avLst/>
        </a:prstGeom>
      </dgm:spPr>
    </dgm:pt>
    <dgm:pt modelId="{D18FFAFF-06A5-4E05-A386-942AC26FDFA1}" type="pres">
      <dgm:prSet presAssocID="{106147B4-5393-4360-ABB9-BB289D2A4CB2}" presName="rootConnector" presStyleLbl="node1" presStyleIdx="2" presStyleCnt="3"/>
      <dgm:spPr/>
    </dgm:pt>
    <dgm:pt modelId="{9196661B-EBC4-407B-A755-8171B659B223}" type="pres">
      <dgm:prSet presAssocID="{106147B4-5393-4360-ABB9-BB289D2A4CB2}" presName="childShape" presStyleCnt="0"/>
      <dgm:spPr/>
    </dgm:pt>
  </dgm:ptLst>
  <dgm:cxnLst>
    <dgm:cxn modelId="{B7F72402-36DA-484B-A2E9-EA484917CAAD}" srcId="{6A7F8F75-2354-4ED9-AC9E-5DA424B28FCD}" destId="{6ECB970B-69E2-4055-B1D0-F092F10D13B0}" srcOrd="1" destOrd="0" parTransId="{DF5C5891-5465-4CBC-9DA6-3C886E08EDF9}" sibTransId="{228BA404-6836-44D3-86CA-521394317527}"/>
    <dgm:cxn modelId="{9BEC6121-9207-440D-BE7E-53EA9233E8D0}" srcId="{6A7F8F75-2354-4ED9-AC9E-5DA424B28FCD}" destId="{106147B4-5393-4360-ABB9-BB289D2A4CB2}" srcOrd="2" destOrd="0" parTransId="{A566AA08-3AB0-4277-9B8A-2AD257CD9334}" sibTransId="{C11071B2-9313-4B6F-BC2D-D7396C6E2A8B}"/>
    <dgm:cxn modelId="{729F4224-AB2B-47D2-B3D5-9E93912B210B}" type="presOf" srcId="{106147B4-5393-4360-ABB9-BB289D2A4CB2}" destId="{614CD215-E77F-4C60-9B67-DCEFA63A0EB9}" srcOrd="0" destOrd="0" presId="urn:microsoft.com/office/officeart/2005/8/layout/hierarchy3"/>
    <dgm:cxn modelId="{5853ED35-921B-4DC3-80BF-A95907B0ABF1}" type="presOf" srcId="{6ECB970B-69E2-4055-B1D0-F092F10D13B0}" destId="{45748324-4E5B-44AA-8BA5-253664F55C62}" srcOrd="0" destOrd="0" presId="urn:microsoft.com/office/officeart/2005/8/layout/hierarchy3"/>
    <dgm:cxn modelId="{F677194E-80B0-4377-BFA3-D539E40A16E2}" type="presOf" srcId="{6ECB970B-69E2-4055-B1D0-F092F10D13B0}" destId="{36B1E2EF-9983-4BF6-9AA5-ED9CC4E2335B}" srcOrd="1" destOrd="0" presId="urn:microsoft.com/office/officeart/2005/8/layout/hierarchy3"/>
    <dgm:cxn modelId="{2FA5156F-B1B2-4517-9AB2-5E1F5A7E731E}" srcId="{6A7F8F75-2354-4ED9-AC9E-5DA424B28FCD}" destId="{12DFF1C9-05B4-462D-AFCA-522DA5B50411}" srcOrd="0" destOrd="0" parTransId="{2F17BF73-813D-4820-99B9-A049545E605F}" sibTransId="{6D115509-7AFD-4224-9471-CA3F687F0433}"/>
    <dgm:cxn modelId="{94295571-ABEB-4D6B-AD1D-FECC23C48DDE}" type="presOf" srcId="{12DFF1C9-05B4-462D-AFCA-522DA5B50411}" destId="{A4DDAF0D-C3F9-4021-AB49-1DF3CD136475}" srcOrd="1" destOrd="0" presId="urn:microsoft.com/office/officeart/2005/8/layout/hierarchy3"/>
    <dgm:cxn modelId="{CE2058BA-4A1F-4F32-89C8-652B329CDA51}" type="presOf" srcId="{106147B4-5393-4360-ABB9-BB289D2A4CB2}" destId="{D18FFAFF-06A5-4E05-A386-942AC26FDFA1}" srcOrd="1" destOrd="0" presId="urn:microsoft.com/office/officeart/2005/8/layout/hierarchy3"/>
    <dgm:cxn modelId="{951EA2F6-51B0-4994-A81A-612A17290BFF}" type="presOf" srcId="{6A7F8F75-2354-4ED9-AC9E-5DA424B28FCD}" destId="{9D32EBC2-7896-4FA9-8B44-83A839F10926}" srcOrd="0" destOrd="0" presId="urn:microsoft.com/office/officeart/2005/8/layout/hierarchy3"/>
    <dgm:cxn modelId="{1675E7FC-AB8A-4DA8-9C67-E78E1A341CF9}" type="presOf" srcId="{12DFF1C9-05B4-462D-AFCA-522DA5B50411}" destId="{F454A915-5351-41E6-914D-23AF9BE3AEC1}" srcOrd="0" destOrd="0" presId="urn:microsoft.com/office/officeart/2005/8/layout/hierarchy3"/>
    <dgm:cxn modelId="{02DB9CBA-E7A5-42D6-B748-FAB90F1AB22F}" type="presParOf" srcId="{9D32EBC2-7896-4FA9-8B44-83A839F10926}" destId="{2EBE3212-33DD-4B4B-A3DE-699E33E718E2}" srcOrd="0" destOrd="0" presId="urn:microsoft.com/office/officeart/2005/8/layout/hierarchy3"/>
    <dgm:cxn modelId="{897659DC-B2A8-4546-9041-481851AAA1B8}" type="presParOf" srcId="{2EBE3212-33DD-4B4B-A3DE-699E33E718E2}" destId="{D3A24F8D-0C7B-4E0C-9F01-34704B137093}" srcOrd="0" destOrd="0" presId="urn:microsoft.com/office/officeart/2005/8/layout/hierarchy3"/>
    <dgm:cxn modelId="{9879E4BD-659B-4BD5-9D26-0BCE08A7716C}" type="presParOf" srcId="{D3A24F8D-0C7B-4E0C-9F01-34704B137093}" destId="{F454A915-5351-41E6-914D-23AF9BE3AEC1}" srcOrd="0" destOrd="0" presId="urn:microsoft.com/office/officeart/2005/8/layout/hierarchy3"/>
    <dgm:cxn modelId="{74F7ECCB-1E9D-4CFA-BAEF-6AE988C29AC2}" type="presParOf" srcId="{D3A24F8D-0C7B-4E0C-9F01-34704B137093}" destId="{A4DDAF0D-C3F9-4021-AB49-1DF3CD136475}" srcOrd="1" destOrd="0" presId="urn:microsoft.com/office/officeart/2005/8/layout/hierarchy3"/>
    <dgm:cxn modelId="{8C164FB4-674C-450A-B385-8658E5165DDE}" type="presParOf" srcId="{2EBE3212-33DD-4B4B-A3DE-699E33E718E2}" destId="{F72D65DB-701B-4E80-B749-0E6D5BCB411E}" srcOrd="1" destOrd="0" presId="urn:microsoft.com/office/officeart/2005/8/layout/hierarchy3"/>
    <dgm:cxn modelId="{F2855175-93CF-4FE8-9941-62C13BF08397}" type="presParOf" srcId="{9D32EBC2-7896-4FA9-8B44-83A839F10926}" destId="{CFC3CDE8-9645-4C68-A2B9-1ED0E3446DE1}" srcOrd="1" destOrd="0" presId="urn:microsoft.com/office/officeart/2005/8/layout/hierarchy3"/>
    <dgm:cxn modelId="{C194DDE4-DEE4-4BBB-8868-47D9C74850D3}" type="presParOf" srcId="{CFC3CDE8-9645-4C68-A2B9-1ED0E3446DE1}" destId="{BD83B9EC-0710-40E3-A65B-AEA9C951DA1C}" srcOrd="0" destOrd="0" presId="urn:microsoft.com/office/officeart/2005/8/layout/hierarchy3"/>
    <dgm:cxn modelId="{E89B29E6-5FC1-429E-8646-736E6032E1CD}" type="presParOf" srcId="{BD83B9EC-0710-40E3-A65B-AEA9C951DA1C}" destId="{45748324-4E5B-44AA-8BA5-253664F55C62}" srcOrd="0" destOrd="0" presId="urn:microsoft.com/office/officeart/2005/8/layout/hierarchy3"/>
    <dgm:cxn modelId="{78AA1046-6F1B-483F-93AD-54F77AD4B210}" type="presParOf" srcId="{BD83B9EC-0710-40E3-A65B-AEA9C951DA1C}" destId="{36B1E2EF-9983-4BF6-9AA5-ED9CC4E2335B}" srcOrd="1" destOrd="0" presId="urn:microsoft.com/office/officeart/2005/8/layout/hierarchy3"/>
    <dgm:cxn modelId="{D6349F6F-D59F-418B-A680-8B147C1872DC}" type="presParOf" srcId="{CFC3CDE8-9645-4C68-A2B9-1ED0E3446DE1}" destId="{56705F6C-A262-4CE9-8EFB-A1ECE0542E19}" srcOrd="1" destOrd="0" presId="urn:microsoft.com/office/officeart/2005/8/layout/hierarchy3"/>
    <dgm:cxn modelId="{E5793A3A-F29B-4549-85AF-F86FE6158949}" type="presParOf" srcId="{9D32EBC2-7896-4FA9-8B44-83A839F10926}" destId="{A9F9DBBA-5049-46DB-8310-919B2ECC86C8}" srcOrd="2" destOrd="0" presId="urn:microsoft.com/office/officeart/2005/8/layout/hierarchy3"/>
    <dgm:cxn modelId="{8014FE8D-68BB-4857-806A-167E4D1B012F}" type="presParOf" srcId="{A9F9DBBA-5049-46DB-8310-919B2ECC86C8}" destId="{285D0CD0-77E1-41FD-AF42-7081F5EC3908}" srcOrd="0" destOrd="0" presId="urn:microsoft.com/office/officeart/2005/8/layout/hierarchy3"/>
    <dgm:cxn modelId="{93608782-2C7C-4F1B-B0B6-AD543B26D088}" type="presParOf" srcId="{285D0CD0-77E1-41FD-AF42-7081F5EC3908}" destId="{614CD215-E77F-4C60-9B67-DCEFA63A0EB9}" srcOrd="0" destOrd="0" presId="urn:microsoft.com/office/officeart/2005/8/layout/hierarchy3"/>
    <dgm:cxn modelId="{8EE3D535-F6D2-40B8-8ADD-623056659A58}" type="presParOf" srcId="{285D0CD0-77E1-41FD-AF42-7081F5EC3908}" destId="{D18FFAFF-06A5-4E05-A386-942AC26FDFA1}" srcOrd="1" destOrd="0" presId="urn:microsoft.com/office/officeart/2005/8/layout/hierarchy3"/>
    <dgm:cxn modelId="{0B2DDDFA-B575-445F-86C0-92F4980515D4}" type="presParOf" srcId="{A9F9DBBA-5049-46DB-8310-919B2ECC86C8}" destId="{9196661B-EBC4-407B-A755-8171B659B22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43E21E-6BE8-43AD-AF4E-2C0B90F5C952}" type="doc">
      <dgm:prSet loTypeId="urn:microsoft.com/office/officeart/2008/layout/BendingPictureBlocks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903A89E-F529-4B12-A085-A0872FAB79BC}">
      <dgm:prSet/>
      <dgm:spPr/>
      <dgm:t>
        <a:bodyPr/>
        <a:lstStyle/>
        <a:p>
          <a:r>
            <a:rPr lang="zh-TW" dirty="0"/>
            <a:t>由長條圖可知</a:t>
          </a:r>
          <a:r>
            <a:rPr lang="zh-TW" altLang="en-US" dirty="0"/>
            <a:t>，</a:t>
          </a:r>
          <a:r>
            <a:rPr lang="zh-TW" dirty="0"/>
            <a:t>運動誘發心絞痛診斷出心臟病的機率非常高</a:t>
          </a:r>
        </a:p>
      </dgm:t>
    </dgm:pt>
    <dgm:pt modelId="{F3B40780-C31D-4CA9-8F15-08EC9ABD89FC}" type="parTrans" cxnId="{2983B29A-5420-4ACB-83D7-262016FBCEBD}">
      <dgm:prSet/>
      <dgm:spPr/>
      <dgm:t>
        <a:bodyPr/>
        <a:lstStyle/>
        <a:p>
          <a:endParaRPr lang="zh-TW" altLang="en-US"/>
        </a:p>
      </dgm:t>
    </dgm:pt>
    <dgm:pt modelId="{AE347248-793F-421E-BDA0-39BC1E835F44}" type="sibTrans" cxnId="{2983B29A-5420-4ACB-83D7-262016FBCEBD}">
      <dgm:prSet/>
      <dgm:spPr/>
      <dgm:t>
        <a:bodyPr/>
        <a:lstStyle/>
        <a:p>
          <a:endParaRPr lang="zh-TW" altLang="en-US"/>
        </a:p>
      </dgm:t>
    </dgm:pt>
    <dgm:pt modelId="{B1E82FD3-BF32-406E-8831-43C629C4AB54}" type="pres">
      <dgm:prSet presAssocID="{EF43E21E-6BE8-43AD-AF4E-2C0B90F5C952}" presName="Name0" presStyleCnt="0">
        <dgm:presLayoutVars>
          <dgm:dir/>
          <dgm:resizeHandles/>
        </dgm:presLayoutVars>
      </dgm:prSet>
      <dgm:spPr/>
    </dgm:pt>
    <dgm:pt modelId="{7C228A91-ADAD-4729-8A7A-A822FF13FE72}" type="pres">
      <dgm:prSet presAssocID="{0903A89E-F529-4B12-A085-A0872FAB79BC}" presName="composite" presStyleCnt="0"/>
      <dgm:spPr/>
    </dgm:pt>
    <dgm:pt modelId="{1D917F92-513F-483E-B92E-B8250485BD0D}" type="pres">
      <dgm:prSet presAssocID="{0903A89E-F529-4B12-A085-A0872FAB79BC}" presName="rect1" presStyleLbl="bgImgPlace1" presStyleIdx="0" presStyleCnt="1" custLinFactNeighborX="1815" custLinFactNeighborY="51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7A9722A9-C067-44C0-877A-9727D112F9B2}" type="pres">
      <dgm:prSet presAssocID="{0903A89E-F529-4B12-A085-A0872FAB79BC}" presName="rect2" presStyleLbl="node1" presStyleIdx="0" presStyleCnt="1" custLinFactNeighborX="-19767" custLinFactNeighborY="7329">
        <dgm:presLayoutVars>
          <dgm:bulletEnabled val="1"/>
        </dgm:presLayoutVars>
      </dgm:prSet>
      <dgm:spPr/>
    </dgm:pt>
  </dgm:ptLst>
  <dgm:cxnLst>
    <dgm:cxn modelId="{9E554F53-E65D-4383-9D51-0D6F543843F9}" type="presOf" srcId="{EF43E21E-6BE8-43AD-AF4E-2C0B90F5C952}" destId="{B1E82FD3-BF32-406E-8831-43C629C4AB54}" srcOrd="0" destOrd="0" presId="urn:microsoft.com/office/officeart/2008/layout/BendingPictureBlocks"/>
    <dgm:cxn modelId="{2F3B9897-58A1-4851-B47D-EE39F87D6B15}" type="presOf" srcId="{0903A89E-F529-4B12-A085-A0872FAB79BC}" destId="{7A9722A9-C067-44C0-877A-9727D112F9B2}" srcOrd="0" destOrd="0" presId="urn:microsoft.com/office/officeart/2008/layout/BendingPictureBlocks"/>
    <dgm:cxn modelId="{2983B29A-5420-4ACB-83D7-262016FBCEBD}" srcId="{EF43E21E-6BE8-43AD-AF4E-2C0B90F5C952}" destId="{0903A89E-F529-4B12-A085-A0872FAB79BC}" srcOrd="0" destOrd="0" parTransId="{F3B40780-C31D-4CA9-8F15-08EC9ABD89FC}" sibTransId="{AE347248-793F-421E-BDA0-39BC1E835F44}"/>
    <dgm:cxn modelId="{D533DE9D-3CD2-4C4C-B232-20183284B96C}" type="presParOf" srcId="{B1E82FD3-BF32-406E-8831-43C629C4AB54}" destId="{7C228A91-ADAD-4729-8A7A-A822FF13FE72}" srcOrd="0" destOrd="0" presId="urn:microsoft.com/office/officeart/2008/layout/BendingPictureBlocks"/>
    <dgm:cxn modelId="{953A3DE7-4F0F-43C1-B07E-D075C2C71D12}" type="presParOf" srcId="{7C228A91-ADAD-4729-8A7A-A822FF13FE72}" destId="{1D917F92-513F-483E-B92E-B8250485BD0D}" srcOrd="0" destOrd="0" presId="urn:microsoft.com/office/officeart/2008/layout/BendingPictureBlocks"/>
    <dgm:cxn modelId="{20C04651-1DF7-4E69-AB09-9AF29B8D2569}" type="presParOf" srcId="{7C228A91-ADAD-4729-8A7A-A822FF13FE72}" destId="{7A9722A9-C067-44C0-877A-9727D112F9B2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B7E2F9-8EC3-459B-8422-77BC9026D7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501719A-F8E1-4D3C-BFDB-E8F0E34E505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dirty="0"/>
            <a:t>由長條圖可知，</a:t>
          </a:r>
          <a:r>
            <a:rPr lang="zh-TW" altLang="en-US" dirty="0"/>
            <a:t>在</a:t>
          </a:r>
          <a:r>
            <a:rPr lang="en-US" dirty="0"/>
            <a:t>Flat</a:t>
          </a:r>
          <a:r>
            <a:rPr lang="zh-TW" dirty="0"/>
            <a:t>平坦的心臟病人數</a:t>
          </a:r>
          <a:r>
            <a:rPr lang="zh-TW" altLang="en-US" dirty="0"/>
            <a:t>比其它類型的區段多非常多。</a:t>
          </a:r>
          <a:endParaRPr lang="zh-TW" dirty="0"/>
        </a:p>
      </dgm:t>
    </dgm:pt>
    <dgm:pt modelId="{F6EEA250-7334-4791-B1C9-A515CF52D557}" type="parTrans" cxnId="{74666D66-1473-4486-9A2F-BB0DBABADE7A}">
      <dgm:prSet/>
      <dgm:spPr/>
      <dgm:t>
        <a:bodyPr/>
        <a:lstStyle/>
        <a:p>
          <a:endParaRPr lang="zh-TW" altLang="en-US"/>
        </a:p>
      </dgm:t>
    </dgm:pt>
    <dgm:pt modelId="{7542A643-A197-44ED-ADE9-BFE4FC5987F0}" type="sibTrans" cxnId="{74666D66-1473-4486-9A2F-BB0DBABADE7A}">
      <dgm:prSet/>
      <dgm:spPr/>
      <dgm:t>
        <a:bodyPr/>
        <a:lstStyle/>
        <a:p>
          <a:endParaRPr lang="zh-TW" altLang="en-US"/>
        </a:p>
      </dgm:t>
    </dgm:pt>
    <dgm:pt modelId="{13852FF6-9C41-43BE-8745-958CFD14D495}" type="pres">
      <dgm:prSet presAssocID="{6CB7E2F9-8EC3-459B-8422-77BC9026D70D}" presName="linear" presStyleCnt="0">
        <dgm:presLayoutVars>
          <dgm:animLvl val="lvl"/>
          <dgm:resizeHandles val="exact"/>
        </dgm:presLayoutVars>
      </dgm:prSet>
      <dgm:spPr/>
    </dgm:pt>
    <dgm:pt modelId="{0AB95E6B-6A45-4F09-82F4-7D31CF2B9B64}" type="pres">
      <dgm:prSet presAssocID="{9501719A-F8E1-4D3C-BFDB-E8F0E34E505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F23A341-B626-485F-9C52-CCC756BF3C44}" type="presOf" srcId="{6CB7E2F9-8EC3-459B-8422-77BC9026D70D}" destId="{13852FF6-9C41-43BE-8745-958CFD14D495}" srcOrd="0" destOrd="0" presId="urn:microsoft.com/office/officeart/2005/8/layout/vList2"/>
    <dgm:cxn modelId="{0C406264-CDB2-48EF-A3D9-030F8623C467}" type="presOf" srcId="{9501719A-F8E1-4D3C-BFDB-E8F0E34E505A}" destId="{0AB95E6B-6A45-4F09-82F4-7D31CF2B9B64}" srcOrd="0" destOrd="0" presId="urn:microsoft.com/office/officeart/2005/8/layout/vList2"/>
    <dgm:cxn modelId="{74666D66-1473-4486-9A2F-BB0DBABADE7A}" srcId="{6CB7E2F9-8EC3-459B-8422-77BC9026D70D}" destId="{9501719A-F8E1-4D3C-BFDB-E8F0E34E505A}" srcOrd="0" destOrd="0" parTransId="{F6EEA250-7334-4791-B1C9-A515CF52D557}" sibTransId="{7542A643-A197-44ED-ADE9-BFE4FC5987F0}"/>
    <dgm:cxn modelId="{C99206BB-972F-4F88-B94C-91576C94E1FC}" type="presParOf" srcId="{13852FF6-9C41-43BE-8745-958CFD14D495}" destId="{0AB95E6B-6A45-4F09-82F4-7D31CF2B9B6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FF8B0-F0FD-4751-8BD3-26E2B1E7421F}">
      <dsp:nvSpPr>
        <dsp:cNvPr id="0" name=""/>
        <dsp:cNvSpPr/>
      </dsp:nvSpPr>
      <dsp:spPr>
        <a:xfrm rot="136387">
          <a:off x="756974" y="2348998"/>
          <a:ext cx="2676050" cy="48251"/>
        </a:xfrm>
        <a:custGeom>
          <a:avLst/>
          <a:gdLst/>
          <a:ahLst/>
          <a:cxnLst/>
          <a:rect l="0" t="0" r="0" b="0"/>
          <a:pathLst>
            <a:path>
              <a:moveTo>
                <a:pt x="0" y="24125"/>
              </a:moveTo>
              <a:lnTo>
                <a:pt x="2676050" y="24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AD8C3-B6B0-4876-9AB6-81ADED3AC2D6}">
      <dsp:nvSpPr>
        <dsp:cNvPr id="0" name=""/>
        <dsp:cNvSpPr/>
      </dsp:nvSpPr>
      <dsp:spPr>
        <a:xfrm>
          <a:off x="107503" y="1240171"/>
          <a:ext cx="2451199" cy="24511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EBE31D-7D5B-425A-83D2-FA5567B654BA}">
      <dsp:nvSpPr>
        <dsp:cNvPr id="0" name=""/>
        <dsp:cNvSpPr/>
      </dsp:nvSpPr>
      <dsp:spPr>
        <a:xfrm>
          <a:off x="3427033" y="611637"/>
          <a:ext cx="5716966" cy="38556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700" kern="1200" dirty="0">
              <a:hlinkClick xmlns:r="http://schemas.openxmlformats.org/officeDocument/2006/relationships" r:id="rId2"/>
            </a:rPr>
            <a:t>心臟</a:t>
          </a:r>
          <a:r>
            <a:rPr lang="zh-TW" sz="1700" kern="1200" dirty="0"/>
            <a:t>是人體中一個很特殊的器官，它能夠自動地收縮、跳動，目的只有一個，那就是無時無刻輸送血液到身體各器官組織，就像扮演著汽車中的靈魂人物「馬達」。當心臟中各個結構發生問題時，心臟無法發揮正常功能，人體就會出現相關症狀，就是我們所謂的「</a:t>
          </a:r>
          <a:r>
            <a:rPr lang="zh-TW" sz="1700" kern="1200" dirty="0">
              <a:hlinkClick xmlns:r="http://schemas.openxmlformats.org/officeDocument/2006/relationships" r:id="rId3"/>
            </a:rPr>
            <a:t>心臟病</a:t>
          </a:r>
          <a:r>
            <a:rPr lang="zh-TW" sz="1700" kern="1200" dirty="0"/>
            <a:t>」。</a:t>
          </a:r>
        </a:p>
      </dsp:txBody>
      <dsp:txXfrm>
        <a:off x="4264263" y="1176284"/>
        <a:ext cx="4042506" cy="27263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8E57A-5B6F-4F23-BB6A-6D93DA9971DD}">
      <dsp:nvSpPr>
        <dsp:cNvPr id="0" name=""/>
        <dsp:cNvSpPr/>
      </dsp:nvSpPr>
      <dsp:spPr>
        <a:xfrm>
          <a:off x="0" y="829917"/>
          <a:ext cx="3869531" cy="30956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4CA4515-696E-4007-943C-2C525C02EB47}">
      <dsp:nvSpPr>
        <dsp:cNvPr id="0" name=""/>
        <dsp:cNvSpPr/>
      </dsp:nvSpPr>
      <dsp:spPr>
        <a:xfrm>
          <a:off x="288017" y="4020443"/>
          <a:ext cx="3443882" cy="1083468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在靜息血壓</a:t>
          </a:r>
          <a:r>
            <a:rPr lang="en-US" altLang="zh-TW" sz="1600" kern="1200" dirty="0"/>
            <a:t>0</a:t>
          </a:r>
          <a:r>
            <a:rPr lang="zh-TW" altLang="en-US" sz="1600" kern="1200" dirty="0"/>
            <a:t>的位置，若正常人是不可能有血壓為零的數值，所以代表數據上有異常。</a:t>
          </a:r>
        </a:p>
      </dsp:txBody>
      <dsp:txXfrm>
        <a:off x="288017" y="4020443"/>
        <a:ext cx="3443882" cy="1083468"/>
      </dsp:txXfrm>
    </dsp:sp>
    <dsp:sp modelId="{EF6C2119-2FA6-4D35-ADC7-79F9BBC4369F}">
      <dsp:nvSpPr>
        <dsp:cNvPr id="0" name=""/>
        <dsp:cNvSpPr/>
      </dsp:nvSpPr>
      <dsp:spPr>
        <a:xfrm>
          <a:off x="4257476" y="774567"/>
          <a:ext cx="3869531" cy="3095625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A9B67D6-D0F8-4361-B1D8-F4079A5FA64F}">
      <dsp:nvSpPr>
        <dsp:cNvPr id="0" name=""/>
        <dsp:cNvSpPr/>
      </dsp:nvSpPr>
      <dsp:spPr>
        <a:xfrm>
          <a:off x="4536512" y="4020443"/>
          <a:ext cx="3443882" cy="1083468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將錯誤的數據修改為平均值後正常的視圖。</a:t>
          </a:r>
        </a:p>
      </dsp:txBody>
      <dsp:txXfrm>
        <a:off x="4536512" y="4020443"/>
        <a:ext cx="3443882" cy="10834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7EBE0-93A2-4410-AAA7-C5A07F860FC0}">
      <dsp:nvSpPr>
        <dsp:cNvPr id="0" name=""/>
        <dsp:cNvSpPr/>
      </dsp:nvSpPr>
      <dsp:spPr>
        <a:xfrm>
          <a:off x="0" y="0"/>
          <a:ext cx="2930748" cy="10225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/>
            <a:t>資料類別轉換成數據，便於機器學習訓練與預測。</a:t>
          </a:r>
          <a:endParaRPr lang="zh-TW" sz="1900" kern="1200" dirty="0"/>
        </a:p>
      </dsp:txBody>
      <dsp:txXfrm>
        <a:off x="49918" y="49918"/>
        <a:ext cx="2830912" cy="9227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F20FC-04BB-4959-83F8-ECEE7020A56A}">
      <dsp:nvSpPr>
        <dsp:cNvPr id="0" name=""/>
        <dsp:cNvSpPr/>
      </dsp:nvSpPr>
      <dsp:spPr>
        <a:xfrm>
          <a:off x="370799" y="1008126"/>
          <a:ext cx="4778194" cy="3822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7B951B3-2EDE-41A0-A6D4-EB72C675CAD0}">
      <dsp:nvSpPr>
        <dsp:cNvPr id="0" name=""/>
        <dsp:cNvSpPr/>
      </dsp:nvSpPr>
      <dsp:spPr>
        <a:xfrm>
          <a:off x="5262427" y="1050073"/>
          <a:ext cx="2802459" cy="1644272"/>
        </a:xfrm>
        <a:prstGeom prst="foldedCorner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心臟病相關係數</a:t>
          </a:r>
        </a:p>
      </dsp:txBody>
      <dsp:txXfrm>
        <a:off x="5262427" y="1050073"/>
        <a:ext cx="2802459" cy="13702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403D0-661F-4B1D-B7C5-64219E7551D4}">
      <dsp:nvSpPr>
        <dsp:cNvPr id="0" name=""/>
        <dsp:cNvSpPr/>
      </dsp:nvSpPr>
      <dsp:spPr>
        <a:xfrm>
          <a:off x="0" y="280822"/>
          <a:ext cx="2880320" cy="1647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 dirty="0"/>
            <a:t>刪除與</a:t>
          </a:r>
          <a:r>
            <a:rPr lang="en-US" sz="2200" kern="1200" dirty="0" err="1"/>
            <a:t>HeartDisease</a:t>
          </a:r>
          <a:r>
            <a:rPr lang="zh-TW" sz="2200" kern="1200" dirty="0"/>
            <a:t>相關性最低的前五個特徵</a:t>
          </a:r>
        </a:p>
      </dsp:txBody>
      <dsp:txXfrm>
        <a:off x="80417" y="361239"/>
        <a:ext cx="2719486" cy="14865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334DD-57AC-4AB9-A1EE-345C07634AAB}">
      <dsp:nvSpPr>
        <dsp:cNvPr id="0" name=""/>
        <dsp:cNvSpPr/>
      </dsp:nvSpPr>
      <dsp:spPr>
        <a:xfrm>
          <a:off x="793036" y="0"/>
          <a:ext cx="8987743" cy="45751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6C790-A23E-4479-BFE6-CEBFC07BD303}">
      <dsp:nvSpPr>
        <dsp:cNvPr id="0" name=""/>
        <dsp:cNvSpPr/>
      </dsp:nvSpPr>
      <dsp:spPr>
        <a:xfrm>
          <a:off x="0" y="1963408"/>
          <a:ext cx="3403447" cy="1830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支持向量機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精確度達</a:t>
          </a:r>
          <a:r>
            <a:rPr lang="en-US" altLang="zh-TW" sz="1600" b="0" i="0" kern="1200" dirty="0"/>
            <a:t>0.864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標準化與無標準化結果差異很大</a:t>
          </a:r>
        </a:p>
      </dsp:txBody>
      <dsp:txXfrm>
        <a:off x="89337" y="2052745"/>
        <a:ext cx="3224773" cy="1651396"/>
      </dsp:txXfrm>
    </dsp:sp>
    <dsp:sp modelId="{A3C86EE6-B6E8-4654-A382-149AE2C97544}">
      <dsp:nvSpPr>
        <dsp:cNvPr id="0" name=""/>
        <dsp:cNvSpPr/>
      </dsp:nvSpPr>
      <dsp:spPr>
        <a:xfrm>
          <a:off x="3563487" y="1387357"/>
          <a:ext cx="3403447" cy="1830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kern="1200" dirty="0"/>
            <a:t>邏輯回歸</a:t>
          </a:r>
          <a:endParaRPr lang="zh-TW" alt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精確度達</a:t>
          </a:r>
          <a:r>
            <a:rPr lang="en-US" altLang="zh-TW" sz="1600" b="0" i="0" kern="1200" dirty="0"/>
            <a:t>0.870</a:t>
          </a:r>
          <a:endParaRPr lang="zh-TW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標準化與無標準化結果差異不大</a:t>
          </a:r>
        </a:p>
      </dsp:txBody>
      <dsp:txXfrm>
        <a:off x="3652824" y="1476694"/>
        <a:ext cx="3224773" cy="1651396"/>
      </dsp:txXfrm>
    </dsp:sp>
    <dsp:sp modelId="{F2308DE4-73D8-45B8-A0A0-3F6F12D4864B}">
      <dsp:nvSpPr>
        <dsp:cNvPr id="0" name=""/>
        <dsp:cNvSpPr/>
      </dsp:nvSpPr>
      <dsp:spPr>
        <a:xfrm>
          <a:off x="7161199" y="883301"/>
          <a:ext cx="3403447" cy="1830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隨機森林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kern="1200" dirty="0"/>
            <a:t>精確度達</a:t>
          </a:r>
          <a:r>
            <a:rPr lang="en-US" altLang="zh-TW" sz="1600" kern="1200" dirty="0"/>
            <a:t>0.875</a:t>
          </a:r>
          <a:endParaRPr lang="zh-TW" altLang="en-US" sz="1600" kern="1200" dirty="0"/>
        </a:p>
      </dsp:txBody>
      <dsp:txXfrm>
        <a:off x="7250536" y="972638"/>
        <a:ext cx="3224773" cy="16513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86CAB-718E-4465-9C6B-B7A6EFCF463E}">
      <dsp:nvSpPr>
        <dsp:cNvPr id="0" name=""/>
        <dsp:cNvSpPr/>
      </dsp:nvSpPr>
      <dsp:spPr>
        <a:xfrm>
          <a:off x="0" y="0"/>
          <a:ext cx="102137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98FD1-8E32-4E9B-98A4-5BC9F88635C1}">
      <dsp:nvSpPr>
        <dsp:cNvPr id="0" name=""/>
        <dsp:cNvSpPr/>
      </dsp:nvSpPr>
      <dsp:spPr>
        <a:xfrm>
          <a:off x="0" y="0"/>
          <a:ext cx="10213776" cy="4575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    </a:t>
          </a:r>
          <a:r>
            <a:rPr lang="zh-TW" sz="2000" kern="1200" dirty="0"/>
            <a:t>在預測心髒病的問題中，我使用了一個包含</a:t>
          </a:r>
          <a:r>
            <a:rPr lang="en-US" sz="2000" kern="1200" dirty="0"/>
            <a:t>1</a:t>
          </a:r>
          <a:r>
            <a:rPr lang="en-US" altLang="zh-TW" sz="2000" kern="1200" dirty="0"/>
            <a:t>2</a:t>
          </a:r>
          <a:r>
            <a:rPr lang="zh-TW" sz="2000" kern="1200" dirty="0"/>
            <a:t>個特徵的數據集</a:t>
          </a:r>
          <a:r>
            <a:rPr lang="zh-TW" altLang="en-US" sz="2000" kern="1200" dirty="0"/>
            <a:t>以及</a:t>
          </a:r>
          <a:r>
            <a:rPr lang="en-US" altLang="zh-TW" sz="2000" kern="1200" dirty="0"/>
            <a:t>918</a:t>
          </a:r>
          <a:r>
            <a:rPr lang="zh-TW" altLang="en-US" sz="2000" kern="1200" dirty="0"/>
            <a:t>個樣本</a:t>
          </a:r>
          <a:r>
            <a:rPr lang="zh-TW" sz="2000" kern="1200" dirty="0"/>
            <a:t>，包括年齡、性別、胸痛類型、靜息血壓等等。首先對數據進行了探索性數據分析，然後進行了數據預處理，包括缺失值填充、特徵工程和標準化等步驟。</a:t>
          </a:r>
          <a:endParaRPr lang="en-US" altLang="zh-TW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    </a:t>
          </a:r>
          <a:r>
            <a:rPr lang="zh-TW" sz="2000" kern="1200" dirty="0"/>
            <a:t>我還使用了各種機器學習模型進行了訓練和評估，包括邏輯回歸、支持向量機和隨機森林等模型。在模型評估方面，我們使用了交叉驗證和網格搜索來優化模型參數，以獲得更好的預測性能。最終，我選擇了隨機森林模型，並使用測試集進行了最終的評估，得到了高達 </a:t>
          </a:r>
          <a:r>
            <a:rPr lang="en-US" sz="2000" kern="1200" dirty="0"/>
            <a:t>87</a:t>
          </a:r>
          <a:r>
            <a:rPr lang="en-US" altLang="zh-TW" sz="2000" kern="1200" dirty="0"/>
            <a:t>.5</a:t>
          </a:r>
          <a:r>
            <a:rPr lang="en-US" sz="2000" kern="1200" dirty="0"/>
            <a:t>% </a:t>
          </a:r>
          <a:r>
            <a:rPr lang="zh-TW" sz="2000" kern="1200" dirty="0"/>
            <a:t>的準確率。</a:t>
          </a:r>
          <a:endParaRPr lang="en-US" altLang="zh-TW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    </a:t>
          </a:r>
          <a:r>
            <a:rPr lang="zh-TW" sz="2000" kern="1200" dirty="0"/>
            <a:t>總</a:t>
          </a:r>
          <a:r>
            <a:rPr lang="zh-TW" altLang="en-US" sz="2000" kern="1200" dirty="0"/>
            <a:t>結</a:t>
          </a:r>
          <a:r>
            <a:rPr lang="zh-TW" sz="2000" kern="1200" dirty="0"/>
            <a:t>來說，在預測心髒病這個問題上，我們使用了數據預處理、機器學習模型選擇、參數調優等多個步驟，最終得到了一個準確率比較高的模型，為預防心臟疾病提供參考價值。</a:t>
          </a:r>
        </a:p>
      </dsp:txBody>
      <dsp:txXfrm>
        <a:off x="0" y="0"/>
        <a:ext cx="10213776" cy="457517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86CAB-718E-4465-9C6B-B7A6EFCF463E}">
      <dsp:nvSpPr>
        <dsp:cNvPr id="0" name=""/>
        <dsp:cNvSpPr/>
      </dsp:nvSpPr>
      <dsp:spPr>
        <a:xfrm>
          <a:off x="0" y="0"/>
          <a:ext cx="102137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98FD1-8E32-4E9B-98A4-5BC9F88635C1}">
      <dsp:nvSpPr>
        <dsp:cNvPr id="0" name=""/>
        <dsp:cNvSpPr/>
      </dsp:nvSpPr>
      <dsp:spPr>
        <a:xfrm>
          <a:off x="0" y="0"/>
          <a:ext cx="10213776" cy="4575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from </a:t>
          </a:r>
          <a:r>
            <a:rPr lang="en-US" sz="1900" b="0" kern="1200" dirty="0" err="1"/>
            <a:t>sklearn.pipeline</a:t>
          </a:r>
          <a:r>
            <a:rPr lang="en-US" sz="1900" b="0" kern="1200" dirty="0"/>
            <a:t> import Pipeline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from </a:t>
          </a:r>
          <a:r>
            <a:rPr lang="en-US" sz="1900" b="0" kern="1200" dirty="0" err="1"/>
            <a:t>sklearn.model_selection</a:t>
          </a:r>
          <a:r>
            <a:rPr lang="en-US" sz="1900" b="0" kern="1200" dirty="0"/>
            <a:t> import </a:t>
          </a:r>
          <a:r>
            <a:rPr lang="en-US" sz="1900" b="0" kern="1200" dirty="0" err="1"/>
            <a:t>GridSearchCV</a:t>
          </a:r>
          <a:endParaRPr lang="en-US" sz="1900" b="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from </a:t>
          </a:r>
          <a:r>
            <a:rPr lang="en-US" sz="1900" b="0" kern="1200" dirty="0" err="1"/>
            <a:t>sklearn.linear_model</a:t>
          </a:r>
          <a:r>
            <a:rPr lang="en-US" sz="1900" b="0" kern="1200" dirty="0"/>
            <a:t> import </a:t>
          </a:r>
          <a:r>
            <a:rPr lang="en-US" sz="1900" b="0" kern="1200" dirty="0" err="1"/>
            <a:t>LogisticRegression</a:t>
          </a:r>
          <a:endParaRPr lang="en-US" sz="1900" b="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from </a:t>
          </a:r>
          <a:r>
            <a:rPr lang="en-US" sz="1900" b="0" kern="1200" dirty="0" err="1"/>
            <a:t>sklearn.preprocessing</a:t>
          </a:r>
          <a:r>
            <a:rPr lang="en-US" sz="1900" b="0" kern="1200" dirty="0"/>
            <a:t> import </a:t>
          </a:r>
          <a:r>
            <a:rPr lang="en-US" sz="1900" b="0" kern="1200" dirty="0" err="1"/>
            <a:t>StandardScaler</a:t>
          </a:r>
          <a:endParaRPr lang="en-US" sz="1900" b="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from </a:t>
          </a:r>
          <a:r>
            <a:rPr lang="en-US" sz="1900" b="0" kern="1200" dirty="0" err="1"/>
            <a:t>sklearn.svm</a:t>
          </a:r>
          <a:r>
            <a:rPr lang="en-US" sz="1900" b="0" kern="1200" dirty="0"/>
            <a:t> import SVC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from </a:t>
          </a:r>
          <a:r>
            <a:rPr lang="en-US" sz="1900" b="0" kern="1200" dirty="0" err="1"/>
            <a:t>sklearn.ensemble</a:t>
          </a:r>
          <a:r>
            <a:rPr lang="en-US" sz="1900" b="0" kern="1200" dirty="0"/>
            <a:t> import </a:t>
          </a:r>
          <a:r>
            <a:rPr lang="en-US" sz="1900" b="0" kern="1200" dirty="0" err="1"/>
            <a:t>RandomForestClassifier</a:t>
          </a:r>
          <a:endParaRPr lang="en-US" sz="1900" b="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from </a:t>
          </a:r>
          <a:r>
            <a:rPr lang="en-US" sz="1900" b="0" kern="1200" dirty="0" err="1"/>
            <a:t>sklearn</a:t>
          </a:r>
          <a:r>
            <a:rPr lang="en-US" sz="1900" b="0" kern="1200" dirty="0"/>
            <a:t> import metrics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from </a:t>
          </a:r>
          <a:r>
            <a:rPr lang="en-US" sz="1900" b="0" kern="1200" dirty="0" err="1"/>
            <a:t>sklearn.metrics</a:t>
          </a:r>
          <a:r>
            <a:rPr lang="en-US" sz="1900" b="0" kern="1200" dirty="0"/>
            <a:t> import </a:t>
          </a:r>
          <a:r>
            <a:rPr lang="en-US" sz="1900" b="0" kern="1200" dirty="0" err="1"/>
            <a:t>confusion_matrix</a:t>
          </a:r>
          <a:endParaRPr lang="en-US" sz="1900" b="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from </a:t>
          </a:r>
          <a:r>
            <a:rPr lang="en-US" sz="1900" b="0" kern="1200" dirty="0" err="1"/>
            <a:t>sklearn.model_selection</a:t>
          </a:r>
          <a:r>
            <a:rPr lang="en-US" sz="1900" b="0" kern="1200" dirty="0"/>
            <a:t> import </a:t>
          </a:r>
          <a:r>
            <a:rPr lang="en-US" sz="1900" b="0" kern="1200" dirty="0" err="1"/>
            <a:t>train_test_split</a:t>
          </a:r>
          <a:endParaRPr lang="en-US" sz="1900" b="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import </a:t>
          </a:r>
          <a:r>
            <a:rPr lang="en-US" sz="1900" b="0" kern="1200" dirty="0" err="1"/>
            <a:t>numpy</a:t>
          </a:r>
          <a:r>
            <a:rPr lang="en-US" sz="1900" b="0" kern="1200" dirty="0"/>
            <a:t> as np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import pandas as pd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import </a:t>
          </a:r>
          <a:r>
            <a:rPr lang="en-US" sz="1900" b="0" kern="1200" dirty="0" err="1"/>
            <a:t>matplotlib.pyplot</a:t>
          </a:r>
          <a:r>
            <a:rPr lang="en-US" sz="1900" b="0" kern="1200" dirty="0"/>
            <a:t> as </a:t>
          </a:r>
          <a:r>
            <a:rPr lang="en-US" sz="1900" b="0" kern="1200" dirty="0" err="1"/>
            <a:t>plt</a:t>
          </a:r>
          <a:endParaRPr lang="en-US" sz="1900" b="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import seaborn as </a:t>
          </a:r>
          <a:r>
            <a:rPr lang="en-US" sz="1900" b="0" kern="1200" dirty="0" err="1"/>
            <a:t>sns</a:t>
          </a:r>
          <a:endParaRPr lang="zh-TW" sz="1900" kern="1200" dirty="0"/>
        </a:p>
      </dsp:txBody>
      <dsp:txXfrm>
        <a:off x="0" y="0"/>
        <a:ext cx="10213776" cy="457517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86CAB-718E-4465-9C6B-B7A6EFCF463E}">
      <dsp:nvSpPr>
        <dsp:cNvPr id="0" name=""/>
        <dsp:cNvSpPr/>
      </dsp:nvSpPr>
      <dsp:spPr>
        <a:xfrm>
          <a:off x="0" y="0"/>
          <a:ext cx="102137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98FD1-8E32-4E9B-98A4-5BC9F88635C1}">
      <dsp:nvSpPr>
        <dsp:cNvPr id="0" name=""/>
        <dsp:cNvSpPr/>
      </dsp:nvSpPr>
      <dsp:spPr>
        <a:xfrm>
          <a:off x="0" y="0"/>
          <a:ext cx="10213776" cy="4575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>
              <a:hlinkClick xmlns:r="http://schemas.openxmlformats.org/officeDocument/2006/relationships" r:id="rId1"/>
            </a:rPr>
            <a:t>https://www.epochtimes.com/b5/19/3/1/n11082192.htm</a:t>
          </a:r>
          <a:endParaRPr lang="en-US" altLang="zh-TW" sz="3000" kern="1200" dirty="0"/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 err="1"/>
            <a:t>kaggle</a:t>
          </a:r>
          <a:endParaRPr lang="zh-TW" sz="3000" kern="1200" dirty="0"/>
        </a:p>
      </dsp:txBody>
      <dsp:txXfrm>
        <a:off x="0" y="0"/>
        <a:ext cx="10213776" cy="4575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6F0FB-3541-4D50-A339-A8A11172A7FB}">
      <dsp:nvSpPr>
        <dsp:cNvPr id="0" name=""/>
        <dsp:cNvSpPr/>
      </dsp:nvSpPr>
      <dsp:spPr>
        <a:xfrm>
          <a:off x="0" y="201060"/>
          <a:ext cx="9144000" cy="4169880"/>
        </a:xfrm>
        <a:prstGeom prst="snip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700" kern="1200" dirty="0"/>
            <a:t>本專案的目標是開發一個模型，以預測患者是否患有心臟病。這個模型基於病人的生理數據，包括年齡、性別、胸痛類型、靜息心率、血壓、</a:t>
          </a:r>
          <a:r>
            <a:rPr lang="zh-TW" altLang="en-US" sz="2700" kern="1200" dirty="0"/>
            <a:t>膽固醇</a:t>
          </a:r>
          <a:r>
            <a:rPr lang="zh-TW" sz="2700" kern="1200" dirty="0"/>
            <a:t>中的各種生化指標等。通過使用機器學習技術，我們的目標是建立一個高度準確的模型，以預測患有心臟病的風險。這將有助於醫療保健專業人員更好</a:t>
          </a:r>
          <a:r>
            <a:rPr lang="zh-TW" altLang="en-US" sz="2700" kern="1200" dirty="0"/>
            <a:t>的</a:t>
          </a:r>
          <a:r>
            <a:rPr lang="zh-TW" sz="2700" kern="1200" dirty="0"/>
            <a:t>了解患者的狀況，制定更好的治療方案，減少患者病情的惡化，提高醫療保健效率。</a:t>
          </a:r>
        </a:p>
      </dsp:txBody>
      <dsp:txXfrm>
        <a:off x="203557" y="404617"/>
        <a:ext cx="8592946" cy="3966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2385B-BBD8-4FD9-BA8E-873085611FE8}">
      <dsp:nvSpPr>
        <dsp:cNvPr id="0" name=""/>
        <dsp:cNvSpPr/>
      </dsp:nvSpPr>
      <dsp:spPr>
        <a:xfrm>
          <a:off x="0" y="1634"/>
          <a:ext cx="8050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2708A-1772-41C8-B981-A7041C320BAC}">
      <dsp:nvSpPr>
        <dsp:cNvPr id="0" name=""/>
        <dsp:cNvSpPr/>
      </dsp:nvSpPr>
      <dsp:spPr>
        <a:xfrm>
          <a:off x="0" y="1634"/>
          <a:ext cx="8050033" cy="44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Age           </a:t>
          </a:r>
          <a:r>
            <a:rPr lang="zh-TW" altLang="en-US" sz="1200" kern="1200" dirty="0"/>
            <a:t>          </a:t>
          </a:r>
          <a:r>
            <a:rPr lang="zh-TW" sz="1200" kern="1200" dirty="0"/>
            <a:t>患者年齡</a:t>
          </a:r>
          <a:r>
            <a:rPr lang="en-US" sz="1200" kern="1200" dirty="0"/>
            <a:t>[</a:t>
          </a:r>
          <a:r>
            <a:rPr lang="zh-TW" sz="1200" kern="1200" dirty="0"/>
            <a:t>歲</a:t>
          </a:r>
          <a:r>
            <a:rPr lang="en-US" sz="1200" kern="1200" dirty="0"/>
            <a:t>]</a:t>
          </a:r>
          <a:endParaRPr lang="zh-TW" sz="1200" kern="1200" dirty="0"/>
        </a:p>
      </dsp:txBody>
      <dsp:txXfrm>
        <a:off x="0" y="1634"/>
        <a:ext cx="8050033" cy="441965"/>
      </dsp:txXfrm>
    </dsp:sp>
    <dsp:sp modelId="{72095E1B-3580-4C26-87C7-763556AB6955}">
      <dsp:nvSpPr>
        <dsp:cNvPr id="0" name=""/>
        <dsp:cNvSpPr/>
      </dsp:nvSpPr>
      <dsp:spPr>
        <a:xfrm>
          <a:off x="0" y="443599"/>
          <a:ext cx="8050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E8FF7-ECAF-4FD1-A12C-9BFE23E23CCD}">
      <dsp:nvSpPr>
        <dsp:cNvPr id="0" name=""/>
        <dsp:cNvSpPr/>
      </dsp:nvSpPr>
      <dsp:spPr>
        <a:xfrm>
          <a:off x="0" y="443599"/>
          <a:ext cx="8050033" cy="44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Sex           </a:t>
          </a:r>
          <a:r>
            <a:rPr lang="zh-TW" altLang="en-US" sz="1200" kern="1200" dirty="0"/>
            <a:t>          </a:t>
          </a:r>
          <a:r>
            <a:rPr lang="zh-TW" sz="1200" kern="1200" dirty="0"/>
            <a:t>患者性別</a:t>
          </a:r>
          <a:r>
            <a:rPr lang="en-US" sz="1200" kern="1200" dirty="0"/>
            <a:t>[M=</a:t>
          </a:r>
          <a:r>
            <a:rPr lang="zh-TW" sz="1200" kern="1200" dirty="0"/>
            <a:t>男</a:t>
          </a:r>
          <a:r>
            <a:rPr lang="en-US" sz="1200" kern="1200" dirty="0"/>
            <a:t>, F=</a:t>
          </a:r>
          <a:r>
            <a:rPr lang="zh-TW" sz="1200" kern="1200" dirty="0"/>
            <a:t>女</a:t>
          </a:r>
          <a:r>
            <a:rPr lang="en-US" sz="1200" kern="1200" dirty="0"/>
            <a:t>]</a:t>
          </a:r>
          <a:endParaRPr lang="zh-TW" sz="1200" kern="1200" dirty="0"/>
        </a:p>
      </dsp:txBody>
      <dsp:txXfrm>
        <a:off x="0" y="443599"/>
        <a:ext cx="8050033" cy="441965"/>
      </dsp:txXfrm>
    </dsp:sp>
    <dsp:sp modelId="{E52FA978-6306-46E5-956B-F748D3B502B3}">
      <dsp:nvSpPr>
        <dsp:cNvPr id="0" name=""/>
        <dsp:cNvSpPr/>
      </dsp:nvSpPr>
      <dsp:spPr>
        <a:xfrm>
          <a:off x="0" y="885565"/>
          <a:ext cx="8050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A3B8-9B7E-477C-9BF0-BEF31B21B16D}">
      <dsp:nvSpPr>
        <dsp:cNvPr id="0" name=""/>
        <dsp:cNvSpPr/>
      </dsp:nvSpPr>
      <dsp:spPr>
        <a:xfrm>
          <a:off x="0" y="885565"/>
          <a:ext cx="8050033" cy="44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</a:t>
          </a:r>
          <a:r>
            <a:rPr lang="en-US" sz="1200" kern="1200" dirty="0" err="1"/>
            <a:t>ChestPainType</a:t>
          </a:r>
          <a:r>
            <a:rPr lang="en-US" sz="1200" kern="1200" dirty="0"/>
            <a:t> </a:t>
          </a:r>
          <a:r>
            <a:rPr lang="zh-TW" altLang="en-US" sz="1200" kern="1200" dirty="0"/>
            <a:t> </a:t>
          </a:r>
          <a:r>
            <a:rPr lang="zh-TW" sz="1200" kern="1200" dirty="0"/>
            <a:t>胸痛類型</a:t>
          </a:r>
          <a:r>
            <a:rPr lang="en-US" sz="1200" kern="1200" dirty="0"/>
            <a:t>【TA=</a:t>
          </a:r>
          <a:r>
            <a:rPr lang="zh-TW" sz="1200" kern="1200" dirty="0"/>
            <a:t>典型心絞痛</a:t>
          </a:r>
          <a:r>
            <a:rPr lang="en-US" sz="1200" kern="1200" dirty="0"/>
            <a:t>, ATA=</a:t>
          </a:r>
          <a:r>
            <a:rPr lang="zh-TW" sz="1200" kern="1200" dirty="0"/>
            <a:t>非典型心絞痛</a:t>
          </a:r>
          <a:r>
            <a:rPr lang="en-US" sz="1200" kern="1200" dirty="0"/>
            <a:t>, NAP=</a:t>
          </a:r>
          <a:r>
            <a:rPr lang="zh-TW" sz="1200" kern="1200" dirty="0"/>
            <a:t>非心絞痛</a:t>
          </a:r>
          <a:r>
            <a:rPr lang="en-US" sz="1200" kern="1200" dirty="0"/>
            <a:t>, ASY=</a:t>
          </a:r>
          <a:r>
            <a:rPr lang="zh-TW" sz="1200" kern="1200" dirty="0"/>
            <a:t>無症狀</a:t>
          </a:r>
          <a:r>
            <a:rPr lang="en-US" sz="1200" kern="1200" dirty="0"/>
            <a:t>】</a:t>
          </a:r>
          <a:endParaRPr lang="zh-TW" sz="1200" kern="1200" dirty="0"/>
        </a:p>
      </dsp:txBody>
      <dsp:txXfrm>
        <a:off x="0" y="885565"/>
        <a:ext cx="8050033" cy="441965"/>
      </dsp:txXfrm>
    </dsp:sp>
    <dsp:sp modelId="{BE842BD4-F4DA-4D5B-B9AC-5FEC07C09C37}">
      <dsp:nvSpPr>
        <dsp:cNvPr id="0" name=""/>
        <dsp:cNvSpPr/>
      </dsp:nvSpPr>
      <dsp:spPr>
        <a:xfrm>
          <a:off x="0" y="1327531"/>
          <a:ext cx="8050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ACC74-7095-4333-BC7B-CF16B0D3FBA1}">
      <dsp:nvSpPr>
        <dsp:cNvPr id="0" name=""/>
        <dsp:cNvSpPr/>
      </dsp:nvSpPr>
      <dsp:spPr>
        <a:xfrm>
          <a:off x="0" y="1327531"/>
          <a:ext cx="8050033" cy="44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</a:t>
          </a:r>
          <a:r>
            <a:rPr lang="en-US" sz="1200" kern="1200" dirty="0" err="1"/>
            <a:t>RestingBP</a:t>
          </a:r>
          <a:r>
            <a:rPr lang="en-US" sz="1200" kern="1200" dirty="0"/>
            <a:t>     </a:t>
          </a:r>
          <a:r>
            <a:rPr lang="zh-TW" altLang="en-US" sz="1200" kern="1200" dirty="0"/>
            <a:t>     </a:t>
          </a:r>
          <a:r>
            <a:rPr lang="zh-TW" sz="1200" kern="1200" dirty="0"/>
            <a:t>靜息血壓 </a:t>
          </a:r>
          <a:r>
            <a:rPr lang="en-US" sz="1200" kern="1200" dirty="0"/>
            <a:t>[mm Hg]</a:t>
          </a:r>
          <a:endParaRPr lang="zh-TW" sz="1200" kern="1200" dirty="0"/>
        </a:p>
      </dsp:txBody>
      <dsp:txXfrm>
        <a:off x="0" y="1327531"/>
        <a:ext cx="8050033" cy="441965"/>
      </dsp:txXfrm>
    </dsp:sp>
    <dsp:sp modelId="{0CDF3BD2-780F-47DA-9253-B715B84EE83E}">
      <dsp:nvSpPr>
        <dsp:cNvPr id="0" name=""/>
        <dsp:cNvSpPr/>
      </dsp:nvSpPr>
      <dsp:spPr>
        <a:xfrm>
          <a:off x="0" y="1769497"/>
          <a:ext cx="8050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3C3BB-425F-4809-BD14-6AAE7BC26309}">
      <dsp:nvSpPr>
        <dsp:cNvPr id="0" name=""/>
        <dsp:cNvSpPr/>
      </dsp:nvSpPr>
      <dsp:spPr>
        <a:xfrm>
          <a:off x="0" y="1769497"/>
          <a:ext cx="8050033" cy="44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Cholesterol   </a:t>
          </a:r>
          <a:r>
            <a:rPr lang="zh-TW" altLang="en-US" sz="1200" kern="1200" dirty="0"/>
            <a:t>     </a:t>
          </a:r>
          <a:r>
            <a:rPr lang="zh-TW" sz="1200" kern="1200" dirty="0"/>
            <a:t>血清膽固醇 </a:t>
          </a:r>
          <a:r>
            <a:rPr lang="en-US" sz="1200" kern="1200" dirty="0"/>
            <a:t>[mm/dl]</a:t>
          </a:r>
          <a:endParaRPr lang="zh-TW" sz="1200" kern="1200" dirty="0"/>
        </a:p>
      </dsp:txBody>
      <dsp:txXfrm>
        <a:off x="0" y="1769497"/>
        <a:ext cx="8050033" cy="441965"/>
      </dsp:txXfrm>
    </dsp:sp>
    <dsp:sp modelId="{62DD0CBE-D86C-46CC-9509-36303B3FAE16}">
      <dsp:nvSpPr>
        <dsp:cNvPr id="0" name=""/>
        <dsp:cNvSpPr/>
      </dsp:nvSpPr>
      <dsp:spPr>
        <a:xfrm>
          <a:off x="0" y="2211463"/>
          <a:ext cx="8050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8A5B3-EA3E-402B-935F-D8B493650D4E}">
      <dsp:nvSpPr>
        <dsp:cNvPr id="0" name=""/>
        <dsp:cNvSpPr/>
      </dsp:nvSpPr>
      <dsp:spPr>
        <a:xfrm>
          <a:off x="0" y="2211463"/>
          <a:ext cx="8050033" cy="44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</a:t>
          </a:r>
          <a:r>
            <a:rPr lang="en-US" sz="1200" kern="1200" dirty="0" err="1"/>
            <a:t>FastingBS</a:t>
          </a:r>
          <a:r>
            <a:rPr lang="en-US" sz="1200" kern="1200" dirty="0"/>
            <a:t>     </a:t>
          </a:r>
          <a:r>
            <a:rPr lang="zh-TW" altLang="en-US" sz="1200" kern="1200" dirty="0"/>
            <a:t>     </a:t>
          </a:r>
          <a:r>
            <a:rPr lang="zh-TW" sz="1200" kern="1200" dirty="0"/>
            <a:t>空腹血糖 </a:t>
          </a:r>
          <a:r>
            <a:rPr lang="en-US" sz="1200" kern="1200" dirty="0"/>
            <a:t>[if </a:t>
          </a:r>
          <a:r>
            <a:rPr lang="en-US" sz="1200" kern="1200" dirty="0" err="1"/>
            <a:t>FastingBS</a:t>
          </a:r>
          <a:r>
            <a:rPr lang="en-US" sz="1200" kern="1200" dirty="0"/>
            <a:t> &gt; 120 mg/dl, else 0]</a:t>
          </a:r>
          <a:endParaRPr lang="zh-TW" sz="1200" kern="1200" dirty="0"/>
        </a:p>
      </dsp:txBody>
      <dsp:txXfrm>
        <a:off x="0" y="2211463"/>
        <a:ext cx="8050033" cy="441965"/>
      </dsp:txXfrm>
    </dsp:sp>
    <dsp:sp modelId="{0BC62F78-46CE-45D4-B69B-517DC7EEEC15}">
      <dsp:nvSpPr>
        <dsp:cNvPr id="0" name=""/>
        <dsp:cNvSpPr/>
      </dsp:nvSpPr>
      <dsp:spPr>
        <a:xfrm>
          <a:off x="0" y="2653428"/>
          <a:ext cx="8050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B4163-760B-4BD2-8AF7-35C8541BA5BD}">
      <dsp:nvSpPr>
        <dsp:cNvPr id="0" name=""/>
        <dsp:cNvSpPr/>
      </dsp:nvSpPr>
      <dsp:spPr>
        <a:xfrm>
          <a:off x="0" y="2653428"/>
          <a:ext cx="8050033" cy="44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</a:t>
          </a:r>
          <a:r>
            <a:rPr lang="en-US" sz="1200" kern="1200" dirty="0" err="1"/>
            <a:t>RestingECG</a:t>
          </a:r>
          <a:r>
            <a:rPr lang="en-US" sz="1200" kern="1200" dirty="0"/>
            <a:t>    </a:t>
          </a:r>
          <a:r>
            <a:rPr lang="zh-TW" altLang="en-US" sz="1200" kern="1200" dirty="0"/>
            <a:t>   </a:t>
          </a:r>
          <a:r>
            <a:rPr lang="zh-TW" sz="1200" kern="1200" dirty="0"/>
            <a:t>靜息心電圖結果</a:t>
          </a:r>
          <a:r>
            <a:rPr lang="en-US" sz="1200" kern="1200" dirty="0"/>
            <a:t>[</a:t>
          </a:r>
          <a:r>
            <a:rPr lang="zh-TW" sz="1200" kern="1200" dirty="0"/>
            <a:t>正常：正常，</a:t>
          </a:r>
          <a:r>
            <a:rPr lang="en-US" sz="1200" kern="1200" dirty="0"/>
            <a:t>ST</a:t>
          </a:r>
          <a:r>
            <a:rPr lang="zh-TW" sz="1200" kern="1200" dirty="0"/>
            <a:t>：有 </a:t>
          </a:r>
          <a:r>
            <a:rPr lang="en-US" sz="1200" kern="1200" dirty="0"/>
            <a:t>ST-T </a:t>
          </a:r>
          <a:r>
            <a:rPr lang="zh-TW" sz="1200" kern="1200" dirty="0"/>
            <a:t>波異常（</a:t>
          </a:r>
          <a:r>
            <a:rPr lang="en-US" sz="1200" kern="1200" dirty="0"/>
            <a:t>T </a:t>
          </a:r>
          <a:r>
            <a:rPr lang="zh-TW" sz="1200" kern="1200" dirty="0"/>
            <a:t>波倒置和</a:t>
          </a:r>
          <a:r>
            <a:rPr lang="en-US" sz="1200" kern="1200" dirty="0"/>
            <a:t>/</a:t>
          </a:r>
          <a:r>
            <a:rPr lang="zh-TW" sz="1200" kern="1200" dirty="0"/>
            <a:t>或 </a:t>
          </a:r>
          <a:r>
            <a:rPr lang="en-US" sz="1200" kern="1200" dirty="0"/>
            <a:t>ST </a:t>
          </a:r>
          <a:r>
            <a:rPr lang="zh-TW" sz="1200" kern="1200" dirty="0"/>
            <a:t>抬高或壓低 </a:t>
          </a:r>
          <a:r>
            <a:rPr lang="en-US" sz="1200" kern="1200" dirty="0"/>
            <a:t>&gt; 0.05 mV</a:t>
          </a:r>
          <a:r>
            <a:rPr lang="zh-TW" sz="1200" kern="1200" dirty="0"/>
            <a:t>），</a:t>
          </a:r>
          <a:r>
            <a:rPr lang="en-US" sz="1200" kern="1200" dirty="0"/>
            <a:t>LVH</a:t>
          </a:r>
          <a:r>
            <a:rPr lang="zh-TW" sz="1200" kern="1200" dirty="0"/>
            <a:t>：根據 </a:t>
          </a:r>
          <a:r>
            <a:rPr lang="en-US" sz="1200" kern="1200" dirty="0"/>
            <a:t>Estes </a:t>
          </a:r>
          <a:r>
            <a:rPr lang="zh-TW" sz="1200" kern="1200" dirty="0"/>
            <a:t>標準顯示可能或明確的左心室肥厚</a:t>
          </a:r>
          <a:r>
            <a:rPr lang="en-US" sz="1200" kern="1200" dirty="0"/>
            <a:t>]</a:t>
          </a:r>
        </a:p>
      </dsp:txBody>
      <dsp:txXfrm>
        <a:off x="0" y="2653428"/>
        <a:ext cx="8050033" cy="441965"/>
      </dsp:txXfrm>
    </dsp:sp>
    <dsp:sp modelId="{4DBBFC39-E71A-4E62-80E1-8DA0A199B208}">
      <dsp:nvSpPr>
        <dsp:cNvPr id="0" name=""/>
        <dsp:cNvSpPr/>
      </dsp:nvSpPr>
      <dsp:spPr>
        <a:xfrm>
          <a:off x="0" y="3095394"/>
          <a:ext cx="8050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F0695-267D-41B4-A4E5-C74E0B2F5A88}">
      <dsp:nvSpPr>
        <dsp:cNvPr id="0" name=""/>
        <dsp:cNvSpPr/>
      </dsp:nvSpPr>
      <dsp:spPr>
        <a:xfrm>
          <a:off x="0" y="3095394"/>
          <a:ext cx="8050033" cy="337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</a:t>
          </a:r>
          <a:r>
            <a:rPr lang="en-US" sz="1200" kern="1200" dirty="0" err="1"/>
            <a:t>MaxHR</a:t>
          </a:r>
          <a:r>
            <a:rPr lang="en-US" sz="1200" kern="1200" dirty="0"/>
            <a:t>         </a:t>
          </a:r>
          <a:r>
            <a:rPr lang="zh-TW" altLang="en-US" sz="1200" kern="1200" dirty="0"/>
            <a:t>      </a:t>
          </a:r>
          <a:r>
            <a:rPr lang="zh-TW" sz="1200" kern="1200" dirty="0"/>
            <a:t>達到的最大心率 </a:t>
          </a:r>
          <a:r>
            <a:rPr lang="en-US" sz="1200" kern="1200" dirty="0"/>
            <a:t>[60 </a:t>
          </a:r>
          <a:r>
            <a:rPr lang="zh-TW" sz="1200" kern="1200" dirty="0"/>
            <a:t>到 </a:t>
          </a:r>
          <a:r>
            <a:rPr lang="en-US" sz="1200" kern="1200" dirty="0"/>
            <a:t>202 </a:t>
          </a:r>
          <a:r>
            <a:rPr lang="zh-TW" sz="1200" kern="1200" dirty="0"/>
            <a:t>之間的數值</a:t>
          </a:r>
          <a:r>
            <a:rPr lang="en-US" sz="1200" kern="1200" dirty="0"/>
            <a:t>]</a:t>
          </a:r>
          <a:endParaRPr lang="zh-TW" sz="1200" kern="1200" dirty="0"/>
        </a:p>
      </dsp:txBody>
      <dsp:txXfrm>
        <a:off x="0" y="3095394"/>
        <a:ext cx="8050033" cy="337096"/>
      </dsp:txXfrm>
    </dsp:sp>
    <dsp:sp modelId="{0679A9CF-CF4F-4ADC-9D0F-44CC5EE7DFC7}">
      <dsp:nvSpPr>
        <dsp:cNvPr id="0" name=""/>
        <dsp:cNvSpPr/>
      </dsp:nvSpPr>
      <dsp:spPr>
        <a:xfrm>
          <a:off x="0" y="3432490"/>
          <a:ext cx="8050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E0812-AFBB-43D5-8F54-1E71F17C6F4A}">
      <dsp:nvSpPr>
        <dsp:cNvPr id="0" name=""/>
        <dsp:cNvSpPr/>
      </dsp:nvSpPr>
      <dsp:spPr>
        <a:xfrm>
          <a:off x="0" y="3432490"/>
          <a:ext cx="8050033" cy="44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</a:t>
          </a:r>
          <a:r>
            <a:rPr lang="en-US" sz="1200" kern="1200" dirty="0" err="1"/>
            <a:t>ExerciseAngina</a:t>
          </a:r>
          <a:r>
            <a:rPr lang="zh-TW" altLang="en-US" sz="1200" kern="1200" dirty="0"/>
            <a:t> </a:t>
          </a:r>
          <a:r>
            <a:rPr lang="zh-TW" sz="1200" kern="1200" dirty="0"/>
            <a:t>運動誘發的心絞痛</a:t>
          </a:r>
          <a:r>
            <a:rPr lang="en-US" sz="1200" kern="1200" dirty="0"/>
            <a:t>[Y</a:t>
          </a:r>
          <a:r>
            <a:rPr lang="zh-TW" sz="1200" kern="1200" dirty="0"/>
            <a:t>：是，</a:t>
          </a:r>
          <a:r>
            <a:rPr lang="en-US" sz="1200" kern="1200" dirty="0"/>
            <a:t>N</a:t>
          </a:r>
          <a:r>
            <a:rPr lang="zh-TW" sz="1200" kern="1200" dirty="0"/>
            <a:t>：否</a:t>
          </a:r>
          <a:r>
            <a:rPr lang="en-US" sz="1200" kern="1200" dirty="0"/>
            <a:t>]</a:t>
          </a:r>
          <a:endParaRPr lang="zh-TW" sz="1200" kern="1200" dirty="0"/>
        </a:p>
      </dsp:txBody>
      <dsp:txXfrm>
        <a:off x="0" y="3432490"/>
        <a:ext cx="8050033" cy="441965"/>
      </dsp:txXfrm>
    </dsp:sp>
    <dsp:sp modelId="{7B5B5C92-6468-4228-AD76-F34B46F96751}">
      <dsp:nvSpPr>
        <dsp:cNvPr id="0" name=""/>
        <dsp:cNvSpPr/>
      </dsp:nvSpPr>
      <dsp:spPr>
        <a:xfrm>
          <a:off x="0" y="3874456"/>
          <a:ext cx="8050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E61E9-8231-4877-B7A6-00DCBE17B20C}">
      <dsp:nvSpPr>
        <dsp:cNvPr id="0" name=""/>
        <dsp:cNvSpPr/>
      </dsp:nvSpPr>
      <dsp:spPr>
        <a:xfrm>
          <a:off x="0" y="3874456"/>
          <a:ext cx="8050033" cy="44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</a:t>
          </a:r>
          <a:r>
            <a:rPr lang="en-US" sz="1200" kern="1200" dirty="0" err="1"/>
            <a:t>Oldpeak</a:t>
          </a:r>
          <a:r>
            <a:rPr lang="en-US" sz="1200" kern="1200" dirty="0"/>
            <a:t>       </a:t>
          </a:r>
          <a:r>
            <a:rPr lang="zh-TW" altLang="en-US" sz="1200" kern="1200" dirty="0"/>
            <a:t>      </a:t>
          </a:r>
          <a:r>
            <a:rPr lang="en-US" sz="1200" kern="1200" dirty="0"/>
            <a:t>ST [</a:t>
          </a:r>
          <a:r>
            <a:rPr lang="zh-TW" sz="1200" kern="1200" dirty="0"/>
            <a:t>抑鬱症測量的數值</a:t>
          </a:r>
          <a:r>
            <a:rPr lang="en-US" sz="1200" kern="1200" dirty="0"/>
            <a:t>]</a:t>
          </a:r>
          <a:endParaRPr lang="zh-TW" sz="1200" kern="1200" dirty="0"/>
        </a:p>
      </dsp:txBody>
      <dsp:txXfrm>
        <a:off x="0" y="3874456"/>
        <a:ext cx="8050033" cy="441965"/>
      </dsp:txXfrm>
    </dsp:sp>
    <dsp:sp modelId="{80DD372B-A74D-4319-ACFC-5F9B60436674}">
      <dsp:nvSpPr>
        <dsp:cNvPr id="0" name=""/>
        <dsp:cNvSpPr/>
      </dsp:nvSpPr>
      <dsp:spPr>
        <a:xfrm>
          <a:off x="0" y="4316422"/>
          <a:ext cx="8050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F1DEA-8C4D-4CE1-9179-B532159F3978}">
      <dsp:nvSpPr>
        <dsp:cNvPr id="0" name=""/>
        <dsp:cNvSpPr/>
      </dsp:nvSpPr>
      <dsp:spPr>
        <a:xfrm>
          <a:off x="0" y="4316422"/>
          <a:ext cx="8050033" cy="44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</a:t>
          </a:r>
          <a:r>
            <a:rPr lang="en-US" sz="1200" kern="1200" dirty="0" err="1"/>
            <a:t>ST_Slope</a:t>
          </a:r>
          <a:r>
            <a:rPr lang="en-US" sz="1200" kern="1200" dirty="0"/>
            <a:t>      </a:t>
          </a:r>
          <a:r>
            <a:rPr lang="zh-TW" altLang="en-US" sz="1200" kern="1200" dirty="0"/>
            <a:t>     </a:t>
          </a:r>
          <a:r>
            <a:rPr lang="zh-TW" sz="1200" kern="1200" dirty="0"/>
            <a:t>峰值運動</a:t>
          </a:r>
          <a:r>
            <a:rPr lang="en-US" sz="1200" kern="1200" dirty="0"/>
            <a:t>ST</a:t>
          </a:r>
          <a:r>
            <a:rPr lang="zh-TW" sz="1200" kern="1200" dirty="0"/>
            <a:t>段的斜率</a:t>
          </a:r>
          <a:r>
            <a:rPr lang="en-US" sz="1200" kern="1200" dirty="0"/>
            <a:t>[Up</a:t>
          </a:r>
          <a:r>
            <a:rPr lang="zh-TW" sz="1200" kern="1200" dirty="0"/>
            <a:t>：向上傾斜，</a:t>
          </a:r>
          <a:r>
            <a:rPr lang="en-US" sz="1200" kern="1200" dirty="0"/>
            <a:t>Flat</a:t>
          </a:r>
          <a:r>
            <a:rPr lang="zh-TW" sz="1200" kern="1200" dirty="0"/>
            <a:t>：平坦，</a:t>
          </a:r>
          <a:r>
            <a:rPr lang="en-US" sz="1200" kern="1200" dirty="0"/>
            <a:t>Down</a:t>
          </a:r>
          <a:r>
            <a:rPr lang="zh-TW" sz="1200" kern="1200" dirty="0"/>
            <a:t>：向下傾斜</a:t>
          </a:r>
          <a:r>
            <a:rPr lang="en-US" sz="1200" kern="1200" dirty="0"/>
            <a:t>]</a:t>
          </a:r>
          <a:endParaRPr lang="zh-TW" sz="1200" kern="1200" dirty="0"/>
        </a:p>
      </dsp:txBody>
      <dsp:txXfrm>
        <a:off x="0" y="4316422"/>
        <a:ext cx="8050033" cy="441965"/>
      </dsp:txXfrm>
    </dsp:sp>
    <dsp:sp modelId="{C000653B-3F3C-4692-BF45-C1A65AD239A3}">
      <dsp:nvSpPr>
        <dsp:cNvPr id="0" name=""/>
        <dsp:cNvSpPr/>
      </dsp:nvSpPr>
      <dsp:spPr>
        <a:xfrm>
          <a:off x="0" y="4758388"/>
          <a:ext cx="8050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CF770-A34E-474E-A244-F0682674EA1D}">
      <dsp:nvSpPr>
        <dsp:cNvPr id="0" name=""/>
        <dsp:cNvSpPr/>
      </dsp:nvSpPr>
      <dsp:spPr>
        <a:xfrm>
          <a:off x="0" y="4758388"/>
          <a:ext cx="8050033" cy="44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# </a:t>
          </a:r>
          <a:r>
            <a:rPr lang="en-US" sz="1200" kern="1200" dirty="0" err="1"/>
            <a:t>HeartDisease</a:t>
          </a:r>
          <a:r>
            <a:rPr lang="en-US" sz="1200" kern="1200" dirty="0"/>
            <a:t>  </a:t>
          </a:r>
          <a:r>
            <a:rPr lang="zh-TW" altLang="en-US" sz="1200" kern="1200" dirty="0"/>
            <a:t>  </a:t>
          </a:r>
          <a:r>
            <a:rPr lang="zh-TW" sz="1200" kern="1200" dirty="0"/>
            <a:t>輸出類</a:t>
          </a:r>
          <a:r>
            <a:rPr lang="en-US" sz="1200" kern="1200" dirty="0"/>
            <a:t>[1</a:t>
          </a:r>
          <a:r>
            <a:rPr lang="zh-TW" sz="1200" kern="1200" dirty="0"/>
            <a:t>：心髒病，</a:t>
          </a:r>
          <a:r>
            <a:rPr lang="en-US" sz="1200" kern="1200" dirty="0"/>
            <a:t>0</a:t>
          </a:r>
          <a:r>
            <a:rPr lang="zh-TW" sz="1200" kern="1200" dirty="0"/>
            <a:t>：正常</a:t>
          </a:r>
          <a:r>
            <a:rPr lang="en-US" sz="1200" kern="1200" dirty="0"/>
            <a:t>]</a:t>
          </a:r>
          <a:endParaRPr lang="zh-TW" sz="1200" kern="1200" dirty="0"/>
        </a:p>
      </dsp:txBody>
      <dsp:txXfrm>
        <a:off x="0" y="4758388"/>
        <a:ext cx="8050033" cy="4419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2C0E0-8923-48A9-933B-B6772A65D88D}">
      <dsp:nvSpPr>
        <dsp:cNvPr id="0" name=""/>
        <dsp:cNvSpPr/>
      </dsp:nvSpPr>
      <dsp:spPr>
        <a:xfrm>
          <a:off x="0" y="1326567"/>
          <a:ext cx="6325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0FCFF-7D66-4AE5-8E86-5432C23EC3E1}">
      <dsp:nvSpPr>
        <dsp:cNvPr id="0" name=""/>
        <dsp:cNvSpPr/>
      </dsp:nvSpPr>
      <dsp:spPr>
        <a:xfrm>
          <a:off x="316267" y="1046127"/>
          <a:ext cx="442774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358" tIns="0" rIns="1673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 dirty="0"/>
            <a:t>男生比例占</a:t>
          </a:r>
          <a:r>
            <a:rPr lang="en-US" sz="1900" kern="1200" dirty="0"/>
            <a:t>79%</a:t>
          </a:r>
          <a:r>
            <a:rPr lang="zh-TW" sz="1900" kern="1200" dirty="0"/>
            <a:t>、女生比例占</a:t>
          </a:r>
          <a:r>
            <a:rPr lang="en-US" sz="1900" kern="1200" dirty="0"/>
            <a:t>21%</a:t>
          </a:r>
          <a:endParaRPr lang="zh-TW" sz="1900" kern="1200" dirty="0"/>
        </a:p>
      </dsp:txBody>
      <dsp:txXfrm>
        <a:off x="343647" y="1073507"/>
        <a:ext cx="4372980" cy="506120"/>
      </dsp:txXfrm>
    </dsp:sp>
    <dsp:sp modelId="{AD729E68-FD70-4FA5-A482-0362C3F472D3}">
      <dsp:nvSpPr>
        <dsp:cNvPr id="0" name=""/>
        <dsp:cNvSpPr/>
      </dsp:nvSpPr>
      <dsp:spPr>
        <a:xfrm>
          <a:off x="0" y="2188407"/>
          <a:ext cx="6325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38FE7-B903-42FB-93C6-01918AAB7A40}">
      <dsp:nvSpPr>
        <dsp:cNvPr id="0" name=""/>
        <dsp:cNvSpPr/>
      </dsp:nvSpPr>
      <dsp:spPr>
        <a:xfrm>
          <a:off x="316267" y="1907967"/>
          <a:ext cx="442774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358" tIns="0" rIns="1673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 dirty="0"/>
            <a:t>男生年齡</a:t>
          </a:r>
          <a:r>
            <a:rPr lang="en-US" sz="1900" kern="1200" dirty="0"/>
            <a:t>50~70</a:t>
          </a:r>
          <a:r>
            <a:rPr lang="zh-TW" sz="1900" kern="1200" dirty="0"/>
            <a:t>歲有心臟病人數較多</a:t>
          </a:r>
        </a:p>
      </dsp:txBody>
      <dsp:txXfrm>
        <a:off x="343647" y="1935347"/>
        <a:ext cx="4372980" cy="506120"/>
      </dsp:txXfrm>
    </dsp:sp>
    <dsp:sp modelId="{0866356E-BC51-4CCF-8F3E-F915EE0BAD87}">
      <dsp:nvSpPr>
        <dsp:cNvPr id="0" name=""/>
        <dsp:cNvSpPr/>
      </dsp:nvSpPr>
      <dsp:spPr>
        <a:xfrm>
          <a:off x="0" y="3050247"/>
          <a:ext cx="6325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7D08A-8114-4C0C-9A06-455934978A7F}">
      <dsp:nvSpPr>
        <dsp:cNvPr id="0" name=""/>
        <dsp:cNvSpPr/>
      </dsp:nvSpPr>
      <dsp:spPr>
        <a:xfrm>
          <a:off x="316267" y="2769807"/>
          <a:ext cx="4427740" cy="56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358" tIns="0" rIns="1673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 dirty="0"/>
            <a:t>女生年齡</a:t>
          </a:r>
          <a:r>
            <a:rPr lang="en-US" sz="1900" kern="1200" dirty="0"/>
            <a:t>50~70</a:t>
          </a:r>
          <a:r>
            <a:rPr lang="zh-TW" sz="1900" kern="1200" dirty="0"/>
            <a:t>歲有心臟病人數較多</a:t>
          </a:r>
        </a:p>
      </dsp:txBody>
      <dsp:txXfrm>
        <a:off x="343647" y="2797187"/>
        <a:ext cx="4372980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09947-ADC9-4D64-8878-2D2CCE90903E}">
      <dsp:nvSpPr>
        <dsp:cNvPr id="0" name=""/>
        <dsp:cNvSpPr/>
      </dsp:nvSpPr>
      <dsp:spPr>
        <a:xfrm>
          <a:off x="613809" y="0"/>
          <a:ext cx="2909454" cy="4575175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205CD-AD6F-46CF-9E57-31324D5365AB}">
      <dsp:nvSpPr>
        <dsp:cNvPr id="0" name=""/>
        <dsp:cNvSpPr/>
      </dsp:nvSpPr>
      <dsp:spPr>
        <a:xfrm>
          <a:off x="0" y="19199"/>
          <a:ext cx="2345360" cy="6505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ChestPainType</a:t>
          </a:r>
          <a:r>
            <a:rPr lang="en-US" sz="1600" kern="1200" dirty="0"/>
            <a:t> </a:t>
          </a:r>
          <a:r>
            <a:rPr lang="zh-TW" sz="1600" kern="1200" dirty="0"/>
            <a:t>胸痛類型</a:t>
          </a:r>
        </a:p>
      </dsp:txBody>
      <dsp:txXfrm>
        <a:off x="31756" y="50955"/>
        <a:ext cx="2281848" cy="587020"/>
      </dsp:txXfrm>
    </dsp:sp>
    <dsp:sp modelId="{F8C50E5C-F811-4DDD-9C2F-E9C3BD94F9CE}">
      <dsp:nvSpPr>
        <dsp:cNvPr id="0" name=""/>
        <dsp:cNvSpPr/>
      </dsp:nvSpPr>
      <dsp:spPr>
        <a:xfrm>
          <a:off x="2068537" y="1189813"/>
          <a:ext cx="1891145" cy="6505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ASY=</a:t>
          </a:r>
          <a:r>
            <a:rPr lang="zh-TW" sz="1600" kern="1200" dirty="0"/>
            <a:t>無症狀</a:t>
          </a:r>
        </a:p>
      </dsp:txBody>
      <dsp:txXfrm>
        <a:off x="2100293" y="1221569"/>
        <a:ext cx="1827633" cy="587020"/>
      </dsp:txXfrm>
    </dsp:sp>
    <dsp:sp modelId="{A5836B74-1DD3-42DA-B9B3-9AA42C0A474F}">
      <dsp:nvSpPr>
        <dsp:cNvPr id="0" name=""/>
        <dsp:cNvSpPr/>
      </dsp:nvSpPr>
      <dsp:spPr>
        <a:xfrm>
          <a:off x="2068537" y="1921662"/>
          <a:ext cx="1891145" cy="6505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NAP=</a:t>
          </a:r>
          <a:r>
            <a:rPr lang="zh-TW" sz="1600" kern="1200" dirty="0"/>
            <a:t>非心絞痛</a:t>
          </a:r>
        </a:p>
      </dsp:txBody>
      <dsp:txXfrm>
        <a:off x="2100293" y="1953418"/>
        <a:ext cx="1827633" cy="587020"/>
      </dsp:txXfrm>
    </dsp:sp>
    <dsp:sp modelId="{DB4CEB8F-D6BC-467F-8469-89868684B819}">
      <dsp:nvSpPr>
        <dsp:cNvPr id="0" name=""/>
        <dsp:cNvSpPr/>
      </dsp:nvSpPr>
      <dsp:spPr>
        <a:xfrm>
          <a:off x="2068537" y="2653512"/>
          <a:ext cx="1891145" cy="6505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ATA=</a:t>
          </a:r>
          <a:r>
            <a:rPr lang="zh-TW" sz="1600" kern="1200" dirty="0"/>
            <a:t>非典型心絞痛</a:t>
          </a:r>
        </a:p>
      </dsp:txBody>
      <dsp:txXfrm>
        <a:off x="2100293" y="2685268"/>
        <a:ext cx="1827633" cy="587020"/>
      </dsp:txXfrm>
    </dsp:sp>
    <dsp:sp modelId="{D91593BC-0FC8-4A3F-BF62-D67477388B72}">
      <dsp:nvSpPr>
        <dsp:cNvPr id="0" name=""/>
        <dsp:cNvSpPr/>
      </dsp:nvSpPr>
      <dsp:spPr>
        <a:xfrm>
          <a:off x="2068537" y="3385361"/>
          <a:ext cx="1891145" cy="6505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TA=</a:t>
          </a:r>
          <a:r>
            <a:rPr lang="zh-TW" sz="1600" kern="1200"/>
            <a:t>典型心絞痛</a:t>
          </a:r>
          <a:endParaRPr lang="en-US" altLang="zh-TW" sz="1600" kern="1200" dirty="0"/>
        </a:p>
      </dsp:txBody>
      <dsp:txXfrm>
        <a:off x="2100293" y="3417117"/>
        <a:ext cx="1827633" cy="5870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519C-6705-47EC-84C7-9E95345E7C5B}">
      <dsp:nvSpPr>
        <dsp:cNvPr id="0" name=""/>
        <dsp:cNvSpPr/>
      </dsp:nvSpPr>
      <dsp:spPr>
        <a:xfrm>
          <a:off x="0" y="3259564"/>
          <a:ext cx="4800600" cy="11544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High:</a:t>
          </a:r>
          <a:r>
            <a:rPr lang="zh-TW" sz="1200" kern="1200" dirty="0"/>
            <a:t>在高膽固醇具有心臟病的病患落在</a:t>
          </a:r>
          <a:r>
            <a:rPr lang="en-US" sz="1200" kern="1200" dirty="0"/>
            <a:t>50~60</a:t>
          </a:r>
          <a:r>
            <a:rPr lang="zh-TW" sz="1200" kern="1200" dirty="0"/>
            <a:t>歲左右</a:t>
          </a:r>
          <a:r>
            <a:rPr lang="en-US" sz="1200" kern="1200" dirty="0"/>
            <a:t>,</a:t>
          </a:r>
          <a:r>
            <a:rPr lang="zh-TW" sz="1200" kern="1200" dirty="0"/>
            <a:t>人數較少</a:t>
          </a:r>
        </a:p>
      </dsp:txBody>
      <dsp:txXfrm>
        <a:off x="0" y="3259564"/>
        <a:ext cx="1440180" cy="1154474"/>
      </dsp:txXfrm>
    </dsp:sp>
    <dsp:sp modelId="{7289CFCD-70E8-4103-8401-A7B85E6E3D4E}">
      <dsp:nvSpPr>
        <dsp:cNvPr id="0" name=""/>
        <dsp:cNvSpPr/>
      </dsp:nvSpPr>
      <dsp:spPr>
        <a:xfrm>
          <a:off x="0" y="1710350"/>
          <a:ext cx="4800600" cy="11544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Normal:</a:t>
          </a:r>
          <a:r>
            <a:rPr lang="zh-TW" altLang="en-US" sz="1200" kern="1200" dirty="0"/>
            <a:t>一般</a:t>
          </a:r>
          <a:r>
            <a:rPr lang="zh-TW" sz="1200" kern="1200" dirty="0"/>
            <a:t>膽固醇具有心臟病的病患落在</a:t>
          </a:r>
          <a:r>
            <a:rPr lang="en-US" sz="1200" kern="1200" dirty="0"/>
            <a:t>50~60</a:t>
          </a:r>
          <a:r>
            <a:rPr lang="zh-TW" sz="1200" kern="1200" dirty="0"/>
            <a:t>歲左右</a:t>
          </a:r>
          <a:r>
            <a:rPr lang="en-US" sz="1200" kern="1200" dirty="0"/>
            <a:t>,</a:t>
          </a:r>
          <a:r>
            <a:rPr lang="zh-TW" sz="1200" kern="1200" dirty="0"/>
            <a:t>人數次之</a:t>
          </a:r>
          <a:endParaRPr lang="en-US" altLang="zh-TW" sz="1200" kern="1200" dirty="0"/>
        </a:p>
      </dsp:txBody>
      <dsp:txXfrm>
        <a:off x="0" y="1710350"/>
        <a:ext cx="1440180" cy="1154474"/>
      </dsp:txXfrm>
    </dsp:sp>
    <dsp:sp modelId="{F5DA34B5-DA22-4CFA-A1EC-B57E93E9AF72}">
      <dsp:nvSpPr>
        <dsp:cNvPr id="0" name=""/>
        <dsp:cNvSpPr/>
      </dsp:nvSpPr>
      <dsp:spPr>
        <a:xfrm>
          <a:off x="0" y="120821"/>
          <a:ext cx="4800600" cy="11544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1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VeryHigh</a:t>
          </a:r>
          <a:r>
            <a:rPr lang="en-US" sz="1200" kern="1200" dirty="0"/>
            <a:t>:</a:t>
          </a:r>
          <a:r>
            <a:rPr lang="zh-TW" sz="1200" kern="1200" dirty="0"/>
            <a:t>在超標膽固醇具有心臟病的病患落在</a:t>
          </a:r>
          <a:r>
            <a:rPr lang="en-US" sz="1200" kern="1200" dirty="0"/>
            <a:t>50~60</a:t>
          </a:r>
          <a:r>
            <a:rPr lang="zh-TW" sz="1200" kern="1200" dirty="0"/>
            <a:t>歲左右</a:t>
          </a:r>
          <a:r>
            <a:rPr lang="en-US" sz="1200" kern="1200" dirty="0"/>
            <a:t>,</a:t>
          </a:r>
          <a:r>
            <a:rPr lang="zh-TW" sz="1200" kern="1200" dirty="0"/>
            <a:t>人數最多</a:t>
          </a:r>
        </a:p>
      </dsp:txBody>
      <dsp:txXfrm>
        <a:off x="0" y="120821"/>
        <a:ext cx="1440180" cy="1154474"/>
      </dsp:txXfrm>
    </dsp:sp>
    <dsp:sp modelId="{2A527F00-60AC-4420-A05B-A27BB116477A}">
      <dsp:nvSpPr>
        <dsp:cNvPr id="0" name=""/>
        <dsp:cNvSpPr/>
      </dsp:nvSpPr>
      <dsp:spPr>
        <a:xfrm>
          <a:off x="1537692" y="0"/>
          <a:ext cx="3262907" cy="217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200" kern="1200" dirty="0"/>
            <a:t>將膽固醇分類為三類</a:t>
          </a:r>
          <a:r>
            <a:rPr lang="en-US" sz="4200" kern="1200" dirty="0"/>
            <a:t>:</a:t>
          </a:r>
          <a:endParaRPr lang="zh-TW" sz="4200" kern="1200" dirty="0"/>
        </a:p>
      </dsp:txBody>
      <dsp:txXfrm>
        <a:off x="1601404" y="63712"/>
        <a:ext cx="3135483" cy="20478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4A915-5351-41E6-914D-23AF9BE3AEC1}">
      <dsp:nvSpPr>
        <dsp:cNvPr id="0" name=""/>
        <dsp:cNvSpPr/>
      </dsp:nvSpPr>
      <dsp:spPr>
        <a:xfrm>
          <a:off x="0" y="3176266"/>
          <a:ext cx="2797816" cy="1398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kern="1200" dirty="0"/>
            <a:t>男性有心臟病落在年齡</a:t>
          </a:r>
          <a:r>
            <a:rPr lang="en-US" sz="1600" kern="1200" dirty="0"/>
            <a:t>50~70</a:t>
          </a:r>
          <a:r>
            <a:rPr lang="zh-TW" sz="1600" kern="1200" dirty="0"/>
            <a:t>歲</a:t>
          </a:r>
          <a:r>
            <a:rPr lang="en-US" sz="1600" kern="1200" dirty="0"/>
            <a:t>,</a:t>
          </a:r>
          <a:r>
            <a:rPr lang="zh-TW" sz="1600" kern="1200" dirty="0"/>
            <a:t>最大心率落在</a:t>
          </a:r>
          <a:r>
            <a:rPr lang="en-US" sz="1600" kern="1200" dirty="0"/>
            <a:t>100~140</a:t>
          </a:r>
          <a:r>
            <a:rPr lang="zh-TW" sz="1600" kern="1200" dirty="0"/>
            <a:t>左右</a:t>
          </a:r>
        </a:p>
      </dsp:txBody>
      <dsp:txXfrm>
        <a:off x="40973" y="3217239"/>
        <a:ext cx="2715870" cy="1316962"/>
      </dsp:txXfrm>
    </dsp:sp>
    <dsp:sp modelId="{45748324-4E5B-44AA-8BA5-253664F55C62}">
      <dsp:nvSpPr>
        <dsp:cNvPr id="0" name=""/>
        <dsp:cNvSpPr/>
      </dsp:nvSpPr>
      <dsp:spPr>
        <a:xfrm>
          <a:off x="3425624" y="3176266"/>
          <a:ext cx="2797816" cy="1398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kern="1200" dirty="0"/>
            <a:t>女性有心臟病落在年齡</a:t>
          </a:r>
          <a:r>
            <a:rPr lang="en-US" sz="1600" kern="1200" dirty="0"/>
            <a:t>50~70</a:t>
          </a:r>
          <a:r>
            <a:rPr lang="zh-TW" sz="1600" kern="1200" dirty="0"/>
            <a:t>歲</a:t>
          </a:r>
          <a:r>
            <a:rPr lang="en-US" sz="1600" kern="1200" dirty="0"/>
            <a:t>,</a:t>
          </a:r>
          <a:r>
            <a:rPr lang="zh-TW" sz="1600" kern="1200" dirty="0"/>
            <a:t>最大心率落在</a:t>
          </a:r>
          <a:r>
            <a:rPr lang="en-US" sz="1600" kern="1200" dirty="0"/>
            <a:t>100~140</a:t>
          </a:r>
          <a:r>
            <a:rPr lang="zh-TW" sz="1600" kern="1200" dirty="0"/>
            <a:t>左右</a:t>
          </a:r>
        </a:p>
      </dsp:txBody>
      <dsp:txXfrm>
        <a:off x="3466597" y="3217239"/>
        <a:ext cx="2715870" cy="1316962"/>
      </dsp:txXfrm>
    </dsp:sp>
    <dsp:sp modelId="{614CD215-E77F-4C60-9B67-DCEFA63A0EB9}">
      <dsp:nvSpPr>
        <dsp:cNvPr id="0" name=""/>
        <dsp:cNvSpPr/>
      </dsp:nvSpPr>
      <dsp:spPr>
        <a:xfrm>
          <a:off x="6984782" y="648066"/>
          <a:ext cx="3212117" cy="1398908"/>
        </a:xfrm>
        <a:prstGeom prst="lef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kern="1200" dirty="0"/>
            <a:t>回歸線</a:t>
          </a:r>
          <a:r>
            <a:rPr lang="zh-TW" altLang="en-US" sz="1600" kern="1200" dirty="0"/>
            <a:t>呈現</a:t>
          </a:r>
          <a:r>
            <a:rPr lang="zh-TW" sz="1600" kern="1200" dirty="0"/>
            <a:t>負成長</a:t>
          </a:r>
          <a:r>
            <a:rPr lang="en-US" sz="1600" kern="1200" dirty="0"/>
            <a:t>(</a:t>
          </a:r>
          <a:r>
            <a:rPr lang="zh-TW" sz="1600" kern="1200" dirty="0"/>
            <a:t>年紀越大</a:t>
          </a:r>
          <a:r>
            <a:rPr lang="en-US" sz="1600" kern="1200" dirty="0"/>
            <a:t>,</a:t>
          </a:r>
          <a:r>
            <a:rPr lang="zh-TW" sz="1600" kern="1200" dirty="0"/>
            <a:t>最大心率越低</a:t>
          </a:r>
          <a:r>
            <a:rPr lang="en-US" altLang="zh-TW" sz="1600" kern="1200" dirty="0"/>
            <a:t>,</a:t>
          </a:r>
          <a:r>
            <a:rPr lang="zh-TW" sz="1600" kern="1200" dirty="0"/>
            <a:t>較容易有心臟病</a:t>
          </a:r>
          <a:r>
            <a:rPr lang="en-US" sz="1600" kern="1200" dirty="0"/>
            <a:t>)</a:t>
          </a:r>
          <a:endParaRPr lang="zh-TW" sz="1600" kern="1200" dirty="0"/>
        </a:p>
      </dsp:txBody>
      <dsp:txXfrm>
        <a:off x="7334509" y="997793"/>
        <a:ext cx="2862390" cy="6994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17F92-513F-483E-B92E-B8250485BD0D}">
      <dsp:nvSpPr>
        <dsp:cNvPr id="0" name=""/>
        <dsp:cNvSpPr/>
      </dsp:nvSpPr>
      <dsp:spPr>
        <a:xfrm>
          <a:off x="3661040" y="235211"/>
          <a:ext cx="4628695" cy="389306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9722A9-C067-44C0-877A-9727D112F9B2}">
      <dsp:nvSpPr>
        <dsp:cNvPr id="0" name=""/>
        <dsp:cNvSpPr/>
      </dsp:nvSpPr>
      <dsp:spPr>
        <a:xfrm>
          <a:off x="1356802" y="2035435"/>
          <a:ext cx="2508587" cy="25085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由長條圖可知</a:t>
          </a:r>
          <a:r>
            <a:rPr lang="zh-TW" altLang="en-US" sz="2500" kern="1200" dirty="0"/>
            <a:t>，</a:t>
          </a:r>
          <a:r>
            <a:rPr lang="zh-TW" sz="2500" kern="1200" dirty="0"/>
            <a:t>運動誘發心絞痛診斷出心臟病的機率非常高</a:t>
          </a:r>
        </a:p>
      </dsp:txBody>
      <dsp:txXfrm>
        <a:off x="1356802" y="2035435"/>
        <a:ext cx="2508587" cy="25085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95E6B-6A45-4F09-82F4-7D31CF2B9B64}">
      <dsp:nvSpPr>
        <dsp:cNvPr id="0" name=""/>
        <dsp:cNvSpPr/>
      </dsp:nvSpPr>
      <dsp:spPr>
        <a:xfrm>
          <a:off x="0" y="371127"/>
          <a:ext cx="4800600" cy="3832920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900" kern="1200" dirty="0"/>
            <a:t>由長條圖可知，</a:t>
          </a:r>
          <a:r>
            <a:rPr lang="zh-TW" altLang="en-US" sz="3900" kern="1200" dirty="0"/>
            <a:t>在</a:t>
          </a:r>
          <a:r>
            <a:rPr lang="en-US" sz="3900" kern="1200" dirty="0"/>
            <a:t>Flat</a:t>
          </a:r>
          <a:r>
            <a:rPr lang="zh-TW" sz="3900" kern="1200" dirty="0"/>
            <a:t>平坦的心臟病人數</a:t>
          </a:r>
          <a:r>
            <a:rPr lang="zh-TW" altLang="en-US" sz="3900" kern="1200" dirty="0"/>
            <a:t>比其它類型的區段多非常多。</a:t>
          </a:r>
          <a:endParaRPr lang="zh-TW" sz="3900" kern="1200" dirty="0"/>
        </a:p>
      </dsp:txBody>
      <dsp:txXfrm>
        <a:off x="187108" y="558235"/>
        <a:ext cx="4426384" cy="3458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7D49BE-C9E9-4EB2-AACD-4C3A785D6DD2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2023/4/20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4AF2423-AD00-4592-A90E-17FF60C8CF00}" type="datetime1">
              <a:rPr lang="zh-TW" altLang="en-US" smtClean="0"/>
              <a:pPr/>
              <a:t>2023/4/20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55D449-B875-4B8D-8E66-224D27E54C9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7280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5383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25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57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878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115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682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1003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669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628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02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837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129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455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2335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386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95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758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41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50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35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6904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580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41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7" name="圖片 6" descr="心電圖線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E6301B-E8D2-45A8-9550-20154003AEB5}" type="datetime1">
              <a:rPr lang="zh-TW" altLang="en-US" smtClean="0"/>
              <a:pPr/>
              <a:t>2023/4/20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descr="矩形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CC23C08-D519-4A02-978D-E33773DCD4E3}" type="datetime1">
              <a:rPr lang="zh-TW" altLang="en-US" smtClean="0"/>
              <a:pPr/>
              <a:t>2023/4/20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88129E-1C9C-49BE-BB58-B3B2AF2DE7CF}" type="datetime1">
              <a:rPr lang="zh-TW" altLang="en-US" smtClean="0"/>
              <a:pPr/>
              <a:t>2023/4/20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descr="矩形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F83963-3183-4A1D-BF90-BCBDC566B8E4}" type="datetime1">
              <a:rPr lang="zh-TW" altLang="en-US" smtClean="0"/>
              <a:pPr/>
              <a:t>2023/4/20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32394E-8E37-41A6-B7BE-027AD3605716}" type="datetime1">
              <a:rPr lang="zh-TW" altLang="en-US" smtClean="0"/>
              <a:pPr/>
              <a:t>2023/4/20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5CB2E9-9CC6-42D2-AC4E-05BD2A1495DF}" type="datetime1">
              <a:rPr lang="zh-TW" altLang="en-US" smtClean="0"/>
              <a:pPr/>
              <a:t>2023/4/20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535F8B-3C74-4AC2-844C-C3FB7A7BEEC5}" type="datetime1">
              <a:rPr lang="zh-TW" altLang="en-US" smtClean="0"/>
              <a:pPr/>
              <a:t>2023/4/20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 descr="矩形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 descr="矩形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 descr="矩形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 descr="矩形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紅色橫條" descr="紅色橫條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1C3E72-BEEB-4349-8893-FE6D04244BD8}" type="datetime1">
              <a:rPr lang="zh-TW" altLang="en-US" smtClean="0"/>
              <a:pPr/>
              <a:t>2023/4/20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16.png"/><Relationship Id="rId9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image" Target="../media/image21.png"/><Relationship Id="rId7" Type="http://schemas.openxmlformats.org/officeDocument/2006/relationships/diagramLayout" Target="../diagrams/layou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1.xml"/><Relationship Id="rId5" Type="http://schemas.openxmlformats.org/officeDocument/2006/relationships/image" Target="../media/image23.png"/><Relationship Id="rId10" Type="http://schemas.microsoft.com/office/2007/relationships/diagramDrawing" Target="../diagrams/drawing11.xml"/><Relationship Id="rId4" Type="http://schemas.openxmlformats.org/officeDocument/2006/relationships/image" Target="../media/image22.png"/><Relationship Id="rId9" Type="http://schemas.openxmlformats.org/officeDocument/2006/relationships/diagramColors" Target="../diagrams/colors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10" Type="http://schemas.openxmlformats.org/officeDocument/2006/relationships/image" Target="../media/image29.png"/><Relationship Id="rId4" Type="http://schemas.openxmlformats.org/officeDocument/2006/relationships/diagramData" Target="../diagrams/data13.xml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402975" cy="317738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/>
          <a:lstStyle/>
          <a:p>
            <a:r>
              <a:rPr lang="zh-TW" altLang="en-US" dirty="0">
                <a:ln w="0"/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心臟病預測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黃柏禎</a:t>
            </a:r>
            <a:endParaRPr lang="en-US" altLang="zh-TW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 err="1"/>
              <a:t>ST_Slope</a:t>
            </a:r>
            <a:r>
              <a:rPr lang="en-US" altLang="zh-TW" dirty="0"/>
              <a:t> </a:t>
            </a:r>
            <a:r>
              <a:rPr lang="zh-TW" altLang="en-US" dirty="0"/>
              <a:t>峰值運動</a:t>
            </a:r>
            <a:r>
              <a:rPr lang="en-US" altLang="zh-TW" dirty="0"/>
              <a:t>ST</a:t>
            </a:r>
            <a:r>
              <a:rPr lang="zh-TW" altLang="en-US" dirty="0"/>
              <a:t>段的斜率</a:t>
            </a:r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3D5E2AE-A3D1-4727-B08A-2BEDA74D44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76940"/>
            <a:ext cx="4800600" cy="367254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8A4E54-C7B3-4CA3-8BDE-2304D5B09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60" y="1681776"/>
            <a:ext cx="5760640" cy="594420"/>
          </a:xfrm>
          <a:prstGeom prst="rect">
            <a:avLst/>
          </a:prstGeom>
        </p:spPr>
      </p:pic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6BC736C1-0FEF-42A9-B875-6E85C88BB4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757813"/>
              </p:ext>
            </p:extLst>
          </p:nvPr>
        </p:nvGraphicFramePr>
        <p:xfrm>
          <a:off x="6324600" y="1825624"/>
          <a:ext cx="48006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437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/>
              <a:t>Resting </a:t>
            </a:r>
            <a:r>
              <a:rPr lang="zh-TW" altLang="en-US" dirty="0"/>
              <a:t>靜息血壓、年齡散佈圖</a:t>
            </a:r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050744F9-EE7F-E7A9-7320-1C1C0C461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902864"/>
              </p:ext>
            </p:extLst>
          </p:nvPr>
        </p:nvGraphicFramePr>
        <p:xfrm>
          <a:off x="1703512" y="14247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圖片 19">
            <a:extLst>
              <a:ext uri="{FF2B5EF4-FFF2-40B4-BE49-F238E27FC236}">
                <a16:creationId xmlns:a16="http://schemas.microsoft.com/office/drawing/2014/main" id="{4B3AF3C5-9D64-888D-C4BE-C7CB0549E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215" y="1484784"/>
            <a:ext cx="3573751" cy="79208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F602186-EC0A-C3DF-55ED-DCF3B9340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1206" y="1484784"/>
            <a:ext cx="357375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9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特徵工程</a:t>
            </a:r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C484FC5B-E4EE-C6F0-1846-5977C7BCC1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56310" y="5417786"/>
            <a:ext cx="4885184" cy="1340994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7EE26A-0F48-F31A-1170-5F117D7CA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310" y="1097307"/>
            <a:ext cx="4885184" cy="2508410"/>
          </a:xfrm>
          <a:prstGeom prst="rect">
            <a:avLst/>
          </a:prstGeom>
        </p:spPr>
      </p:pic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32F29966-7001-1479-9200-D89E4D9017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3756310" y="3605717"/>
            <a:ext cx="4885184" cy="1812069"/>
          </a:xfrm>
        </p:spPr>
      </p:pic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B37ADBD3-FEE7-1EF7-A2EC-217A88D70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658341"/>
              </p:ext>
            </p:extLst>
          </p:nvPr>
        </p:nvGraphicFramePr>
        <p:xfrm>
          <a:off x="8400256" y="2099704"/>
          <a:ext cx="2930748" cy="10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6954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心臟病相關係數熱力圖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2FAE357-8D77-7356-2FB1-B212AAED60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4533177"/>
              </p:ext>
            </p:extLst>
          </p:nvPr>
        </p:nvGraphicFramePr>
        <p:xfrm>
          <a:off x="1343472" y="1556792"/>
          <a:ext cx="8568952" cy="4935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1267E980-46C6-C49A-7ED9-1A96F6DAD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1544" y="1458327"/>
            <a:ext cx="4465325" cy="10631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CE10081-C29E-99FE-CF30-468F5BA330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0056" y="4437112"/>
            <a:ext cx="2808312" cy="19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其它</a:t>
            </a:r>
            <a:r>
              <a:rPr lang="en-US" altLang="zh-TW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Feature</a:t>
            </a:r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配對圖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C61DB46C-54EF-43C6-A46A-8EA45AC35C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0"/>
            <a:ext cx="5807968" cy="6858000"/>
          </a:xfrm>
        </p:spPr>
      </p:pic>
      <p:graphicFrame>
        <p:nvGraphicFramePr>
          <p:cNvPr id="19" name="資料庫圖表 18">
            <a:extLst>
              <a:ext uri="{FF2B5EF4-FFF2-40B4-BE49-F238E27FC236}">
                <a16:creationId xmlns:a16="http://schemas.microsoft.com/office/drawing/2014/main" id="{0C1E00B3-E81E-4759-B8EC-F3C68849A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068117"/>
              </p:ext>
            </p:extLst>
          </p:nvPr>
        </p:nvGraphicFramePr>
        <p:xfrm>
          <a:off x="479376" y="1539875"/>
          <a:ext cx="2880320" cy="2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31003F1F-E8A3-4A92-A4FE-1A05F6CF4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0976" y="1623027"/>
            <a:ext cx="2520280" cy="26084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650B62C-099C-4E3E-B512-729D5B47C8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620" y="4408356"/>
            <a:ext cx="5974024" cy="14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3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建模、拆分資料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4001A4B-CD72-41D2-A412-710F1DAE00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07568" y="1700808"/>
            <a:ext cx="7344816" cy="47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 err="1"/>
              <a:t>RandomForset</a:t>
            </a:r>
            <a:r>
              <a:rPr lang="en-US" altLang="zh-TW" dirty="0"/>
              <a:t> </a:t>
            </a:r>
            <a:r>
              <a:rPr lang="zh-TW" altLang="en-US" dirty="0"/>
              <a:t>隨機森林</a:t>
            </a:r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BA5A2BB-C021-44CF-8FEF-654E557FA6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574" y="1772816"/>
            <a:ext cx="3892975" cy="4823090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82C0C8F1-F006-4987-B91C-EA5FA25A4C32}"/>
              </a:ext>
            </a:extLst>
          </p:cNvPr>
          <p:cNvGrpSpPr/>
          <p:nvPr/>
        </p:nvGrpSpPr>
        <p:grpSpPr>
          <a:xfrm>
            <a:off x="3928154" y="2733093"/>
            <a:ext cx="3051435" cy="728437"/>
            <a:chOff x="0" y="0"/>
            <a:chExt cx="7133131" cy="728437"/>
          </a:xfrm>
          <a:scene3d>
            <a:camera prst="orthographicFront"/>
            <a:lightRig rig="flat" dir="t"/>
          </a:scene3d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3283F6F-97DF-4EED-A86F-604FE3B2C399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矩形: 圓角 4">
              <a:extLst>
                <a:ext uri="{FF2B5EF4-FFF2-40B4-BE49-F238E27FC236}">
                  <a16:creationId xmlns:a16="http://schemas.microsoft.com/office/drawing/2014/main" id="{28B76A1A-0971-45C7-803A-7538547F69A6}"/>
                </a:ext>
              </a:extLst>
            </p:cNvPr>
            <p:cNvSpPr txBox="1"/>
            <p:nvPr/>
          </p:nvSpPr>
          <p:spPr>
            <a:xfrm>
              <a:off x="35559" y="35559"/>
              <a:ext cx="7062013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800" kern="1200" dirty="0"/>
                <a:t>訓練後得預測結果、精確度</a:t>
              </a:r>
              <a:endParaRPr lang="zh-TW" sz="1800" kern="1200" dirty="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7CD3E04-87BF-42DD-AAE4-5424A2086C5C}"/>
              </a:ext>
            </a:extLst>
          </p:cNvPr>
          <p:cNvGrpSpPr/>
          <p:nvPr/>
        </p:nvGrpSpPr>
        <p:grpSpPr>
          <a:xfrm>
            <a:off x="3935760" y="1527559"/>
            <a:ext cx="3036224" cy="728437"/>
            <a:chOff x="0" y="0"/>
            <a:chExt cx="7133131" cy="728437"/>
          </a:xfrm>
          <a:scene3d>
            <a:camera prst="orthographicFront"/>
            <a:lightRig rig="flat" dir="t"/>
          </a:scene3d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AB1D2EF7-8DCC-493F-AAB4-743BBB5C8DD0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矩形: 圓角 4">
              <a:extLst>
                <a:ext uri="{FF2B5EF4-FFF2-40B4-BE49-F238E27FC236}">
                  <a16:creationId xmlns:a16="http://schemas.microsoft.com/office/drawing/2014/main" id="{B38D20ED-F564-4EEF-BDA8-E708FA24FA48}"/>
                </a:ext>
              </a:extLst>
            </p:cNvPr>
            <p:cNvSpPr txBox="1"/>
            <p:nvPr/>
          </p:nvSpPr>
          <p:spPr>
            <a:xfrm>
              <a:off x="35559" y="35559"/>
              <a:ext cx="7062013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dirty="0" err="1"/>
                <a:t>GridSeachCV</a:t>
              </a:r>
              <a:r>
                <a:rPr lang="zh-TW" altLang="en-US" dirty="0"/>
                <a:t> 得最佳化參數</a:t>
              </a:r>
              <a:endParaRPr lang="zh-TW" sz="1800" kern="1200" dirty="0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C4DAEDFB-F673-4DC5-B76E-7031905D1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76" y="2120578"/>
            <a:ext cx="7630590" cy="49536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67079D4-97C5-41D8-A531-10AD5DD12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482" y="3284117"/>
            <a:ext cx="5035197" cy="1152549"/>
          </a:xfrm>
          <a:prstGeom prst="rect">
            <a:avLst/>
          </a:prstGeom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BD3A35B3-E1B2-4907-90CD-2D1F9CCC780C}"/>
              </a:ext>
            </a:extLst>
          </p:cNvPr>
          <p:cNvGrpSpPr/>
          <p:nvPr/>
        </p:nvGrpSpPr>
        <p:grpSpPr>
          <a:xfrm>
            <a:off x="3935760" y="4545044"/>
            <a:ext cx="3051436" cy="728437"/>
            <a:chOff x="0" y="0"/>
            <a:chExt cx="7133133" cy="728437"/>
          </a:xfrm>
          <a:scene3d>
            <a:camera prst="orthographicFront"/>
            <a:lightRig rig="flat" dir="t"/>
          </a:scene3d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F11F090F-A429-4EB8-A938-2B3C9E1F9F0A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矩形: 圓角 4">
              <a:extLst>
                <a:ext uri="{FF2B5EF4-FFF2-40B4-BE49-F238E27FC236}">
                  <a16:creationId xmlns:a16="http://schemas.microsoft.com/office/drawing/2014/main" id="{0EE38F4E-EC44-4CD3-8895-49D44BF0D891}"/>
                </a:ext>
              </a:extLst>
            </p:cNvPr>
            <p:cNvSpPr txBox="1"/>
            <p:nvPr/>
          </p:nvSpPr>
          <p:spPr>
            <a:xfrm>
              <a:off x="264026" y="35558"/>
              <a:ext cx="6869107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800" kern="1200" dirty="0"/>
                <a:t>混淆矩陣</a:t>
              </a:r>
              <a:endParaRPr lang="zh-TW" sz="1800" kern="1200" dirty="0"/>
            </a:p>
          </p:txBody>
        </p:sp>
      </p:grpSp>
      <p:pic>
        <p:nvPicPr>
          <p:cNvPr id="25" name="內容版面配置區 24">
            <a:extLst>
              <a:ext uri="{FF2B5EF4-FFF2-40B4-BE49-F238E27FC236}">
                <a16:creationId xmlns:a16="http://schemas.microsoft.com/office/drawing/2014/main" id="{1C536F87-6033-4401-964C-A6486BDF81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70" y="4513772"/>
            <a:ext cx="2745092" cy="235794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EFA0BDB-F6A3-47E4-9819-8B28A118F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894" y="4545044"/>
            <a:ext cx="1552592" cy="12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SVM </a:t>
            </a:r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支持向量機</a:t>
            </a:r>
            <a:r>
              <a:rPr lang="en-US" altLang="zh-TW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標準化</a:t>
            </a:r>
            <a:r>
              <a:rPr lang="en-US" altLang="zh-TW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)</a:t>
            </a:r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2C0C8F1-F006-4987-B91C-EA5FA25A4C32}"/>
              </a:ext>
            </a:extLst>
          </p:cNvPr>
          <p:cNvGrpSpPr/>
          <p:nvPr/>
        </p:nvGrpSpPr>
        <p:grpSpPr>
          <a:xfrm>
            <a:off x="3941238" y="2752927"/>
            <a:ext cx="3051435" cy="728437"/>
            <a:chOff x="0" y="0"/>
            <a:chExt cx="7133131" cy="728437"/>
          </a:xfrm>
          <a:scene3d>
            <a:camera prst="orthographicFront"/>
            <a:lightRig rig="flat" dir="t"/>
          </a:scene3d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3283F6F-97DF-4EED-A86F-604FE3B2C399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矩形: 圓角 4">
              <a:extLst>
                <a:ext uri="{FF2B5EF4-FFF2-40B4-BE49-F238E27FC236}">
                  <a16:creationId xmlns:a16="http://schemas.microsoft.com/office/drawing/2014/main" id="{28B76A1A-0971-45C7-803A-7538547F69A6}"/>
                </a:ext>
              </a:extLst>
            </p:cNvPr>
            <p:cNvSpPr txBox="1"/>
            <p:nvPr/>
          </p:nvSpPr>
          <p:spPr>
            <a:xfrm>
              <a:off x="35559" y="35559"/>
              <a:ext cx="7062013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800" kern="1200" dirty="0"/>
                <a:t>訓練後得預測結果、精確度</a:t>
              </a:r>
              <a:endParaRPr lang="zh-TW" sz="1800" kern="1200" dirty="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7CD3E04-87BF-42DD-AAE4-5424A2086C5C}"/>
              </a:ext>
            </a:extLst>
          </p:cNvPr>
          <p:cNvGrpSpPr/>
          <p:nvPr/>
        </p:nvGrpSpPr>
        <p:grpSpPr>
          <a:xfrm>
            <a:off x="3956450" y="1474273"/>
            <a:ext cx="3076211" cy="728438"/>
            <a:chOff x="0" y="0"/>
            <a:chExt cx="7133131" cy="728437"/>
          </a:xfrm>
          <a:scene3d>
            <a:camera prst="orthographicFront"/>
            <a:lightRig rig="flat" dir="t"/>
          </a:scene3d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AB1D2EF7-8DCC-493F-AAB4-743BBB5C8DD0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矩形: 圓角 4">
              <a:extLst>
                <a:ext uri="{FF2B5EF4-FFF2-40B4-BE49-F238E27FC236}">
                  <a16:creationId xmlns:a16="http://schemas.microsoft.com/office/drawing/2014/main" id="{B38D20ED-F564-4EEF-BDA8-E708FA24FA48}"/>
                </a:ext>
              </a:extLst>
            </p:cNvPr>
            <p:cNvSpPr txBox="1"/>
            <p:nvPr/>
          </p:nvSpPr>
          <p:spPr>
            <a:xfrm>
              <a:off x="35559" y="35559"/>
              <a:ext cx="7062013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dirty="0" err="1"/>
                <a:t>GridSeachCV</a:t>
              </a:r>
              <a:r>
                <a:rPr lang="zh-TW" altLang="en-US" dirty="0"/>
                <a:t> 得最佳化參數</a:t>
              </a:r>
              <a:endParaRPr lang="zh-TW" sz="1800" kern="1200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D3A35B3-E1B2-4907-90CD-2D1F9CCC780C}"/>
              </a:ext>
            </a:extLst>
          </p:cNvPr>
          <p:cNvGrpSpPr/>
          <p:nvPr/>
        </p:nvGrpSpPr>
        <p:grpSpPr>
          <a:xfrm>
            <a:off x="3960536" y="4545044"/>
            <a:ext cx="3051436" cy="728437"/>
            <a:chOff x="0" y="0"/>
            <a:chExt cx="7133133" cy="728437"/>
          </a:xfrm>
          <a:scene3d>
            <a:camera prst="orthographicFront"/>
            <a:lightRig rig="flat" dir="t"/>
          </a:scene3d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F11F090F-A429-4EB8-A938-2B3C9E1F9F0A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矩形: 圓角 4">
              <a:extLst>
                <a:ext uri="{FF2B5EF4-FFF2-40B4-BE49-F238E27FC236}">
                  <a16:creationId xmlns:a16="http://schemas.microsoft.com/office/drawing/2014/main" id="{0EE38F4E-EC44-4CD3-8895-49D44BF0D891}"/>
                </a:ext>
              </a:extLst>
            </p:cNvPr>
            <p:cNvSpPr txBox="1"/>
            <p:nvPr/>
          </p:nvSpPr>
          <p:spPr>
            <a:xfrm>
              <a:off x="264026" y="35558"/>
              <a:ext cx="6869107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800" kern="1200" dirty="0"/>
                <a:t>混淆矩陣</a:t>
              </a:r>
              <a:endParaRPr lang="zh-TW" sz="1800" kern="1200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4C2D406-B248-44F3-BB42-9AC2F9D5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482" y="2098095"/>
            <a:ext cx="6573167" cy="49536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0E4E90E-FF6F-4D70-A4E9-362F5F978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482" y="3259783"/>
            <a:ext cx="4758822" cy="1213432"/>
          </a:xfrm>
          <a:prstGeom prst="rect">
            <a:avLst/>
          </a:prstGeom>
        </p:spPr>
      </p:pic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8A57E707-F17E-41B8-82D0-373AE1EEF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553" y="4545045"/>
            <a:ext cx="2757703" cy="2323124"/>
          </a:xfrm>
        </p:spPr>
      </p:pic>
      <p:pic>
        <p:nvPicPr>
          <p:cNvPr id="26" name="內容版面配置區 25">
            <a:extLst>
              <a:ext uri="{FF2B5EF4-FFF2-40B4-BE49-F238E27FC236}">
                <a16:creationId xmlns:a16="http://schemas.microsoft.com/office/drawing/2014/main" id="{D9C38A0B-3CF5-4712-8924-328889B73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72861" y="1714041"/>
            <a:ext cx="3860709" cy="4752528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94D96761-F791-4F6F-B0D9-55AC0AFAFA41}"/>
              </a:ext>
            </a:extLst>
          </p:cNvPr>
          <p:cNvGrpSpPr/>
          <p:nvPr/>
        </p:nvGrpSpPr>
        <p:grpSpPr>
          <a:xfrm>
            <a:off x="-1" y="1051260"/>
            <a:ext cx="3956451" cy="1325563"/>
            <a:chOff x="0" y="0"/>
            <a:chExt cx="7133131" cy="728437"/>
          </a:xfrm>
          <a:scene3d>
            <a:camera prst="orthographicFront"/>
            <a:lightRig rig="flat" dir="t"/>
          </a:scene3d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51473F0A-CD1F-456C-881E-4BF10A8E6621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矩形: 圓角 4">
              <a:extLst>
                <a:ext uri="{FF2B5EF4-FFF2-40B4-BE49-F238E27FC236}">
                  <a16:creationId xmlns:a16="http://schemas.microsoft.com/office/drawing/2014/main" id="{9F6E58D5-CF01-4799-B013-13B2BCCCDAE6}"/>
                </a:ext>
              </a:extLst>
            </p:cNvPr>
            <p:cNvSpPr txBox="1"/>
            <p:nvPr/>
          </p:nvSpPr>
          <p:spPr>
            <a:xfrm>
              <a:off x="52179" y="28287"/>
              <a:ext cx="6901437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dirty="0"/>
                <a:t>建立</a:t>
              </a:r>
              <a:r>
                <a:rPr lang="en-US" altLang="zh-TW" dirty="0"/>
                <a:t>Pipe</a:t>
              </a:r>
              <a:r>
                <a:rPr lang="zh-TW" altLang="en-US" dirty="0"/>
                <a:t>結合</a:t>
              </a:r>
              <a:r>
                <a:rPr lang="en-US" altLang="zh-TW" dirty="0"/>
                <a:t>SVM</a:t>
              </a:r>
              <a:r>
                <a:rPr lang="zh-TW" altLang="en-US" dirty="0"/>
                <a:t>、</a:t>
              </a:r>
              <a:r>
                <a:rPr lang="en-US" altLang="zh-TW" dirty="0" err="1"/>
                <a:t>StanderScaler</a:t>
              </a:r>
              <a:r>
                <a:rPr lang="zh-TW" altLang="en-US" dirty="0"/>
                <a:t>標準化提高精確度。</a:t>
              </a:r>
              <a:endParaRPr lang="zh-TW" sz="1800" kern="1200" dirty="0"/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6503F27C-9549-430E-B361-DC50F6279A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1332" y="4573588"/>
            <a:ext cx="1693159" cy="13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SVM </a:t>
            </a:r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支持向量機</a:t>
            </a:r>
            <a:r>
              <a:rPr lang="en-US" altLang="zh-TW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無標準化</a:t>
            </a:r>
            <a:r>
              <a:rPr lang="en-US" altLang="zh-TW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)</a:t>
            </a:r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2C0C8F1-F006-4987-B91C-EA5FA25A4C32}"/>
              </a:ext>
            </a:extLst>
          </p:cNvPr>
          <p:cNvGrpSpPr/>
          <p:nvPr/>
        </p:nvGrpSpPr>
        <p:grpSpPr>
          <a:xfrm>
            <a:off x="4035092" y="2724791"/>
            <a:ext cx="3148010" cy="728437"/>
            <a:chOff x="0" y="0"/>
            <a:chExt cx="7358888" cy="728437"/>
          </a:xfrm>
          <a:scene3d>
            <a:camera prst="orthographicFront"/>
            <a:lightRig rig="flat" dir="t"/>
          </a:scene3d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3283F6F-97DF-4EED-A86F-604FE3B2C399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矩形: 圓角 4">
              <a:extLst>
                <a:ext uri="{FF2B5EF4-FFF2-40B4-BE49-F238E27FC236}">
                  <a16:creationId xmlns:a16="http://schemas.microsoft.com/office/drawing/2014/main" id="{28B76A1A-0971-45C7-803A-7538547F69A6}"/>
                </a:ext>
              </a:extLst>
            </p:cNvPr>
            <p:cNvSpPr txBox="1"/>
            <p:nvPr/>
          </p:nvSpPr>
          <p:spPr>
            <a:xfrm>
              <a:off x="296875" y="35558"/>
              <a:ext cx="7062013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800" kern="1200" dirty="0"/>
                <a:t>訓練後得預測結果、精確度。無標準化精確度只有</a:t>
              </a:r>
              <a:r>
                <a:rPr lang="en-US" altLang="zh-TW" sz="1800" kern="1200" dirty="0"/>
                <a:t>0.777</a:t>
              </a:r>
              <a:endParaRPr lang="zh-TW" sz="1800" kern="1200" dirty="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7CD3E04-87BF-42DD-AAE4-5424A2086C5C}"/>
              </a:ext>
            </a:extLst>
          </p:cNvPr>
          <p:cNvGrpSpPr/>
          <p:nvPr/>
        </p:nvGrpSpPr>
        <p:grpSpPr>
          <a:xfrm>
            <a:off x="4038427" y="1424783"/>
            <a:ext cx="3076211" cy="728438"/>
            <a:chOff x="0" y="0"/>
            <a:chExt cx="7133131" cy="728437"/>
          </a:xfrm>
          <a:scene3d>
            <a:camera prst="orthographicFront"/>
            <a:lightRig rig="flat" dir="t"/>
          </a:scene3d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AB1D2EF7-8DCC-493F-AAB4-743BBB5C8DD0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矩形: 圓角 4">
              <a:extLst>
                <a:ext uri="{FF2B5EF4-FFF2-40B4-BE49-F238E27FC236}">
                  <a16:creationId xmlns:a16="http://schemas.microsoft.com/office/drawing/2014/main" id="{B38D20ED-F564-4EEF-BDA8-E708FA24FA48}"/>
                </a:ext>
              </a:extLst>
            </p:cNvPr>
            <p:cNvSpPr txBox="1"/>
            <p:nvPr/>
          </p:nvSpPr>
          <p:spPr>
            <a:xfrm>
              <a:off x="10040" y="35559"/>
              <a:ext cx="7062013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dirty="0"/>
                <a:t>利用剛才</a:t>
              </a:r>
              <a:r>
                <a:rPr lang="en-US" altLang="zh-TW" dirty="0" err="1"/>
                <a:t>GridSeachCV</a:t>
              </a:r>
              <a:r>
                <a:rPr lang="zh-TW" altLang="en-US" dirty="0"/>
                <a:t> 得到的最佳化套進</a:t>
              </a:r>
              <a:r>
                <a:rPr lang="en-US" altLang="zh-TW" dirty="0"/>
                <a:t>SVM</a:t>
              </a:r>
              <a:r>
                <a:rPr lang="zh-TW" altLang="en-US" dirty="0"/>
                <a:t>模型裡面。</a:t>
              </a:r>
              <a:endParaRPr lang="zh-TW" sz="1800" kern="1200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D3A35B3-E1B2-4907-90CD-2D1F9CCC780C}"/>
              </a:ext>
            </a:extLst>
          </p:cNvPr>
          <p:cNvGrpSpPr/>
          <p:nvPr/>
        </p:nvGrpSpPr>
        <p:grpSpPr>
          <a:xfrm>
            <a:off x="4059258" y="4637936"/>
            <a:ext cx="3051436" cy="728437"/>
            <a:chOff x="0" y="0"/>
            <a:chExt cx="7133133" cy="728437"/>
          </a:xfrm>
          <a:scene3d>
            <a:camera prst="orthographicFront"/>
            <a:lightRig rig="flat" dir="t"/>
          </a:scene3d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F11F090F-A429-4EB8-A938-2B3C9E1F9F0A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矩形: 圓角 4">
              <a:extLst>
                <a:ext uri="{FF2B5EF4-FFF2-40B4-BE49-F238E27FC236}">
                  <a16:creationId xmlns:a16="http://schemas.microsoft.com/office/drawing/2014/main" id="{0EE38F4E-EC44-4CD3-8895-49D44BF0D891}"/>
                </a:ext>
              </a:extLst>
            </p:cNvPr>
            <p:cNvSpPr txBox="1"/>
            <p:nvPr/>
          </p:nvSpPr>
          <p:spPr>
            <a:xfrm>
              <a:off x="264026" y="35558"/>
              <a:ext cx="6869107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800" kern="1200" dirty="0"/>
                <a:t>混淆矩陣</a:t>
              </a:r>
              <a:endParaRPr lang="zh-TW" sz="1800" kern="1200" dirty="0"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4C2D406-B248-44F3-BB42-9AC2F9D5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482" y="2098095"/>
            <a:ext cx="6573167" cy="495369"/>
          </a:xfrm>
          <a:prstGeom prst="rect">
            <a:avLst/>
          </a:prstGeom>
        </p:spPr>
      </p:pic>
      <p:pic>
        <p:nvPicPr>
          <p:cNvPr id="33" name="內容版面配置區 32">
            <a:extLst>
              <a:ext uri="{FF2B5EF4-FFF2-40B4-BE49-F238E27FC236}">
                <a16:creationId xmlns:a16="http://schemas.microsoft.com/office/drawing/2014/main" id="{D57E1151-6F62-450A-A5D0-F2D4647560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7071" y="1656544"/>
            <a:ext cx="3958021" cy="45016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4D9715C-9023-41F0-A88E-86DF983E8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482" y="3369261"/>
            <a:ext cx="5328774" cy="1251571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94D96761-F791-4F6F-B0D9-55AC0AFAFA41}"/>
              </a:ext>
            </a:extLst>
          </p:cNvPr>
          <p:cNvGrpSpPr/>
          <p:nvPr/>
        </p:nvGrpSpPr>
        <p:grpSpPr>
          <a:xfrm>
            <a:off x="62345" y="1448815"/>
            <a:ext cx="3808650" cy="1046334"/>
            <a:chOff x="0" y="0"/>
            <a:chExt cx="7133131" cy="728437"/>
          </a:xfrm>
          <a:scene3d>
            <a:camera prst="orthographicFront"/>
            <a:lightRig rig="flat" dir="t"/>
          </a:scene3d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51473F0A-CD1F-456C-881E-4BF10A8E6621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矩形: 圓角 4">
              <a:extLst>
                <a:ext uri="{FF2B5EF4-FFF2-40B4-BE49-F238E27FC236}">
                  <a16:creationId xmlns:a16="http://schemas.microsoft.com/office/drawing/2014/main" id="{9F6E58D5-CF01-4799-B013-13B2BCCCDAE6}"/>
                </a:ext>
              </a:extLst>
            </p:cNvPr>
            <p:cNvSpPr txBox="1"/>
            <p:nvPr/>
          </p:nvSpPr>
          <p:spPr>
            <a:xfrm>
              <a:off x="35558" y="35559"/>
              <a:ext cx="6901438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dirty="0"/>
                <a:t>無標準化</a:t>
              </a:r>
              <a:endParaRPr lang="en-US" altLang="zh-TW" dirty="0"/>
            </a:p>
          </p:txBody>
        </p:sp>
      </p:grpSp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CF34FDF5-94EF-479A-B032-86E2C3EBB1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70" y="4637936"/>
            <a:ext cx="2683801" cy="2234761"/>
          </a:xfr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6EB4EDF-9980-4E9C-A496-F323F099F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9623" y="4672628"/>
            <a:ext cx="1646804" cy="12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5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 err="1"/>
              <a:t>LogisticRegression</a:t>
            </a:r>
            <a:r>
              <a:rPr lang="zh-TW" altLang="en-US" dirty="0"/>
              <a:t> 邏輯回歸</a:t>
            </a:r>
            <a:r>
              <a:rPr lang="en-US" altLang="zh-TW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標準化</a:t>
            </a:r>
            <a:r>
              <a:rPr lang="en-US" altLang="zh-TW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)</a:t>
            </a:r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2C0C8F1-F006-4987-B91C-EA5FA25A4C32}"/>
              </a:ext>
            </a:extLst>
          </p:cNvPr>
          <p:cNvGrpSpPr/>
          <p:nvPr/>
        </p:nvGrpSpPr>
        <p:grpSpPr>
          <a:xfrm>
            <a:off x="3943408" y="1518182"/>
            <a:ext cx="3051435" cy="728437"/>
            <a:chOff x="0" y="0"/>
            <a:chExt cx="7133131" cy="728437"/>
          </a:xfrm>
          <a:scene3d>
            <a:camera prst="orthographicFront"/>
            <a:lightRig rig="flat" dir="t"/>
          </a:scene3d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3283F6F-97DF-4EED-A86F-604FE3B2C399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矩形: 圓角 4">
              <a:extLst>
                <a:ext uri="{FF2B5EF4-FFF2-40B4-BE49-F238E27FC236}">
                  <a16:creationId xmlns:a16="http://schemas.microsoft.com/office/drawing/2014/main" id="{28B76A1A-0971-45C7-803A-7538547F69A6}"/>
                </a:ext>
              </a:extLst>
            </p:cNvPr>
            <p:cNvSpPr txBox="1"/>
            <p:nvPr/>
          </p:nvSpPr>
          <p:spPr>
            <a:xfrm>
              <a:off x="35559" y="35559"/>
              <a:ext cx="7062013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dirty="0"/>
                <a:t>訓練後得預測結果、精確度</a:t>
              </a:r>
              <a:endParaRPr lang="zh-TW" altLang="zh-TW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D3A35B3-E1B2-4907-90CD-2D1F9CCC780C}"/>
              </a:ext>
            </a:extLst>
          </p:cNvPr>
          <p:cNvGrpSpPr/>
          <p:nvPr/>
        </p:nvGrpSpPr>
        <p:grpSpPr>
          <a:xfrm>
            <a:off x="3960534" y="3504682"/>
            <a:ext cx="3051436" cy="728437"/>
            <a:chOff x="0" y="0"/>
            <a:chExt cx="7133133" cy="728437"/>
          </a:xfrm>
          <a:scene3d>
            <a:camera prst="orthographicFront"/>
            <a:lightRig rig="flat" dir="t"/>
          </a:scene3d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F11F090F-A429-4EB8-A938-2B3C9E1F9F0A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矩形: 圓角 4">
              <a:extLst>
                <a:ext uri="{FF2B5EF4-FFF2-40B4-BE49-F238E27FC236}">
                  <a16:creationId xmlns:a16="http://schemas.microsoft.com/office/drawing/2014/main" id="{0EE38F4E-EC44-4CD3-8895-49D44BF0D891}"/>
                </a:ext>
              </a:extLst>
            </p:cNvPr>
            <p:cNvSpPr txBox="1"/>
            <p:nvPr/>
          </p:nvSpPr>
          <p:spPr>
            <a:xfrm>
              <a:off x="264026" y="35558"/>
              <a:ext cx="6869107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800" kern="1200" dirty="0"/>
                <a:t>混淆矩陣</a:t>
              </a:r>
              <a:endParaRPr lang="zh-TW" sz="1800" kern="1200" dirty="0"/>
            </a:p>
          </p:txBody>
        </p:sp>
      </p:grpSp>
      <p:pic>
        <p:nvPicPr>
          <p:cNvPr id="25" name="內容版面配置區 24">
            <a:extLst>
              <a:ext uri="{FF2B5EF4-FFF2-40B4-BE49-F238E27FC236}">
                <a16:creationId xmlns:a16="http://schemas.microsoft.com/office/drawing/2014/main" id="{1F5E21B8-21D3-41DA-AF97-57B4E4FF43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434" y="1707458"/>
            <a:ext cx="3874833" cy="5051322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94D96761-F791-4F6F-B0D9-55AC0AFAFA41}"/>
              </a:ext>
            </a:extLst>
          </p:cNvPr>
          <p:cNvGrpSpPr/>
          <p:nvPr/>
        </p:nvGrpSpPr>
        <p:grpSpPr>
          <a:xfrm>
            <a:off x="48525" y="1473314"/>
            <a:ext cx="3808650" cy="1046334"/>
            <a:chOff x="0" y="0"/>
            <a:chExt cx="7133131" cy="728437"/>
          </a:xfrm>
          <a:scene3d>
            <a:camera prst="orthographicFront"/>
            <a:lightRig rig="flat" dir="t"/>
          </a:scene3d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51473F0A-CD1F-456C-881E-4BF10A8E6621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矩形: 圓角 4">
              <a:extLst>
                <a:ext uri="{FF2B5EF4-FFF2-40B4-BE49-F238E27FC236}">
                  <a16:creationId xmlns:a16="http://schemas.microsoft.com/office/drawing/2014/main" id="{9F6E58D5-CF01-4799-B013-13B2BCCCDAE6}"/>
                </a:ext>
              </a:extLst>
            </p:cNvPr>
            <p:cNvSpPr txBox="1"/>
            <p:nvPr/>
          </p:nvSpPr>
          <p:spPr>
            <a:xfrm>
              <a:off x="71202" y="71118"/>
              <a:ext cx="6901437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dirty="0"/>
                <a:t>建立</a:t>
              </a:r>
              <a:r>
                <a:rPr lang="en-US" altLang="zh-TW" dirty="0"/>
                <a:t>Pipe</a:t>
              </a:r>
              <a:r>
                <a:rPr lang="zh-TW" altLang="en-US" dirty="0"/>
                <a:t>結合</a:t>
              </a:r>
              <a:r>
                <a:rPr lang="en-US" altLang="zh-TW" dirty="0" err="1"/>
                <a:t>LogisticRegression</a:t>
              </a:r>
              <a:r>
                <a:rPr lang="en-US" altLang="zh-TW" dirty="0"/>
                <a:t> </a:t>
              </a:r>
              <a:r>
                <a:rPr lang="zh-TW" altLang="en-US" dirty="0"/>
                <a:t>、</a:t>
              </a:r>
              <a:r>
                <a:rPr lang="en-US" altLang="zh-TW" dirty="0" err="1"/>
                <a:t>StanderScaler</a:t>
              </a:r>
              <a:r>
                <a:rPr lang="zh-TW" altLang="en-US" dirty="0"/>
                <a:t>標準化提高精確度。</a:t>
              </a:r>
              <a:endParaRPr lang="zh-TW" altLang="zh-TW" dirty="0"/>
            </a:p>
          </p:txBody>
        </p:sp>
      </p:grp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28D2D9E-D412-4125-B861-7E6DF09AF4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58" y="3729009"/>
            <a:ext cx="3744416" cy="3117919"/>
          </a:xfr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2BB3088-C974-4A9B-814A-D2863978F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3290" y="3749184"/>
            <a:ext cx="1576308" cy="124092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250D934-AB65-4B4E-B15A-664B21FB3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937" y="2073941"/>
            <a:ext cx="6025812" cy="13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4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zh-TW" altLang="zh-TW" dirty="0"/>
              <a:t>什麼是心臟病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620AD9F-E640-4C5F-8161-69290A01A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259487"/>
              </p:ext>
            </p:extLst>
          </p:nvPr>
        </p:nvGraphicFramePr>
        <p:xfrm>
          <a:off x="1524000" y="1828800"/>
          <a:ext cx="9144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53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 err="1"/>
              <a:t>LogisticRegression</a:t>
            </a:r>
            <a:r>
              <a:rPr lang="zh-TW" altLang="en-US" dirty="0"/>
              <a:t> 邏輯回歸</a:t>
            </a:r>
            <a:r>
              <a:rPr lang="en-US" altLang="zh-TW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無標準化</a:t>
            </a:r>
            <a:r>
              <a:rPr lang="en-US" altLang="zh-TW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)</a:t>
            </a:r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2C0C8F1-F006-4987-B91C-EA5FA25A4C32}"/>
              </a:ext>
            </a:extLst>
          </p:cNvPr>
          <p:cNvGrpSpPr/>
          <p:nvPr/>
        </p:nvGrpSpPr>
        <p:grpSpPr>
          <a:xfrm>
            <a:off x="3943408" y="1518182"/>
            <a:ext cx="3051435" cy="728437"/>
            <a:chOff x="0" y="0"/>
            <a:chExt cx="7133131" cy="728437"/>
          </a:xfrm>
          <a:scene3d>
            <a:camera prst="orthographicFront"/>
            <a:lightRig rig="flat" dir="t"/>
          </a:scene3d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3283F6F-97DF-4EED-A86F-604FE3B2C399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矩形: 圓角 4">
              <a:extLst>
                <a:ext uri="{FF2B5EF4-FFF2-40B4-BE49-F238E27FC236}">
                  <a16:creationId xmlns:a16="http://schemas.microsoft.com/office/drawing/2014/main" id="{28B76A1A-0971-45C7-803A-7538547F69A6}"/>
                </a:ext>
              </a:extLst>
            </p:cNvPr>
            <p:cNvSpPr txBox="1"/>
            <p:nvPr/>
          </p:nvSpPr>
          <p:spPr>
            <a:xfrm>
              <a:off x="35559" y="35559"/>
              <a:ext cx="7062013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dirty="0"/>
                <a:t>訓練後得預測結果、精確度</a:t>
              </a:r>
              <a:endParaRPr lang="zh-TW" altLang="zh-TW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D3A35B3-E1B2-4907-90CD-2D1F9CCC780C}"/>
              </a:ext>
            </a:extLst>
          </p:cNvPr>
          <p:cNvGrpSpPr/>
          <p:nvPr/>
        </p:nvGrpSpPr>
        <p:grpSpPr>
          <a:xfrm>
            <a:off x="3943407" y="3487406"/>
            <a:ext cx="3051436" cy="728437"/>
            <a:chOff x="0" y="0"/>
            <a:chExt cx="7133133" cy="728437"/>
          </a:xfrm>
          <a:scene3d>
            <a:camera prst="orthographicFront"/>
            <a:lightRig rig="flat" dir="t"/>
          </a:scene3d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F11F090F-A429-4EB8-A938-2B3C9E1F9F0A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矩形: 圓角 4">
              <a:extLst>
                <a:ext uri="{FF2B5EF4-FFF2-40B4-BE49-F238E27FC236}">
                  <a16:creationId xmlns:a16="http://schemas.microsoft.com/office/drawing/2014/main" id="{0EE38F4E-EC44-4CD3-8895-49D44BF0D891}"/>
                </a:ext>
              </a:extLst>
            </p:cNvPr>
            <p:cNvSpPr txBox="1"/>
            <p:nvPr/>
          </p:nvSpPr>
          <p:spPr>
            <a:xfrm>
              <a:off x="264026" y="35558"/>
              <a:ext cx="6869107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800" kern="1200" dirty="0"/>
                <a:t>混淆矩陣</a:t>
              </a:r>
              <a:endParaRPr lang="zh-TW" sz="1800" kern="1200" dirty="0"/>
            </a:p>
          </p:txBody>
        </p:sp>
      </p:grp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28D2D9E-D412-4125-B861-7E6DF09AF4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858" y="3729009"/>
            <a:ext cx="3744416" cy="3117919"/>
          </a:xfr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2BB3088-C974-4A9B-814A-D2863978F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290" y="3749184"/>
            <a:ext cx="1576308" cy="1240923"/>
          </a:xfrm>
          <a:prstGeom prst="rect">
            <a:avLst/>
          </a:prstGeom>
        </p:spPr>
      </p:pic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E056E900-5763-474F-A2DA-E303147574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33314" y="1628800"/>
            <a:ext cx="3910094" cy="4824536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94D96761-F791-4F6F-B0D9-55AC0AFAFA41}"/>
              </a:ext>
            </a:extLst>
          </p:cNvPr>
          <p:cNvGrpSpPr/>
          <p:nvPr/>
        </p:nvGrpSpPr>
        <p:grpSpPr>
          <a:xfrm>
            <a:off x="48525" y="1473314"/>
            <a:ext cx="3808650" cy="1046334"/>
            <a:chOff x="0" y="0"/>
            <a:chExt cx="7133131" cy="728437"/>
          </a:xfrm>
          <a:scene3d>
            <a:camera prst="orthographicFront"/>
            <a:lightRig rig="flat" dir="t"/>
          </a:scene3d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51473F0A-CD1F-456C-881E-4BF10A8E6621}"/>
                </a:ext>
              </a:extLst>
            </p:cNvPr>
            <p:cNvSpPr/>
            <p:nvPr/>
          </p:nvSpPr>
          <p:spPr>
            <a:xfrm>
              <a:off x="0" y="0"/>
              <a:ext cx="7133131" cy="728437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矩形: 圓角 4">
              <a:extLst>
                <a:ext uri="{FF2B5EF4-FFF2-40B4-BE49-F238E27FC236}">
                  <a16:creationId xmlns:a16="http://schemas.microsoft.com/office/drawing/2014/main" id="{9F6E58D5-CF01-4799-B013-13B2BCCCDAE6}"/>
                </a:ext>
              </a:extLst>
            </p:cNvPr>
            <p:cNvSpPr txBox="1"/>
            <p:nvPr/>
          </p:nvSpPr>
          <p:spPr>
            <a:xfrm>
              <a:off x="71202" y="71118"/>
              <a:ext cx="6901437" cy="65731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dirty="0"/>
                <a:t>無標準化</a:t>
              </a:r>
              <a:endParaRPr lang="zh-TW" altLang="zh-TW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3BFFC4FA-7683-492B-9FB8-43224D243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641" y="2068869"/>
            <a:ext cx="5738767" cy="13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預測結論</a:t>
            </a:r>
          </a:p>
        </p:txBody>
      </p:sp>
      <p:graphicFrame>
        <p:nvGraphicFramePr>
          <p:cNvPr id="17" name="內容版面配置區 16">
            <a:extLst>
              <a:ext uri="{FF2B5EF4-FFF2-40B4-BE49-F238E27FC236}">
                <a16:creationId xmlns:a16="http://schemas.microsoft.com/office/drawing/2014/main" id="{294AAC4B-E749-45B8-949C-D6A7A92B41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6395882"/>
              </p:ext>
            </p:extLst>
          </p:nvPr>
        </p:nvGraphicFramePr>
        <p:xfrm>
          <a:off x="1066800" y="1825624"/>
          <a:ext cx="10573816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66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總結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7B97AD7-F815-4AC7-9FF0-91444F08BE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7782530"/>
              </p:ext>
            </p:extLst>
          </p:nvPr>
        </p:nvGraphicFramePr>
        <p:xfrm>
          <a:off x="1066800" y="1825624"/>
          <a:ext cx="10213776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597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使用模組</a:t>
            </a:r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7B97AD7-F815-4AC7-9FF0-91444F08BE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7071154"/>
              </p:ext>
            </p:extLst>
          </p:nvPr>
        </p:nvGraphicFramePr>
        <p:xfrm>
          <a:off x="1066800" y="1825624"/>
          <a:ext cx="10213776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60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參考資料</a:t>
            </a:r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7B97AD7-F815-4AC7-9FF0-91444F08BE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7065723"/>
              </p:ext>
            </p:extLst>
          </p:nvPr>
        </p:nvGraphicFramePr>
        <p:xfrm>
          <a:off x="1066800" y="1825624"/>
          <a:ext cx="10213776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899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專案目標</a:t>
            </a:r>
            <a:endParaRPr lang="zh-TW" altLang="zh-TW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4730A627-CFB3-45E2-A836-FB968F1BB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655481"/>
              </p:ext>
            </p:extLst>
          </p:nvPr>
        </p:nvGraphicFramePr>
        <p:xfrm>
          <a:off x="1524000" y="1828799"/>
          <a:ext cx="9144000" cy="457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85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資料讀取</a:t>
            </a:r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7ED5541F-3214-4B30-AB9D-60A9EC6760C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8039358"/>
              </p:ext>
            </p:extLst>
          </p:nvPr>
        </p:nvGraphicFramePr>
        <p:xfrm>
          <a:off x="1070302" y="1556792"/>
          <a:ext cx="8050033" cy="5201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F629BD8-35E1-533A-96C7-0B7BE3B70B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5879976" y="2955287"/>
            <a:ext cx="6044995" cy="1202499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8054C91-F9CB-4642-B0BD-AF56564067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9976" y="1574650"/>
            <a:ext cx="2438740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年齡、性別</a:t>
            </a:r>
            <a:r>
              <a:rPr lang="zh-TW" altLang="en-US" dirty="0">
                <a:latin typeface="Arial" panose="020B0604020202020204" pitchFamily="34" charset="0"/>
                <a:sym typeface="Arial" panose="020B0604020202020204" pitchFamily="34" charset="0"/>
              </a:rPr>
              <a:t>小提琴分佈圖、圓餅圖</a:t>
            </a:r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9B715A0E-AB5B-4043-BCEA-816A7019AD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8294487"/>
              </p:ext>
            </p:extLst>
          </p:nvPr>
        </p:nvGraphicFramePr>
        <p:xfrm>
          <a:off x="5874913" y="2420888"/>
          <a:ext cx="6325344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B169A29D-4E12-4BA4-A521-8F54000DB5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02" y="2348880"/>
            <a:ext cx="4800600" cy="3660281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39D7937-FC1F-2F40-E931-225F771733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875" y="1988840"/>
            <a:ext cx="5466746" cy="1307608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8D09A2F8-155B-7929-D24C-C9A33BB1F840}"/>
              </a:ext>
            </a:extLst>
          </p:cNvPr>
          <p:cNvGrpSpPr/>
          <p:nvPr/>
        </p:nvGrpSpPr>
        <p:grpSpPr>
          <a:xfrm>
            <a:off x="1081588" y="1607325"/>
            <a:ext cx="2544591" cy="723993"/>
            <a:chOff x="1356802" y="1873182"/>
            <a:chExt cx="2544591" cy="26708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D69598A-3D33-2105-F337-BB362F562465}"/>
                </a:ext>
              </a:extLst>
            </p:cNvPr>
            <p:cNvSpPr/>
            <p:nvPr/>
          </p:nvSpPr>
          <p:spPr>
            <a:xfrm>
              <a:off x="1356802" y="2035435"/>
              <a:ext cx="2508587" cy="25085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1BB8E47-F786-4107-5EBD-23FE14428169}"/>
                </a:ext>
              </a:extLst>
            </p:cNvPr>
            <p:cNvSpPr txBox="1"/>
            <p:nvPr/>
          </p:nvSpPr>
          <p:spPr>
            <a:xfrm>
              <a:off x="1392806" y="1873182"/>
              <a:ext cx="2508587" cy="25085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500" kern="1200" dirty="0"/>
                <a:t>資料前處理</a:t>
              </a:r>
              <a:endParaRPr lang="zh-TW" sz="2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 err="1"/>
              <a:t>ChestPainType</a:t>
            </a:r>
            <a:r>
              <a:rPr lang="zh-TW" altLang="en-US" dirty="0"/>
              <a:t> </a:t>
            </a:r>
            <a:r>
              <a:rPr lang="zh-TW" altLang="en-US" dirty="0">
                <a:latin typeface="Arial" panose="020B0604020202020204" pitchFamily="34" charset="0"/>
                <a:ea typeface="Microsoft JhengHei UI" panose="020B0604030504040204" pitchFamily="34" charset="-120"/>
                <a:sym typeface="Arial" panose="020B0604020202020204" pitchFamily="34" charset="0"/>
              </a:rPr>
              <a:t>胸痛類型長條圖、圓餅圖</a:t>
            </a:r>
          </a:p>
        </p:txBody>
      </p:sp>
      <p:graphicFrame>
        <p:nvGraphicFramePr>
          <p:cNvPr id="15" name="內容版面配置區 14">
            <a:extLst>
              <a:ext uri="{FF2B5EF4-FFF2-40B4-BE49-F238E27FC236}">
                <a16:creationId xmlns:a16="http://schemas.microsoft.com/office/drawing/2014/main" id="{93DBE9E2-06EA-467C-9E74-56D0F61017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0668202"/>
              </p:ext>
            </p:extLst>
          </p:nvPr>
        </p:nvGraphicFramePr>
        <p:xfrm>
          <a:off x="6324600" y="1825624"/>
          <a:ext cx="48006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B501F3DB-7378-4452-AD77-0D59262E45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7" y="3094119"/>
            <a:ext cx="5411681" cy="3544173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A351F31-BD18-7AD7-DE33-7F2E4970DE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5287" y="1607411"/>
            <a:ext cx="5411682" cy="14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Cholesterol</a:t>
            </a:r>
            <a:r>
              <a:rPr lang="zh-TW" altLang="en-US" dirty="0"/>
              <a:t> 血清膽固醇箱型圖</a:t>
            </a:r>
            <a:endParaRPr lang="zh-TW" altLang="en-US" dirty="0">
              <a:sym typeface="Arial" panose="020B0604020202020204" pitchFamily="34" charset="0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161B688-937F-4874-8840-D87D6A73D3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761540"/>
            <a:ext cx="5015649" cy="4053866"/>
          </a:xfrm>
        </p:spPr>
      </p:pic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1CD37C5B-8374-42E2-A70D-9E0EA066E35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027024"/>
              </p:ext>
            </p:extLst>
          </p:nvPr>
        </p:nvGraphicFramePr>
        <p:xfrm>
          <a:off x="6696000" y="1844824"/>
          <a:ext cx="48006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B31F34EA-5997-06BD-C2E2-F9BC725AD7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448" y="1563406"/>
            <a:ext cx="5425512" cy="11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 err="1"/>
              <a:t>MaxHR</a:t>
            </a:r>
            <a:r>
              <a:rPr lang="en-US" altLang="zh-TW" dirty="0"/>
              <a:t> </a:t>
            </a:r>
            <a:r>
              <a:rPr lang="zh-TW" altLang="en-US" dirty="0"/>
              <a:t>最大心率與年齡散佈圖</a:t>
            </a:r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A6A6EB9C-3AF0-47B4-882A-6DB2C91C37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8275290"/>
              </p:ext>
            </p:extLst>
          </p:nvPr>
        </p:nvGraphicFramePr>
        <p:xfrm>
          <a:off x="1271464" y="1988840"/>
          <a:ext cx="10213776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A491827-057E-4F6C-9ABC-EFCC968861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84" y="2184811"/>
            <a:ext cx="6895966" cy="3085864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749581C-6A85-B465-B90C-FD767D2BF5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5480" y="1522176"/>
            <a:ext cx="6234372" cy="6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chemeClr val="accent6">
                <a:lumMod val="20000"/>
                <a:lumOff val="80000"/>
                <a:alpha val="78000"/>
              </a:schemeClr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 err="1"/>
              <a:t>ExerciseAngina</a:t>
            </a:r>
            <a:r>
              <a:rPr lang="zh-TW" altLang="en-US" dirty="0"/>
              <a:t> 運動誘發心絞痛長條圖、圓餅圖</a:t>
            </a:r>
            <a:endParaRPr lang="zh-TW" altLang="en-US" dirty="0">
              <a:latin typeface="Arial" panose="020B0604020202020204" pitchFamily="34" charset="0"/>
              <a:ea typeface="Microsoft JhengHei UI" panose="020B0604030504040204" pitchFamily="34" charset="-120"/>
              <a:sym typeface="Arial" panose="020B0604020202020204" pitchFamily="34" charset="0"/>
            </a:endParaRP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565FB1C1-4E2F-4751-ACAE-6AE1DC08858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4326516"/>
              </p:ext>
            </p:extLst>
          </p:nvPr>
        </p:nvGraphicFramePr>
        <p:xfrm>
          <a:off x="1066800" y="1825624"/>
          <a:ext cx="10058400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01A7BF74-7B2C-1D6E-CBED-9FA751299B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1556792"/>
            <a:ext cx="514365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醫療設計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30_TF02901024_TF02901024.potx" id="{5BEDBE36-C3BF-432D-BC77-D3598E0CD57F}" vid="{6885786E-C176-499E-B5E4-266BF6C92072}"/>
    </a:ext>
  </a:extLst>
</a:theme>
</file>

<file path=ppt/theme/theme2.xml><?xml version="1.0" encoding="utf-8"?>
<a:theme xmlns:a="http://schemas.openxmlformats.org/drawingml/2006/main" name="Office 佈景主題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醫療設計簡報 (寬螢幕)</Template>
  <TotalTime>949</TotalTime>
  <Words>1280</Words>
  <Application>Microsoft Office PowerPoint</Application>
  <PresentationFormat>寬螢幕</PresentationFormat>
  <Paragraphs>129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Microsoft JhengHei UI</vt:lpstr>
      <vt:lpstr>微軟正黑體</vt:lpstr>
      <vt:lpstr>Arial</vt:lpstr>
      <vt:lpstr>Franklin Gothic Medium</vt:lpstr>
      <vt:lpstr>醫療設計 16x9</vt:lpstr>
      <vt:lpstr>心臟病預測</vt:lpstr>
      <vt:lpstr>什麼是心臟病</vt:lpstr>
      <vt:lpstr>專案目標</vt:lpstr>
      <vt:lpstr>資料讀取</vt:lpstr>
      <vt:lpstr>年齡、性別小提琴分佈圖、圓餅圖</vt:lpstr>
      <vt:lpstr>ChestPainType 胸痛類型長條圖、圓餅圖</vt:lpstr>
      <vt:lpstr>Cholesterol 血清膽固醇箱型圖</vt:lpstr>
      <vt:lpstr>MaxHR 最大心率與年齡散佈圖</vt:lpstr>
      <vt:lpstr>ExerciseAngina 運動誘發心絞痛長條圖、圓餅圖</vt:lpstr>
      <vt:lpstr>ST_Slope 峰值運動ST段的斜率</vt:lpstr>
      <vt:lpstr>Resting 靜息血壓、年齡散佈圖</vt:lpstr>
      <vt:lpstr>特徵工程</vt:lpstr>
      <vt:lpstr>心臟病相關係數熱力圖</vt:lpstr>
      <vt:lpstr>其它Feature配對圖</vt:lpstr>
      <vt:lpstr>建模、拆分資料</vt:lpstr>
      <vt:lpstr>RandomForset 隨機森林</vt:lpstr>
      <vt:lpstr>SVM 支持向量機(標準化)</vt:lpstr>
      <vt:lpstr>SVM 支持向量機(無標準化)</vt:lpstr>
      <vt:lpstr>LogisticRegression 邏輯回歸(標準化)</vt:lpstr>
      <vt:lpstr>LogisticRegression 邏輯回歸(無標準化)</vt:lpstr>
      <vt:lpstr>預測結論</vt:lpstr>
      <vt:lpstr>總結</vt:lpstr>
      <vt:lpstr>使用模組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USER</dc:creator>
  <cp:lastModifiedBy>USER</cp:lastModifiedBy>
  <cp:revision>52</cp:revision>
  <dcterms:created xsi:type="dcterms:W3CDTF">2023-03-28T06:40:23Z</dcterms:created>
  <dcterms:modified xsi:type="dcterms:W3CDTF">2023-04-20T08:30:24Z</dcterms:modified>
</cp:coreProperties>
</file>