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00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0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9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2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3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39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8283" y="3300761"/>
            <a:ext cx="10595517" cy="280475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ОПТИМИЗАЦИЯ  </a:t>
            </a:r>
            <a:r>
              <a:rPr lang="ru-RU" sz="3600" b="1" dirty="0"/>
              <a:t>ЭНЕРГОСНАБЖЕНИЯ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С  ИСПОЛЬЗОВАНИЕМ  МАШИННОГО  ОБУЧЕНИЯ </a:t>
            </a:r>
            <a:br>
              <a:rPr lang="ru-RU" sz="3600" b="1" dirty="0" smtClean="0"/>
            </a:br>
            <a:r>
              <a:rPr lang="ru-RU" sz="3600" b="1" dirty="0" smtClean="0"/>
              <a:t>В  МИКРОСЕТЯХ  </a:t>
            </a:r>
            <a:r>
              <a:rPr lang="ru-RU" sz="3600" b="1" dirty="0"/>
              <a:t>С </a:t>
            </a:r>
            <a:r>
              <a:rPr lang="ru-RU" sz="3600" b="1" dirty="0" smtClean="0"/>
              <a:t> РАСПРЕДЕЛЕННОЙ </a:t>
            </a:r>
            <a:br>
              <a:rPr lang="ru-RU" sz="3600" b="1" dirty="0" smtClean="0"/>
            </a:br>
            <a:r>
              <a:rPr lang="ru-RU" sz="3600" b="1" dirty="0" smtClean="0"/>
              <a:t>ГЕНЕРАЦИЕЙ  НА  ОСНОВЕ  </a:t>
            </a:r>
            <a:r>
              <a:rPr lang="ru-RU" sz="3600" b="1" dirty="0" smtClean="0"/>
              <a:t>ВИЭ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40313" y="1840887"/>
            <a:ext cx="9413487" cy="1459874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Руководитель: </a:t>
            </a:r>
            <a:r>
              <a:rPr lang="ru-RU" dirty="0" err="1" smtClean="0"/>
              <a:t>Велькин</a:t>
            </a:r>
            <a:r>
              <a:rPr lang="ru-RU" dirty="0" smtClean="0"/>
              <a:t> В.И.</a:t>
            </a:r>
          </a:p>
          <a:p>
            <a:r>
              <a:rPr lang="ru-RU" dirty="0" smtClean="0"/>
              <a:t>Студент: </a:t>
            </a:r>
            <a:r>
              <a:rPr lang="ru-RU" dirty="0" err="1" smtClean="0"/>
              <a:t>Макамбаев</a:t>
            </a:r>
            <a:r>
              <a:rPr lang="ru-RU" dirty="0" smtClean="0"/>
              <a:t> Т.Х.</a:t>
            </a:r>
          </a:p>
          <a:p>
            <a:r>
              <a:rPr lang="ru-RU" dirty="0" smtClean="0"/>
              <a:t>Группа: ЭНМ-281003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0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10" y="960437"/>
            <a:ext cx="10515600" cy="1325563"/>
          </a:xfrm>
        </p:spPr>
        <p:txBody>
          <a:bodyPr/>
          <a:lstStyle/>
          <a:p>
            <a:r>
              <a:rPr lang="ru-RU" dirty="0" smtClean="0"/>
              <a:t>Актуальность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10" y="2286000"/>
            <a:ext cx="11596254" cy="402336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Микросеть</a:t>
            </a:r>
            <a:r>
              <a:rPr lang="ru-RU" sz="3600" dirty="0" smtClean="0"/>
              <a:t> – структурная ячейка энергосетей будущего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6" y="2881511"/>
            <a:ext cx="5489328" cy="3990109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38" y="3360532"/>
            <a:ext cx="6294336" cy="31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55" y="1185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Потенциал развития </a:t>
            </a:r>
            <a:r>
              <a:rPr lang="ru-RU" dirty="0" err="1" smtClean="0"/>
              <a:t>микросетей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70" y="2367814"/>
            <a:ext cx="8341431" cy="4144234"/>
          </a:xfrm>
        </p:spPr>
      </p:pic>
    </p:spTree>
    <p:extLst>
      <p:ext uri="{BB962C8B-B14F-4D97-AF65-F5344CB8AC3E}">
        <p14:creationId xmlns:p14="http://schemas.microsoft.com/office/powerpoint/2010/main" val="1873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185" y="1289151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микросетями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5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28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ОПТИМИЗАЦИЯ  ЭНЕРГОСНАБЖЕНИЯ  С  ИСПОЛЬЗОВАНИЕМ  МАШИННОГО  ОБУЧЕНИЯ  В  МИКРОСЕТЯХ  С  РАСПРЕДЕЛЕННОЙ  ГЕНЕРАЦИЕЙ  НА  ОСНОВЕ  ВИЭ</vt:lpstr>
      <vt:lpstr>Актуальность исследования</vt:lpstr>
      <vt:lpstr>Потенциал развития микросетей</vt:lpstr>
      <vt:lpstr>Управление микросетями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ЭНЕРГОСНАБЖЕНИЯ С ИСПОЛЬЗОВАНИЕМ МАШИННОГО ОБУЧЕНИЯ В МИКРОСЕТЯХ С РАСПРЕДЕЛЕННОЙ ГЕНЕРАЦИЕЙ НА ОСНОВЕ ВИЭ</dc:title>
  <dc:creator>talgat</dc:creator>
  <cp:lastModifiedBy>talgat</cp:lastModifiedBy>
  <cp:revision>11</cp:revision>
  <dcterms:created xsi:type="dcterms:W3CDTF">2020-06-11T00:48:35Z</dcterms:created>
  <dcterms:modified xsi:type="dcterms:W3CDTF">2020-06-11T06:25:00Z</dcterms:modified>
</cp:coreProperties>
</file>