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9" r:id="rId4"/>
    <p:sldId id="270" r:id="rId5"/>
    <p:sldId id="260" r:id="rId6"/>
    <p:sldId id="271" r:id="rId7"/>
    <p:sldId id="259" r:id="rId8"/>
    <p:sldId id="262" r:id="rId9"/>
    <p:sldId id="265" r:id="rId10"/>
    <p:sldId id="263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3E207-AD8E-42E4-8AF0-36BD46151E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5A10A4F-4F10-4A5A-984E-5C882190F18B}">
      <dgm:prSet phldrT="[Text]"/>
      <dgm:spPr>
        <a:solidFill>
          <a:srgbClr val="0070C0"/>
        </a:solidFill>
      </dgm:spPr>
      <dgm:t>
        <a:bodyPr/>
        <a:lstStyle/>
        <a:p>
          <a:r>
            <a:rPr lang="es-MX" dirty="0" smtClean="0"/>
            <a:t>Financiero</a:t>
          </a:r>
          <a:endParaRPr lang="es-MX" dirty="0"/>
        </a:p>
      </dgm:t>
    </dgm:pt>
    <dgm:pt modelId="{AB38F672-9970-4245-8B9A-39E6A6290196}" type="parTrans" cxnId="{D2398756-1010-45C5-BB9D-C64C0050371B}">
      <dgm:prSet/>
      <dgm:spPr/>
      <dgm:t>
        <a:bodyPr/>
        <a:lstStyle/>
        <a:p>
          <a:endParaRPr lang="es-MX"/>
        </a:p>
      </dgm:t>
    </dgm:pt>
    <dgm:pt modelId="{7D4094AA-31C4-41F4-8DB7-E2724478BD6F}" type="sibTrans" cxnId="{D2398756-1010-45C5-BB9D-C64C0050371B}">
      <dgm:prSet/>
      <dgm:spPr/>
      <dgm:t>
        <a:bodyPr/>
        <a:lstStyle/>
        <a:p>
          <a:endParaRPr lang="es-MX"/>
        </a:p>
      </dgm:t>
    </dgm:pt>
    <dgm:pt modelId="{F4AC4F9C-F594-4EA6-AB54-B66A73F76D8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 smtClean="0"/>
            <a:t>Clientes</a:t>
          </a:r>
          <a:endParaRPr lang="es-MX" dirty="0"/>
        </a:p>
      </dgm:t>
    </dgm:pt>
    <dgm:pt modelId="{4BE75B1A-61AD-4C66-A7F7-292A4FA8C2ED}" type="parTrans" cxnId="{ED816D7E-B62D-4E0C-9384-CE10D7D9716C}">
      <dgm:prSet/>
      <dgm:spPr/>
      <dgm:t>
        <a:bodyPr/>
        <a:lstStyle/>
        <a:p>
          <a:endParaRPr lang="es-MX"/>
        </a:p>
      </dgm:t>
    </dgm:pt>
    <dgm:pt modelId="{2FE35A02-B22F-4BDD-918A-06037AB7A24A}" type="sibTrans" cxnId="{ED816D7E-B62D-4E0C-9384-CE10D7D9716C}">
      <dgm:prSet/>
      <dgm:spPr/>
      <dgm:t>
        <a:bodyPr/>
        <a:lstStyle/>
        <a:p>
          <a:endParaRPr lang="es-MX"/>
        </a:p>
      </dgm:t>
    </dgm:pt>
    <dgm:pt modelId="{0A757E58-66F8-4E30-8871-EF3D63C8AD2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MX" dirty="0" smtClean="0"/>
            <a:t>Procesos</a:t>
          </a:r>
          <a:endParaRPr lang="es-MX" dirty="0"/>
        </a:p>
      </dgm:t>
    </dgm:pt>
    <dgm:pt modelId="{630F2911-E7B9-47EC-8230-72CDEDC5C8A0}" type="parTrans" cxnId="{69B47434-CCA1-4A4E-8C1B-725D7536FD34}">
      <dgm:prSet/>
      <dgm:spPr/>
      <dgm:t>
        <a:bodyPr/>
        <a:lstStyle/>
        <a:p>
          <a:endParaRPr lang="es-MX"/>
        </a:p>
      </dgm:t>
    </dgm:pt>
    <dgm:pt modelId="{04B73E6F-5BC9-4717-82C8-60C65CD28DFE}" type="sibTrans" cxnId="{69B47434-CCA1-4A4E-8C1B-725D7536FD34}">
      <dgm:prSet/>
      <dgm:spPr/>
      <dgm:t>
        <a:bodyPr/>
        <a:lstStyle/>
        <a:p>
          <a:endParaRPr lang="es-MX"/>
        </a:p>
      </dgm:t>
    </dgm:pt>
    <dgm:pt modelId="{B3CF3B7E-8809-4635-8D96-4A4E97679D83}">
      <dgm:prSet phldrT="[Text]"/>
      <dgm:spPr>
        <a:solidFill>
          <a:srgbClr val="7030A0"/>
        </a:solidFill>
      </dgm:spPr>
      <dgm:t>
        <a:bodyPr/>
        <a:lstStyle/>
        <a:p>
          <a:r>
            <a:rPr lang="es-MX" dirty="0" smtClean="0"/>
            <a:t>Personal</a:t>
          </a:r>
          <a:endParaRPr lang="es-MX" dirty="0"/>
        </a:p>
      </dgm:t>
    </dgm:pt>
    <dgm:pt modelId="{607B5A1B-7042-4BD7-B1C6-F22D6F613AFA}" type="parTrans" cxnId="{1031A8E3-17D1-482C-A515-8DC4CABB5D52}">
      <dgm:prSet/>
      <dgm:spPr/>
      <dgm:t>
        <a:bodyPr/>
        <a:lstStyle/>
        <a:p>
          <a:endParaRPr lang="es-MX"/>
        </a:p>
      </dgm:t>
    </dgm:pt>
    <dgm:pt modelId="{ADA99664-84CE-4A5A-B9F1-958857DD8E68}" type="sibTrans" cxnId="{1031A8E3-17D1-482C-A515-8DC4CABB5D52}">
      <dgm:prSet/>
      <dgm:spPr/>
      <dgm:t>
        <a:bodyPr/>
        <a:lstStyle/>
        <a:p>
          <a:endParaRPr lang="es-MX"/>
        </a:p>
      </dgm:t>
    </dgm:pt>
    <dgm:pt modelId="{10072E38-AEA8-4B34-9BC2-82016DD195D6}" type="pres">
      <dgm:prSet presAssocID="{3503E207-AD8E-42E4-8AF0-36BD46151EAD}" presName="linearFlow" presStyleCnt="0">
        <dgm:presLayoutVars>
          <dgm:dir/>
          <dgm:animLvl val="lvl"/>
          <dgm:resizeHandles val="exact"/>
        </dgm:presLayoutVars>
      </dgm:prSet>
      <dgm:spPr/>
    </dgm:pt>
    <dgm:pt modelId="{F7FA1C49-5ADD-4A0A-B7ED-9403AA678839}" type="pres">
      <dgm:prSet presAssocID="{E5A10A4F-4F10-4A5A-984E-5C882190F18B}" presName="composite" presStyleCnt="0"/>
      <dgm:spPr/>
    </dgm:pt>
    <dgm:pt modelId="{475BAD05-44A5-44EB-B08C-2D182445DC7A}" type="pres">
      <dgm:prSet presAssocID="{E5A10A4F-4F10-4A5A-984E-5C882190F18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A3ABBDD-7019-4BDE-B13D-81207E4BD207}" type="pres">
      <dgm:prSet presAssocID="{E5A10A4F-4F10-4A5A-984E-5C882190F18B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131099-FFF4-4776-AA17-0CFDDF4886EC}" type="pres">
      <dgm:prSet presAssocID="{7D4094AA-31C4-41F4-8DB7-E2724478BD6F}" presName="sp" presStyleCnt="0"/>
      <dgm:spPr/>
    </dgm:pt>
    <dgm:pt modelId="{36310022-03EA-4C90-B26A-B8D0A43E22C9}" type="pres">
      <dgm:prSet presAssocID="{F4AC4F9C-F594-4EA6-AB54-B66A73F76D8F}" presName="composite" presStyleCnt="0"/>
      <dgm:spPr/>
    </dgm:pt>
    <dgm:pt modelId="{FC9F1DDE-FC3D-490D-B9FA-E707ECAA883B}" type="pres">
      <dgm:prSet presAssocID="{F4AC4F9C-F594-4EA6-AB54-B66A73F76D8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A4FE790-F8B6-4F9D-9574-18206BAF8B3F}" type="pres">
      <dgm:prSet presAssocID="{F4AC4F9C-F594-4EA6-AB54-B66A73F76D8F}" presName="descendantText" presStyleLbl="alignAcc1" presStyleIdx="1" presStyleCnt="4" custLinFactNeighborX="-14" custLinFactNeighborY="-11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77D0C3A-28EB-48A2-B619-553116E5BD06}" type="pres">
      <dgm:prSet presAssocID="{2FE35A02-B22F-4BDD-918A-06037AB7A24A}" presName="sp" presStyleCnt="0"/>
      <dgm:spPr/>
    </dgm:pt>
    <dgm:pt modelId="{40762CB8-9319-404D-983F-B364AA0BE576}" type="pres">
      <dgm:prSet presAssocID="{0A757E58-66F8-4E30-8871-EF3D63C8AD22}" presName="composite" presStyleCnt="0"/>
      <dgm:spPr/>
    </dgm:pt>
    <dgm:pt modelId="{2CB82CC1-C66F-4985-BC01-63D56F7AF04D}" type="pres">
      <dgm:prSet presAssocID="{0A757E58-66F8-4E30-8871-EF3D63C8AD2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BEAB023-8EF9-4010-AC59-2D46568592BA}" type="pres">
      <dgm:prSet presAssocID="{0A757E58-66F8-4E30-8871-EF3D63C8AD2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732472-BE88-45F5-B81F-9D0EB1657840}" type="pres">
      <dgm:prSet presAssocID="{04B73E6F-5BC9-4717-82C8-60C65CD28DFE}" presName="sp" presStyleCnt="0"/>
      <dgm:spPr/>
    </dgm:pt>
    <dgm:pt modelId="{23C0A288-11A1-4F5D-92BF-A5BB54FFF389}" type="pres">
      <dgm:prSet presAssocID="{B3CF3B7E-8809-4635-8D96-4A4E97679D83}" presName="composite" presStyleCnt="0"/>
      <dgm:spPr/>
    </dgm:pt>
    <dgm:pt modelId="{044F0A7C-6EE2-4806-99B5-E7AB99B17FDA}" type="pres">
      <dgm:prSet presAssocID="{B3CF3B7E-8809-4635-8D96-4A4E97679D8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FE867FA-3252-4AE1-AAC5-2C1789D04723}" type="pres">
      <dgm:prSet presAssocID="{B3CF3B7E-8809-4635-8D96-4A4E97679D8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9B47434-CCA1-4A4E-8C1B-725D7536FD34}" srcId="{3503E207-AD8E-42E4-8AF0-36BD46151EAD}" destId="{0A757E58-66F8-4E30-8871-EF3D63C8AD22}" srcOrd="2" destOrd="0" parTransId="{630F2911-E7B9-47EC-8230-72CDEDC5C8A0}" sibTransId="{04B73E6F-5BC9-4717-82C8-60C65CD28DFE}"/>
    <dgm:cxn modelId="{DB0DBFBF-BD66-435C-A815-3AD430D6AEE5}" type="presOf" srcId="{F4AC4F9C-F594-4EA6-AB54-B66A73F76D8F}" destId="{FC9F1DDE-FC3D-490D-B9FA-E707ECAA883B}" srcOrd="0" destOrd="0" presId="urn:microsoft.com/office/officeart/2005/8/layout/chevron2"/>
    <dgm:cxn modelId="{1031A8E3-17D1-482C-A515-8DC4CABB5D52}" srcId="{3503E207-AD8E-42E4-8AF0-36BD46151EAD}" destId="{B3CF3B7E-8809-4635-8D96-4A4E97679D83}" srcOrd="3" destOrd="0" parTransId="{607B5A1B-7042-4BD7-B1C6-F22D6F613AFA}" sibTransId="{ADA99664-84CE-4A5A-B9F1-958857DD8E68}"/>
    <dgm:cxn modelId="{0C538B2D-BBCF-44F5-B084-BE2C7FA702C9}" type="presOf" srcId="{B3CF3B7E-8809-4635-8D96-4A4E97679D83}" destId="{044F0A7C-6EE2-4806-99B5-E7AB99B17FDA}" srcOrd="0" destOrd="0" presId="urn:microsoft.com/office/officeart/2005/8/layout/chevron2"/>
    <dgm:cxn modelId="{A88813F9-5E9B-4E62-B0EA-3C63BBB9ABC2}" type="presOf" srcId="{E5A10A4F-4F10-4A5A-984E-5C882190F18B}" destId="{475BAD05-44A5-44EB-B08C-2D182445DC7A}" srcOrd="0" destOrd="0" presId="urn:microsoft.com/office/officeart/2005/8/layout/chevron2"/>
    <dgm:cxn modelId="{2A372B69-8840-4F60-B217-EB3C41CAF3EC}" type="presOf" srcId="{3503E207-AD8E-42E4-8AF0-36BD46151EAD}" destId="{10072E38-AEA8-4B34-9BC2-82016DD195D6}" srcOrd="0" destOrd="0" presId="urn:microsoft.com/office/officeart/2005/8/layout/chevron2"/>
    <dgm:cxn modelId="{ED816D7E-B62D-4E0C-9384-CE10D7D9716C}" srcId="{3503E207-AD8E-42E4-8AF0-36BD46151EAD}" destId="{F4AC4F9C-F594-4EA6-AB54-B66A73F76D8F}" srcOrd="1" destOrd="0" parTransId="{4BE75B1A-61AD-4C66-A7F7-292A4FA8C2ED}" sibTransId="{2FE35A02-B22F-4BDD-918A-06037AB7A24A}"/>
    <dgm:cxn modelId="{F4E255DC-0DC7-43F2-9D6C-83E29C393FA5}" type="presOf" srcId="{0A757E58-66F8-4E30-8871-EF3D63C8AD22}" destId="{2CB82CC1-C66F-4985-BC01-63D56F7AF04D}" srcOrd="0" destOrd="0" presId="urn:microsoft.com/office/officeart/2005/8/layout/chevron2"/>
    <dgm:cxn modelId="{D2398756-1010-45C5-BB9D-C64C0050371B}" srcId="{3503E207-AD8E-42E4-8AF0-36BD46151EAD}" destId="{E5A10A4F-4F10-4A5A-984E-5C882190F18B}" srcOrd="0" destOrd="0" parTransId="{AB38F672-9970-4245-8B9A-39E6A6290196}" sibTransId="{7D4094AA-31C4-41F4-8DB7-E2724478BD6F}"/>
    <dgm:cxn modelId="{26B70328-DA44-4DCC-BC40-8BAED37EE279}" type="presParOf" srcId="{10072E38-AEA8-4B34-9BC2-82016DD195D6}" destId="{F7FA1C49-5ADD-4A0A-B7ED-9403AA678839}" srcOrd="0" destOrd="0" presId="urn:microsoft.com/office/officeart/2005/8/layout/chevron2"/>
    <dgm:cxn modelId="{BF0D99D4-D4EA-412C-94D1-D7464880BA83}" type="presParOf" srcId="{F7FA1C49-5ADD-4A0A-B7ED-9403AA678839}" destId="{475BAD05-44A5-44EB-B08C-2D182445DC7A}" srcOrd="0" destOrd="0" presId="urn:microsoft.com/office/officeart/2005/8/layout/chevron2"/>
    <dgm:cxn modelId="{29DFBAAD-59F9-4D61-9144-D565BE3B7925}" type="presParOf" srcId="{F7FA1C49-5ADD-4A0A-B7ED-9403AA678839}" destId="{CA3ABBDD-7019-4BDE-B13D-81207E4BD207}" srcOrd="1" destOrd="0" presId="urn:microsoft.com/office/officeart/2005/8/layout/chevron2"/>
    <dgm:cxn modelId="{E7B77135-3A94-4EF4-90C9-A56F0073ED38}" type="presParOf" srcId="{10072E38-AEA8-4B34-9BC2-82016DD195D6}" destId="{E0131099-FFF4-4776-AA17-0CFDDF4886EC}" srcOrd="1" destOrd="0" presId="urn:microsoft.com/office/officeart/2005/8/layout/chevron2"/>
    <dgm:cxn modelId="{BFB49959-B1B6-4559-AEF6-34C4E495CD08}" type="presParOf" srcId="{10072E38-AEA8-4B34-9BC2-82016DD195D6}" destId="{36310022-03EA-4C90-B26A-B8D0A43E22C9}" srcOrd="2" destOrd="0" presId="urn:microsoft.com/office/officeart/2005/8/layout/chevron2"/>
    <dgm:cxn modelId="{0C4C2A90-CC09-4DEB-91EB-36D8B3590A26}" type="presParOf" srcId="{36310022-03EA-4C90-B26A-B8D0A43E22C9}" destId="{FC9F1DDE-FC3D-490D-B9FA-E707ECAA883B}" srcOrd="0" destOrd="0" presId="urn:microsoft.com/office/officeart/2005/8/layout/chevron2"/>
    <dgm:cxn modelId="{A71DC0C3-415E-431A-A351-2DFBC2065F4C}" type="presParOf" srcId="{36310022-03EA-4C90-B26A-B8D0A43E22C9}" destId="{6A4FE790-F8B6-4F9D-9574-18206BAF8B3F}" srcOrd="1" destOrd="0" presId="urn:microsoft.com/office/officeart/2005/8/layout/chevron2"/>
    <dgm:cxn modelId="{676D9C08-74FF-41CA-AD9F-56F10C65A99E}" type="presParOf" srcId="{10072E38-AEA8-4B34-9BC2-82016DD195D6}" destId="{177D0C3A-28EB-48A2-B619-553116E5BD06}" srcOrd="3" destOrd="0" presId="urn:microsoft.com/office/officeart/2005/8/layout/chevron2"/>
    <dgm:cxn modelId="{F3ADFFAE-DA23-491F-AEBC-FEED880600E6}" type="presParOf" srcId="{10072E38-AEA8-4B34-9BC2-82016DD195D6}" destId="{40762CB8-9319-404D-983F-B364AA0BE576}" srcOrd="4" destOrd="0" presId="urn:microsoft.com/office/officeart/2005/8/layout/chevron2"/>
    <dgm:cxn modelId="{B03E3778-38F6-448F-80A5-D5C7ADC44FD5}" type="presParOf" srcId="{40762CB8-9319-404D-983F-B364AA0BE576}" destId="{2CB82CC1-C66F-4985-BC01-63D56F7AF04D}" srcOrd="0" destOrd="0" presId="urn:microsoft.com/office/officeart/2005/8/layout/chevron2"/>
    <dgm:cxn modelId="{0F5CDFE5-5893-49FB-B17B-506B447326EB}" type="presParOf" srcId="{40762CB8-9319-404D-983F-B364AA0BE576}" destId="{7BEAB023-8EF9-4010-AC59-2D46568592BA}" srcOrd="1" destOrd="0" presId="urn:microsoft.com/office/officeart/2005/8/layout/chevron2"/>
    <dgm:cxn modelId="{40951181-8657-4061-9181-D89C83C765D1}" type="presParOf" srcId="{10072E38-AEA8-4B34-9BC2-82016DD195D6}" destId="{9F732472-BE88-45F5-B81F-9D0EB1657840}" srcOrd="5" destOrd="0" presId="urn:microsoft.com/office/officeart/2005/8/layout/chevron2"/>
    <dgm:cxn modelId="{F8350963-8152-4DD5-9278-4FB9395150C8}" type="presParOf" srcId="{10072E38-AEA8-4B34-9BC2-82016DD195D6}" destId="{23C0A288-11A1-4F5D-92BF-A5BB54FFF389}" srcOrd="6" destOrd="0" presId="urn:microsoft.com/office/officeart/2005/8/layout/chevron2"/>
    <dgm:cxn modelId="{64C30B0C-B253-4838-A364-854B08C47D90}" type="presParOf" srcId="{23C0A288-11A1-4F5D-92BF-A5BB54FFF389}" destId="{044F0A7C-6EE2-4806-99B5-E7AB99B17FDA}" srcOrd="0" destOrd="0" presId="urn:microsoft.com/office/officeart/2005/8/layout/chevron2"/>
    <dgm:cxn modelId="{5A186658-5981-4B51-A2BD-29323060FD9E}" type="presParOf" srcId="{23C0A288-11A1-4F5D-92BF-A5BB54FFF389}" destId="{4FE867FA-3252-4AE1-AAC5-2C1789D047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3E207-AD8E-42E4-8AF0-36BD46151E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5A10A4F-4F10-4A5A-984E-5C882190F18B}">
      <dgm:prSet phldrT="[Text]"/>
      <dgm:spPr>
        <a:solidFill>
          <a:srgbClr val="0070C0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s-MX" dirty="0" smtClean="0"/>
            <a:t>Financiero</a:t>
          </a:r>
          <a:endParaRPr lang="es-MX" dirty="0"/>
        </a:p>
      </dgm:t>
    </dgm:pt>
    <dgm:pt modelId="{AB38F672-9970-4245-8B9A-39E6A6290196}" type="parTrans" cxnId="{D2398756-1010-45C5-BB9D-C64C0050371B}">
      <dgm:prSet/>
      <dgm:spPr/>
      <dgm:t>
        <a:bodyPr/>
        <a:lstStyle/>
        <a:p>
          <a:endParaRPr lang="es-MX"/>
        </a:p>
      </dgm:t>
    </dgm:pt>
    <dgm:pt modelId="{7D4094AA-31C4-41F4-8DB7-E2724478BD6F}" type="sibTrans" cxnId="{D2398756-1010-45C5-BB9D-C64C0050371B}">
      <dgm:prSet/>
      <dgm:spPr/>
      <dgm:t>
        <a:bodyPr/>
        <a:lstStyle/>
        <a:p>
          <a:endParaRPr lang="es-MX"/>
        </a:p>
      </dgm:t>
    </dgm:pt>
    <dgm:pt modelId="{F4AC4F9C-F594-4EA6-AB54-B66A73F76D8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 smtClean="0"/>
            <a:t>Clientes</a:t>
          </a:r>
          <a:endParaRPr lang="es-MX" dirty="0"/>
        </a:p>
      </dgm:t>
    </dgm:pt>
    <dgm:pt modelId="{4BE75B1A-61AD-4C66-A7F7-292A4FA8C2ED}" type="parTrans" cxnId="{ED816D7E-B62D-4E0C-9384-CE10D7D9716C}">
      <dgm:prSet/>
      <dgm:spPr/>
      <dgm:t>
        <a:bodyPr/>
        <a:lstStyle/>
        <a:p>
          <a:endParaRPr lang="es-MX"/>
        </a:p>
      </dgm:t>
    </dgm:pt>
    <dgm:pt modelId="{2FE35A02-B22F-4BDD-918A-06037AB7A24A}" type="sibTrans" cxnId="{ED816D7E-B62D-4E0C-9384-CE10D7D9716C}">
      <dgm:prSet/>
      <dgm:spPr/>
      <dgm:t>
        <a:bodyPr/>
        <a:lstStyle/>
        <a:p>
          <a:endParaRPr lang="es-MX"/>
        </a:p>
      </dgm:t>
    </dgm:pt>
    <dgm:pt modelId="{0A757E58-66F8-4E30-8871-EF3D63C8AD2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MX" dirty="0" smtClean="0"/>
            <a:t>Procesos</a:t>
          </a:r>
          <a:endParaRPr lang="es-MX" dirty="0"/>
        </a:p>
      </dgm:t>
    </dgm:pt>
    <dgm:pt modelId="{630F2911-E7B9-47EC-8230-72CDEDC5C8A0}" type="parTrans" cxnId="{69B47434-CCA1-4A4E-8C1B-725D7536FD34}">
      <dgm:prSet/>
      <dgm:spPr/>
      <dgm:t>
        <a:bodyPr/>
        <a:lstStyle/>
        <a:p>
          <a:endParaRPr lang="es-MX"/>
        </a:p>
      </dgm:t>
    </dgm:pt>
    <dgm:pt modelId="{04B73E6F-5BC9-4717-82C8-60C65CD28DFE}" type="sibTrans" cxnId="{69B47434-CCA1-4A4E-8C1B-725D7536FD34}">
      <dgm:prSet/>
      <dgm:spPr/>
      <dgm:t>
        <a:bodyPr/>
        <a:lstStyle/>
        <a:p>
          <a:endParaRPr lang="es-MX"/>
        </a:p>
      </dgm:t>
    </dgm:pt>
    <dgm:pt modelId="{B3CF3B7E-8809-4635-8D96-4A4E97679D83}">
      <dgm:prSet phldrT="[Text]"/>
      <dgm:spPr>
        <a:solidFill>
          <a:srgbClr val="7030A0"/>
        </a:solidFill>
      </dgm:spPr>
      <dgm:t>
        <a:bodyPr/>
        <a:lstStyle/>
        <a:p>
          <a:r>
            <a:rPr lang="es-MX" dirty="0" smtClean="0"/>
            <a:t>Personal</a:t>
          </a:r>
          <a:endParaRPr lang="es-MX" dirty="0"/>
        </a:p>
      </dgm:t>
    </dgm:pt>
    <dgm:pt modelId="{607B5A1B-7042-4BD7-B1C6-F22D6F613AFA}" type="parTrans" cxnId="{1031A8E3-17D1-482C-A515-8DC4CABB5D52}">
      <dgm:prSet/>
      <dgm:spPr/>
      <dgm:t>
        <a:bodyPr/>
        <a:lstStyle/>
        <a:p>
          <a:endParaRPr lang="es-MX"/>
        </a:p>
      </dgm:t>
    </dgm:pt>
    <dgm:pt modelId="{ADA99664-84CE-4A5A-B9F1-958857DD8E68}" type="sibTrans" cxnId="{1031A8E3-17D1-482C-A515-8DC4CABB5D52}">
      <dgm:prSet/>
      <dgm:spPr/>
      <dgm:t>
        <a:bodyPr/>
        <a:lstStyle/>
        <a:p>
          <a:endParaRPr lang="es-MX"/>
        </a:p>
      </dgm:t>
    </dgm:pt>
    <dgm:pt modelId="{10072E38-AEA8-4B34-9BC2-82016DD195D6}" type="pres">
      <dgm:prSet presAssocID="{3503E207-AD8E-42E4-8AF0-36BD46151EAD}" presName="linearFlow" presStyleCnt="0">
        <dgm:presLayoutVars>
          <dgm:dir/>
          <dgm:animLvl val="lvl"/>
          <dgm:resizeHandles val="exact"/>
        </dgm:presLayoutVars>
      </dgm:prSet>
      <dgm:spPr/>
    </dgm:pt>
    <dgm:pt modelId="{F7FA1C49-5ADD-4A0A-B7ED-9403AA678839}" type="pres">
      <dgm:prSet presAssocID="{E5A10A4F-4F10-4A5A-984E-5C882190F18B}" presName="composite" presStyleCnt="0"/>
      <dgm:spPr/>
    </dgm:pt>
    <dgm:pt modelId="{475BAD05-44A5-44EB-B08C-2D182445DC7A}" type="pres">
      <dgm:prSet presAssocID="{E5A10A4F-4F10-4A5A-984E-5C882190F18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A3ABBDD-7019-4BDE-B13D-81207E4BD207}" type="pres">
      <dgm:prSet presAssocID="{E5A10A4F-4F10-4A5A-984E-5C882190F18B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131099-FFF4-4776-AA17-0CFDDF4886EC}" type="pres">
      <dgm:prSet presAssocID="{7D4094AA-31C4-41F4-8DB7-E2724478BD6F}" presName="sp" presStyleCnt="0"/>
      <dgm:spPr/>
    </dgm:pt>
    <dgm:pt modelId="{36310022-03EA-4C90-B26A-B8D0A43E22C9}" type="pres">
      <dgm:prSet presAssocID="{F4AC4F9C-F594-4EA6-AB54-B66A73F76D8F}" presName="composite" presStyleCnt="0"/>
      <dgm:spPr/>
    </dgm:pt>
    <dgm:pt modelId="{FC9F1DDE-FC3D-490D-B9FA-E707ECAA883B}" type="pres">
      <dgm:prSet presAssocID="{F4AC4F9C-F594-4EA6-AB54-B66A73F76D8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A4FE790-F8B6-4F9D-9574-18206BAF8B3F}" type="pres">
      <dgm:prSet presAssocID="{F4AC4F9C-F594-4EA6-AB54-B66A73F76D8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77D0C3A-28EB-48A2-B619-553116E5BD06}" type="pres">
      <dgm:prSet presAssocID="{2FE35A02-B22F-4BDD-918A-06037AB7A24A}" presName="sp" presStyleCnt="0"/>
      <dgm:spPr/>
    </dgm:pt>
    <dgm:pt modelId="{40762CB8-9319-404D-983F-B364AA0BE576}" type="pres">
      <dgm:prSet presAssocID="{0A757E58-66F8-4E30-8871-EF3D63C8AD22}" presName="composite" presStyleCnt="0"/>
      <dgm:spPr/>
    </dgm:pt>
    <dgm:pt modelId="{2CB82CC1-C66F-4985-BC01-63D56F7AF04D}" type="pres">
      <dgm:prSet presAssocID="{0A757E58-66F8-4E30-8871-EF3D63C8AD2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BEAB023-8EF9-4010-AC59-2D46568592BA}" type="pres">
      <dgm:prSet presAssocID="{0A757E58-66F8-4E30-8871-EF3D63C8AD2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732472-BE88-45F5-B81F-9D0EB1657840}" type="pres">
      <dgm:prSet presAssocID="{04B73E6F-5BC9-4717-82C8-60C65CD28DFE}" presName="sp" presStyleCnt="0"/>
      <dgm:spPr/>
    </dgm:pt>
    <dgm:pt modelId="{23C0A288-11A1-4F5D-92BF-A5BB54FFF389}" type="pres">
      <dgm:prSet presAssocID="{B3CF3B7E-8809-4635-8D96-4A4E97679D83}" presName="composite" presStyleCnt="0"/>
      <dgm:spPr/>
    </dgm:pt>
    <dgm:pt modelId="{044F0A7C-6EE2-4806-99B5-E7AB99B17FDA}" type="pres">
      <dgm:prSet presAssocID="{B3CF3B7E-8809-4635-8D96-4A4E97679D8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FE867FA-3252-4AE1-AAC5-2C1789D04723}" type="pres">
      <dgm:prSet presAssocID="{B3CF3B7E-8809-4635-8D96-4A4E97679D8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9B47434-CCA1-4A4E-8C1B-725D7536FD34}" srcId="{3503E207-AD8E-42E4-8AF0-36BD46151EAD}" destId="{0A757E58-66F8-4E30-8871-EF3D63C8AD22}" srcOrd="2" destOrd="0" parTransId="{630F2911-E7B9-47EC-8230-72CDEDC5C8A0}" sibTransId="{04B73E6F-5BC9-4717-82C8-60C65CD28DFE}"/>
    <dgm:cxn modelId="{ED816D7E-B62D-4E0C-9384-CE10D7D9716C}" srcId="{3503E207-AD8E-42E4-8AF0-36BD46151EAD}" destId="{F4AC4F9C-F594-4EA6-AB54-B66A73F76D8F}" srcOrd="1" destOrd="0" parTransId="{4BE75B1A-61AD-4C66-A7F7-292A4FA8C2ED}" sibTransId="{2FE35A02-B22F-4BDD-918A-06037AB7A24A}"/>
    <dgm:cxn modelId="{F7DE39A0-1AD7-49E3-8D37-001EBC4A67AF}" type="presOf" srcId="{E5A10A4F-4F10-4A5A-984E-5C882190F18B}" destId="{475BAD05-44A5-44EB-B08C-2D182445DC7A}" srcOrd="0" destOrd="0" presId="urn:microsoft.com/office/officeart/2005/8/layout/chevron2"/>
    <dgm:cxn modelId="{D2398756-1010-45C5-BB9D-C64C0050371B}" srcId="{3503E207-AD8E-42E4-8AF0-36BD46151EAD}" destId="{E5A10A4F-4F10-4A5A-984E-5C882190F18B}" srcOrd="0" destOrd="0" parTransId="{AB38F672-9970-4245-8B9A-39E6A6290196}" sibTransId="{7D4094AA-31C4-41F4-8DB7-E2724478BD6F}"/>
    <dgm:cxn modelId="{1031A8E3-17D1-482C-A515-8DC4CABB5D52}" srcId="{3503E207-AD8E-42E4-8AF0-36BD46151EAD}" destId="{B3CF3B7E-8809-4635-8D96-4A4E97679D83}" srcOrd="3" destOrd="0" parTransId="{607B5A1B-7042-4BD7-B1C6-F22D6F613AFA}" sibTransId="{ADA99664-84CE-4A5A-B9F1-958857DD8E68}"/>
    <dgm:cxn modelId="{EC37C8FA-5533-4326-AEAE-55FCC3783AA9}" type="presOf" srcId="{0A757E58-66F8-4E30-8871-EF3D63C8AD22}" destId="{2CB82CC1-C66F-4985-BC01-63D56F7AF04D}" srcOrd="0" destOrd="0" presId="urn:microsoft.com/office/officeart/2005/8/layout/chevron2"/>
    <dgm:cxn modelId="{D691BF09-CCA8-49AB-B1C7-FF403EAE61D0}" type="presOf" srcId="{B3CF3B7E-8809-4635-8D96-4A4E97679D83}" destId="{044F0A7C-6EE2-4806-99B5-E7AB99B17FDA}" srcOrd="0" destOrd="0" presId="urn:microsoft.com/office/officeart/2005/8/layout/chevron2"/>
    <dgm:cxn modelId="{A48D1525-5AB6-4919-89D8-8556FF20BF2C}" type="presOf" srcId="{3503E207-AD8E-42E4-8AF0-36BD46151EAD}" destId="{10072E38-AEA8-4B34-9BC2-82016DD195D6}" srcOrd="0" destOrd="0" presId="urn:microsoft.com/office/officeart/2005/8/layout/chevron2"/>
    <dgm:cxn modelId="{2FE1F465-210A-4665-B5F1-732FBD5F67C2}" type="presOf" srcId="{F4AC4F9C-F594-4EA6-AB54-B66A73F76D8F}" destId="{FC9F1DDE-FC3D-490D-B9FA-E707ECAA883B}" srcOrd="0" destOrd="0" presId="urn:microsoft.com/office/officeart/2005/8/layout/chevron2"/>
    <dgm:cxn modelId="{B3E58669-9CA2-4EC1-BAF3-170497BF9A66}" type="presParOf" srcId="{10072E38-AEA8-4B34-9BC2-82016DD195D6}" destId="{F7FA1C49-5ADD-4A0A-B7ED-9403AA678839}" srcOrd="0" destOrd="0" presId="urn:microsoft.com/office/officeart/2005/8/layout/chevron2"/>
    <dgm:cxn modelId="{2676086E-E0EF-4BD5-B525-412C679B43CF}" type="presParOf" srcId="{F7FA1C49-5ADD-4A0A-B7ED-9403AA678839}" destId="{475BAD05-44A5-44EB-B08C-2D182445DC7A}" srcOrd="0" destOrd="0" presId="urn:microsoft.com/office/officeart/2005/8/layout/chevron2"/>
    <dgm:cxn modelId="{8F05CB0D-CFA3-4A82-B07B-F91317B1CB49}" type="presParOf" srcId="{F7FA1C49-5ADD-4A0A-B7ED-9403AA678839}" destId="{CA3ABBDD-7019-4BDE-B13D-81207E4BD207}" srcOrd="1" destOrd="0" presId="urn:microsoft.com/office/officeart/2005/8/layout/chevron2"/>
    <dgm:cxn modelId="{ED551DC3-5824-434A-AA3C-0DA9BB73374D}" type="presParOf" srcId="{10072E38-AEA8-4B34-9BC2-82016DD195D6}" destId="{E0131099-FFF4-4776-AA17-0CFDDF4886EC}" srcOrd="1" destOrd="0" presId="urn:microsoft.com/office/officeart/2005/8/layout/chevron2"/>
    <dgm:cxn modelId="{7524D59D-8059-4D8D-BF6C-2E408BC2FD33}" type="presParOf" srcId="{10072E38-AEA8-4B34-9BC2-82016DD195D6}" destId="{36310022-03EA-4C90-B26A-B8D0A43E22C9}" srcOrd="2" destOrd="0" presId="urn:microsoft.com/office/officeart/2005/8/layout/chevron2"/>
    <dgm:cxn modelId="{CB871B9F-F21E-486A-BD06-3650B4523DC8}" type="presParOf" srcId="{36310022-03EA-4C90-B26A-B8D0A43E22C9}" destId="{FC9F1DDE-FC3D-490D-B9FA-E707ECAA883B}" srcOrd="0" destOrd="0" presId="urn:microsoft.com/office/officeart/2005/8/layout/chevron2"/>
    <dgm:cxn modelId="{C219BC2C-8F92-4AE6-B174-25875BBBF65A}" type="presParOf" srcId="{36310022-03EA-4C90-B26A-B8D0A43E22C9}" destId="{6A4FE790-F8B6-4F9D-9574-18206BAF8B3F}" srcOrd="1" destOrd="0" presId="urn:microsoft.com/office/officeart/2005/8/layout/chevron2"/>
    <dgm:cxn modelId="{82BB3E54-53D6-406F-9E3D-DBA0F2A83F96}" type="presParOf" srcId="{10072E38-AEA8-4B34-9BC2-82016DD195D6}" destId="{177D0C3A-28EB-48A2-B619-553116E5BD06}" srcOrd="3" destOrd="0" presId="urn:microsoft.com/office/officeart/2005/8/layout/chevron2"/>
    <dgm:cxn modelId="{E6CB6E48-964E-4719-8A44-E0DCBE3C1B7A}" type="presParOf" srcId="{10072E38-AEA8-4B34-9BC2-82016DD195D6}" destId="{40762CB8-9319-404D-983F-B364AA0BE576}" srcOrd="4" destOrd="0" presId="urn:microsoft.com/office/officeart/2005/8/layout/chevron2"/>
    <dgm:cxn modelId="{842F07F2-8327-4387-B41E-6BE8AAB2CCCD}" type="presParOf" srcId="{40762CB8-9319-404D-983F-B364AA0BE576}" destId="{2CB82CC1-C66F-4985-BC01-63D56F7AF04D}" srcOrd="0" destOrd="0" presId="urn:microsoft.com/office/officeart/2005/8/layout/chevron2"/>
    <dgm:cxn modelId="{60D707AF-EA38-45F9-874A-A01DDB900DD9}" type="presParOf" srcId="{40762CB8-9319-404D-983F-B364AA0BE576}" destId="{7BEAB023-8EF9-4010-AC59-2D46568592BA}" srcOrd="1" destOrd="0" presId="urn:microsoft.com/office/officeart/2005/8/layout/chevron2"/>
    <dgm:cxn modelId="{2445B19A-AA2E-42AA-880D-1D2759F476DB}" type="presParOf" srcId="{10072E38-AEA8-4B34-9BC2-82016DD195D6}" destId="{9F732472-BE88-45F5-B81F-9D0EB1657840}" srcOrd="5" destOrd="0" presId="urn:microsoft.com/office/officeart/2005/8/layout/chevron2"/>
    <dgm:cxn modelId="{A5EDD5B2-3309-42CB-95A0-14856DDEE663}" type="presParOf" srcId="{10072E38-AEA8-4B34-9BC2-82016DD195D6}" destId="{23C0A288-11A1-4F5D-92BF-A5BB54FFF389}" srcOrd="6" destOrd="0" presId="urn:microsoft.com/office/officeart/2005/8/layout/chevron2"/>
    <dgm:cxn modelId="{1E46C8DF-E9AB-427F-84F9-92C03514396E}" type="presParOf" srcId="{23C0A288-11A1-4F5D-92BF-A5BB54FFF389}" destId="{044F0A7C-6EE2-4806-99B5-E7AB99B17FDA}" srcOrd="0" destOrd="0" presId="urn:microsoft.com/office/officeart/2005/8/layout/chevron2"/>
    <dgm:cxn modelId="{0C763BC0-2A86-46B1-A431-A2D48D5821E7}" type="presParOf" srcId="{23C0A288-11A1-4F5D-92BF-A5BB54FFF389}" destId="{4FE867FA-3252-4AE1-AAC5-2C1789D047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03E207-AD8E-42E4-8AF0-36BD46151E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5A10A4F-4F10-4A5A-984E-5C882190F18B}">
      <dgm:prSet phldrT="[Text]"/>
      <dgm:spPr>
        <a:solidFill>
          <a:srgbClr val="0070C0"/>
        </a:solidFill>
      </dgm:spPr>
      <dgm:t>
        <a:bodyPr/>
        <a:lstStyle/>
        <a:p>
          <a:r>
            <a:rPr lang="es-MX" dirty="0" smtClean="0"/>
            <a:t>Financiero</a:t>
          </a:r>
          <a:endParaRPr lang="es-MX" dirty="0"/>
        </a:p>
      </dgm:t>
    </dgm:pt>
    <dgm:pt modelId="{AB38F672-9970-4245-8B9A-39E6A6290196}" type="parTrans" cxnId="{D2398756-1010-45C5-BB9D-C64C0050371B}">
      <dgm:prSet/>
      <dgm:spPr/>
      <dgm:t>
        <a:bodyPr/>
        <a:lstStyle/>
        <a:p>
          <a:endParaRPr lang="es-MX"/>
        </a:p>
      </dgm:t>
    </dgm:pt>
    <dgm:pt modelId="{7D4094AA-31C4-41F4-8DB7-E2724478BD6F}" type="sibTrans" cxnId="{D2398756-1010-45C5-BB9D-C64C0050371B}">
      <dgm:prSet/>
      <dgm:spPr/>
      <dgm:t>
        <a:bodyPr/>
        <a:lstStyle/>
        <a:p>
          <a:endParaRPr lang="es-MX"/>
        </a:p>
      </dgm:t>
    </dgm:pt>
    <dgm:pt modelId="{F4AC4F9C-F594-4EA6-AB54-B66A73F76D8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 smtClean="0"/>
            <a:t>Clientes</a:t>
          </a:r>
          <a:endParaRPr lang="es-MX" dirty="0"/>
        </a:p>
      </dgm:t>
    </dgm:pt>
    <dgm:pt modelId="{4BE75B1A-61AD-4C66-A7F7-292A4FA8C2ED}" type="parTrans" cxnId="{ED816D7E-B62D-4E0C-9384-CE10D7D9716C}">
      <dgm:prSet/>
      <dgm:spPr/>
      <dgm:t>
        <a:bodyPr/>
        <a:lstStyle/>
        <a:p>
          <a:endParaRPr lang="es-MX"/>
        </a:p>
      </dgm:t>
    </dgm:pt>
    <dgm:pt modelId="{2FE35A02-B22F-4BDD-918A-06037AB7A24A}" type="sibTrans" cxnId="{ED816D7E-B62D-4E0C-9384-CE10D7D9716C}">
      <dgm:prSet/>
      <dgm:spPr/>
      <dgm:t>
        <a:bodyPr/>
        <a:lstStyle/>
        <a:p>
          <a:endParaRPr lang="es-MX"/>
        </a:p>
      </dgm:t>
    </dgm:pt>
    <dgm:pt modelId="{0A757E58-66F8-4E30-8871-EF3D63C8AD2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MX" dirty="0" smtClean="0"/>
            <a:t>Procesos</a:t>
          </a:r>
          <a:endParaRPr lang="es-MX" dirty="0"/>
        </a:p>
      </dgm:t>
    </dgm:pt>
    <dgm:pt modelId="{630F2911-E7B9-47EC-8230-72CDEDC5C8A0}" type="parTrans" cxnId="{69B47434-CCA1-4A4E-8C1B-725D7536FD34}">
      <dgm:prSet/>
      <dgm:spPr/>
      <dgm:t>
        <a:bodyPr/>
        <a:lstStyle/>
        <a:p>
          <a:endParaRPr lang="es-MX"/>
        </a:p>
      </dgm:t>
    </dgm:pt>
    <dgm:pt modelId="{04B73E6F-5BC9-4717-82C8-60C65CD28DFE}" type="sibTrans" cxnId="{69B47434-CCA1-4A4E-8C1B-725D7536FD34}">
      <dgm:prSet/>
      <dgm:spPr/>
      <dgm:t>
        <a:bodyPr/>
        <a:lstStyle/>
        <a:p>
          <a:endParaRPr lang="es-MX"/>
        </a:p>
      </dgm:t>
    </dgm:pt>
    <dgm:pt modelId="{B3CF3B7E-8809-4635-8D96-4A4E97679D83}">
      <dgm:prSet phldrT="[Text]"/>
      <dgm:spPr>
        <a:solidFill>
          <a:srgbClr val="7030A0"/>
        </a:solidFill>
      </dgm:spPr>
      <dgm:t>
        <a:bodyPr/>
        <a:lstStyle/>
        <a:p>
          <a:r>
            <a:rPr lang="es-MX" dirty="0" smtClean="0"/>
            <a:t>Personal</a:t>
          </a:r>
          <a:endParaRPr lang="es-MX" dirty="0"/>
        </a:p>
      </dgm:t>
    </dgm:pt>
    <dgm:pt modelId="{607B5A1B-7042-4BD7-B1C6-F22D6F613AFA}" type="parTrans" cxnId="{1031A8E3-17D1-482C-A515-8DC4CABB5D52}">
      <dgm:prSet/>
      <dgm:spPr/>
      <dgm:t>
        <a:bodyPr/>
        <a:lstStyle/>
        <a:p>
          <a:endParaRPr lang="es-MX"/>
        </a:p>
      </dgm:t>
    </dgm:pt>
    <dgm:pt modelId="{ADA99664-84CE-4A5A-B9F1-958857DD8E68}" type="sibTrans" cxnId="{1031A8E3-17D1-482C-A515-8DC4CABB5D52}">
      <dgm:prSet/>
      <dgm:spPr/>
      <dgm:t>
        <a:bodyPr/>
        <a:lstStyle/>
        <a:p>
          <a:endParaRPr lang="es-MX"/>
        </a:p>
      </dgm:t>
    </dgm:pt>
    <dgm:pt modelId="{10072E38-AEA8-4B34-9BC2-82016DD195D6}" type="pres">
      <dgm:prSet presAssocID="{3503E207-AD8E-42E4-8AF0-36BD46151EAD}" presName="linearFlow" presStyleCnt="0">
        <dgm:presLayoutVars>
          <dgm:dir/>
          <dgm:animLvl val="lvl"/>
          <dgm:resizeHandles val="exact"/>
        </dgm:presLayoutVars>
      </dgm:prSet>
      <dgm:spPr/>
    </dgm:pt>
    <dgm:pt modelId="{F7FA1C49-5ADD-4A0A-B7ED-9403AA678839}" type="pres">
      <dgm:prSet presAssocID="{E5A10A4F-4F10-4A5A-984E-5C882190F18B}" presName="composite" presStyleCnt="0"/>
      <dgm:spPr/>
    </dgm:pt>
    <dgm:pt modelId="{475BAD05-44A5-44EB-B08C-2D182445DC7A}" type="pres">
      <dgm:prSet presAssocID="{E5A10A4F-4F10-4A5A-984E-5C882190F18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A3ABBDD-7019-4BDE-B13D-81207E4BD207}" type="pres">
      <dgm:prSet presAssocID="{E5A10A4F-4F10-4A5A-984E-5C882190F18B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131099-FFF4-4776-AA17-0CFDDF4886EC}" type="pres">
      <dgm:prSet presAssocID="{7D4094AA-31C4-41F4-8DB7-E2724478BD6F}" presName="sp" presStyleCnt="0"/>
      <dgm:spPr/>
    </dgm:pt>
    <dgm:pt modelId="{36310022-03EA-4C90-B26A-B8D0A43E22C9}" type="pres">
      <dgm:prSet presAssocID="{F4AC4F9C-F594-4EA6-AB54-B66A73F76D8F}" presName="composite" presStyleCnt="0"/>
      <dgm:spPr/>
    </dgm:pt>
    <dgm:pt modelId="{FC9F1DDE-FC3D-490D-B9FA-E707ECAA883B}" type="pres">
      <dgm:prSet presAssocID="{F4AC4F9C-F594-4EA6-AB54-B66A73F76D8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A4FE790-F8B6-4F9D-9574-18206BAF8B3F}" type="pres">
      <dgm:prSet presAssocID="{F4AC4F9C-F594-4EA6-AB54-B66A73F76D8F}" presName="descendantText" presStyleLbl="alignAcc1" presStyleIdx="1" presStyleCnt="4" custLinFactNeighborX="-14" custLinFactNeighborY="-11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77D0C3A-28EB-48A2-B619-553116E5BD06}" type="pres">
      <dgm:prSet presAssocID="{2FE35A02-B22F-4BDD-918A-06037AB7A24A}" presName="sp" presStyleCnt="0"/>
      <dgm:spPr/>
    </dgm:pt>
    <dgm:pt modelId="{40762CB8-9319-404D-983F-B364AA0BE576}" type="pres">
      <dgm:prSet presAssocID="{0A757E58-66F8-4E30-8871-EF3D63C8AD22}" presName="composite" presStyleCnt="0"/>
      <dgm:spPr/>
    </dgm:pt>
    <dgm:pt modelId="{2CB82CC1-C66F-4985-BC01-63D56F7AF04D}" type="pres">
      <dgm:prSet presAssocID="{0A757E58-66F8-4E30-8871-EF3D63C8AD2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BEAB023-8EF9-4010-AC59-2D46568592BA}" type="pres">
      <dgm:prSet presAssocID="{0A757E58-66F8-4E30-8871-EF3D63C8AD2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732472-BE88-45F5-B81F-9D0EB1657840}" type="pres">
      <dgm:prSet presAssocID="{04B73E6F-5BC9-4717-82C8-60C65CD28DFE}" presName="sp" presStyleCnt="0"/>
      <dgm:spPr/>
    </dgm:pt>
    <dgm:pt modelId="{23C0A288-11A1-4F5D-92BF-A5BB54FFF389}" type="pres">
      <dgm:prSet presAssocID="{B3CF3B7E-8809-4635-8D96-4A4E97679D83}" presName="composite" presStyleCnt="0"/>
      <dgm:spPr/>
    </dgm:pt>
    <dgm:pt modelId="{044F0A7C-6EE2-4806-99B5-E7AB99B17FDA}" type="pres">
      <dgm:prSet presAssocID="{B3CF3B7E-8809-4635-8D96-4A4E97679D8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FE867FA-3252-4AE1-AAC5-2C1789D04723}" type="pres">
      <dgm:prSet presAssocID="{B3CF3B7E-8809-4635-8D96-4A4E97679D8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9B47434-CCA1-4A4E-8C1B-725D7536FD34}" srcId="{3503E207-AD8E-42E4-8AF0-36BD46151EAD}" destId="{0A757E58-66F8-4E30-8871-EF3D63C8AD22}" srcOrd="2" destOrd="0" parTransId="{630F2911-E7B9-47EC-8230-72CDEDC5C8A0}" sibTransId="{04B73E6F-5BC9-4717-82C8-60C65CD28DFE}"/>
    <dgm:cxn modelId="{ED816D7E-B62D-4E0C-9384-CE10D7D9716C}" srcId="{3503E207-AD8E-42E4-8AF0-36BD46151EAD}" destId="{F4AC4F9C-F594-4EA6-AB54-B66A73F76D8F}" srcOrd="1" destOrd="0" parTransId="{4BE75B1A-61AD-4C66-A7F7-292A4FA8C2ED}" sibTransId="{2FE35A02-B22F-4BDD-918A-06037AB7A24A}"/>
    <dgm:cxn modelId="{D2398756-1010-45C5-BB9D-C64C0050371B}" srcId="{3503E207-AD8E-42E4-8AF0-36BD46151EAD}" destId="{E5A10A4F-4F10-4A5A-984E-5C882190F18B}" srcOrd="0" destOrd="0" parTransId="{AB38F672-9970-4245-8B9A-39E6A6290196}" sibTransId="{7D4094AA-31C4-41F4-8DB7-E2724478BD6F}"/>
    <dgm:cxn modelId="{EBC0FA5C-7B3D-4B01-A8DD-F4C0CC36721C}" type="presOf" srcId="{0A757E58-66F8-4E30-8871-EF3D63C8AD22}" destId="{2CB82CC1-C66F-4985-BC01-63D56F7AF04D}" srcOrd="0" destOrd="0" presId="urn:microsoft.com/office/officeart/2005/8/layout/chevron2"/>
    <dgm:cxn modelId="{8CABFF6A-77DE-468C-9949-E1B3BE12A89B}" type="presOf" srcId="{F4AC4F9C-F594-4EA6-AB54-B66A73F76D8F}" destId="{FC9F1DDE-FC3D-490D-B9FA-E707ECAA883B}" srcOrd="0" destOrd="0" presId="urn:microsoft.com/office/officeart/2005/8/layout/chevron2"/>
    <dgm:cxn modelId="{1031A8E3-17D1-482C-A515-8DC4CABB5D52}" srcId="{3503E207-AD8E-42E4-8AF0-36BD46151EAD}" destId="{B3CF3B7E-8809-4635-8D96-4A4E97679D83}" srcOrd="3" destOrd="0" parTransId="{607B5A1B-7042-4BD7-B1C6-F22D6F613AFA}" sibTransId="{ADA99664-84CE-4A5A-B9F1-958857DD8E68}"/>
    <dgm:cxn modelId="{04E1AA58-B82B-4F99-BAC2-1CF0C1712778}" type="presOf" srcId="{B3CF3B7E-8809-4635-8D96-4A4E97679D83}" destId="{044F0A7C-6EE2-4806-99B5-E7AB99B17FDA}" srcOrd="0" destOrd="0" presId="urn:microsoft.com/office/officeart/2005/8/layout/chevron2"/>
    <dgm:cxn modelId="{E7BE0E07-986D-4AF9-90DD-3E6A55F67542}" type="presOf" srcId="{3503E207-AD8E-42E4-8AF0-36BD46151EAD}" destId="{10072E38-AEA8-4B34-9BC2-82016DD195D6}" srcOrd="0" destOrd="0" presId="urn:microsoft.com/office/officeart/2005/8/layout/chevron2"/>
    <dgm:cxn modelId="{F7439FCC-97A5-4C59-A856-26F9BD365EC5}" type="presOf" srcId="{E5A10A4F-4F10-4A5A-984E-5C882190F18B}" destId="{475BAD05-44A5-44EB-B08C-2D182445DC7A}" srcOrd="0" destOrd="0" presId="urn:microsoft.com/office/officeart/2005/8/layout/chevron2"/>
    <dgm:cxn modelId="{98C4A424-E857-45DA-A086-47C743FEB1BA}" type="presParOf" srcId="{10072E38-AEA8-4B34-9BC2-82016DD195D6}" destId="{F7FA1C49-5ADD-4A0A-B7ED-9403AA678839}" srcOrd="0" destOrd="0" presId="urn:microsoft.com/office/officeart/2005/8/layout/chevron2"/>
    <dgm:cxn modelId="{8DD67E15-8401-4E8D-A363-4A12EC8A38B5}" type="presParOf" srcId="{F7FA1C49-5ADD-4A0A-B7ED-9403AA678839}" destId="{475BAD05-44A5-44EB-B08C-2D182445DC7A}" srcOrd="0" destOrd="0" presId="urn:microsoft.com/office/officeart/2005/8/layout/chevron2"/>
    <dgm:cxn modelId="{AB2038BA-8065-4FF7-8914-5C51209B8DD0}" type="presParOf" srcId="{F7FA1C49-5ADD-4A0A-B7ED-9403AA678839}" destId="{CA3ABBDD-7019-4BDE-B13D-81207E4BD207}" srcOrd="1" destOrd="0" presId="urn:microsoft.com/office/officeart/2005/8/layout/chevron2"/>
    <dgm:cxn modelId="{D585A5F2-B17A-438E-8CF3-5A02BA660DCD}" type="presParOf" srcId="{10072E38-AEA8-4B34-9BC2-82016DD195D6}" destId="{E0131099-FFF4-4776-AA17-0CFDDF4886EC}" srcOrd="1" destOrd="0" presId="urn:microsoft.com/office/officeart/2005/8/layout/chevron2"/>
    <dgm:cxn modelId="{186F51D8-B03B-440D-BF8C-652CE4C04A06}" type="presParOf" srcId="{10072E38-AEA8-4B34-9BC2-82016DD195D6}" destId="{36310022-03EA-4C90-B26A-B8D0A43E22C9}" srcOrd="2" destOrd="0" presId="urn:microsoft.com/office/officeart/2005/8/layout/chevron2"/>
    <dgm:cxn modelId="{1965B165-D911-4025-BD7D-90BF24C88ADF}" type="presParOf" srcId="{36310022-03EA-4C90-B26A-B8D0A43E22C9}" destId="{FC9F1DDE-FC3D-490D-B9FA-E707ECAA883B}" srcOrd="0" destOrd="0" presId="urn:microsoft.com/office/officeart/2005/8/layout/chevron2"/>
    <dgm:cxn modelId="{376DF02D-0036-4548-AB56-C76A55784E3E}" type="presParOf" srcId="{36310022-03EA-4C90-B26A-B8D0A43E22C9}" destId="{6A4FE790-F8B6-4F9D-9574-18206BAF8B3F}" srcOrd="1" destOrd="0" presId="urn:microsoft.com/office/officeart/2005/8/layout/chevron2"/>
    <dgm:cxn modelId="{BFD130C9-249B-4FB3-A5CE-20E944FDF0F5}" type="presParOf" srcId="{10072E38-AEA8-4B34-9BC2-82016DD195D6}" destId="{177D0C3A-28EB-48A2-B619-553116E5BD06}" srcOrd="3" destOrd="0" presId="urn:microsoft.com/office/officeart/2005/8/layout/chevron2"/>
    <dgm:cxn modelId="{E104DA6A-C2F2-4073-9251-5D4A982F46BD}" type="presParOf" srcId="{10072E38-AEA8-4B34-9BC2-82016DD195D6}" destId="{40762CB8-9319-404D-983F-B364AA0BE576}" srcOrd="4" destOrd="0" presId="urn:microsoft.com/office/officeart/2005/8/layout/chevron2"/>
    <dgm:cxn modelId="{C6D70C0F-F5BC-4197-BAF6-3F63A86133EE}" type="presParOf" srcId="{40762CB8-9319-404D-983F-B364AA0BE576}" destId="{2CB82CC1-C66F-4985-BC01-63D56F7AF04D}" srcOrd="0" destOrd="0" presId="urn:microsoft.com/office/officeart/2005/8/layout/chevron2"/>
    <dgm:cxn modelId="{9F020773-AD28-4F43-A857-080079620565}" type="presParOf" srcId="{40762CB8-9319-404D-983F-B364AA0BE576}" destId="{7BEAB023-8EF9-4010-AC59-2D46568592BA}" srcOrd="1" destOrd="0" presId="urn:microsoft.com/office/officeart/2005/8/layout/chevron2"/>
    <dgm:cxn modelId="{447CF348-908B-4524-8FBF-7A028D4B47FB}" type="presParOf" srcId="{10072E38-AEA8-4B34-9BC2-82016DD195D6}" destId="{9F732472-BE88-45F5-B81F-9D0EB1657840}" srcOrd="5" destOrd="0" presId="urn:microsoft.com/office/officeart/2005/8/layout/chevron2"/>
    <dgm:cxn modelId="{644DD788-F647-4AE2-9A12-34539CEB2300}" type="presParOf" srcId="{10072E38-AEA8-4B34-9BC2-82016DD195D6}" destId="{23C0A288-11A1-4F5D-92BF-A5BB54FFF389}" srcOrd="6" destOrd="0" presId="urn:microsoft.com/office/officeart/2005/8/layout/chevron2"/>
    <dgm:cxn modelId="{C7574347-926F-4894-A7B8-F1CA868289EF}" type="presParOf" srcId="{23C0A288-11A1-4F5D-92BF-A5BB54FFF389}" destId="{044F0A7C-6EE2-4806-99B5-E7AB99B17FDA}" srcOrd="0" destOrd="0" presId="urn:microsoft.com/office/officeart/2005/8/layout/chevron2"/>
    <dgm:cxn modelId="{16FAB032-A353-4BE5-B306-4EAF34E6613C}" type="presParOf" srcId="{23C0A288-11A1-4F5D-92BF-A5BB54FFF389}" destId="{4FE867FA-3252-4AE1-AAC5-2C1789D047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03E207-AD8E-42E4-8AF0-36BD46151E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5A10A4F-4F10-4A5A-984E-5C882190F18B}">
      <dgm:prSet phldrT="[Text]"/>
      <dgm:spPr>
        <a:solidFill>
          <a:srgbClr val="0070C0"/>
        </a:solidFill>
      </dgm:spPr>
      <dgm:t>
        <a:bodyPr/>
        <a:lstStyle/>
        <a:p>
          <a:r>
            <a:rPr lang="es-MX" dirty="0" smtClean="0"/>
            <a:t>Financiero</a:t>
          </a:r>
          <a:endParaRPr lang="es-MX" dirty="0"/>
        </a:p>
      </dgm:t>
    </dgm:pt>
    <dgm:pt modelId="{AB38F672-9970-4245-8B9A-39E6A6290196}" type="parTrans" cxnId="{D2398756-1010-45C5-BB9D-C64C0050371B}">
      <dgm:prSet/>
      <dgm:spPr/>
      <dgm:t>
        <a:bodyPr/>
        <a:lstStyle/>
        <a:p>
          <a:endParaRPr lang="es-MX"/>
        </a:p>
      </dgm:t>
    </dgm:pt>
    <dgm:pt modelId="{7D4094AA-31C4-41F4-8DB7-E2724478BD6F}" type="sibTrans" cxnId="{D2398756-1010-45C5-BB9D-C64C0050371B}">
      <dgm:prSet/>
      <dgm:spPr/>
      <dgm:t>
        <a:bodyPr/>
        <a:lstStyle/>
        <a:p>
          <a:endParaRPr lang="es-MX"/>
        </a:p>
      </dgm:t>
    </dgm:pt>
    <dgm:pt modelId="{F4AC4F9C-F594-4EA6-AB54-B66A73F76D8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 smtClean="0"/>
            <a:t>Clientes</a:t>
          </a:r>
          <a:endParaRPr lang="es-MX" dirty="0"/>
        </a:p>
      </dgm:t>
    </dgm:pt>
    <dgm:pt modelId="{4BE75B1A-61AD-4C66-A7F7-292A4FA8C2ED}" type="parTrans" cxnId="{ED816D7E-B62D-4E0C-9384-CE10D7D9716C}">
      <dgm:prSet/>
      <dgm:spPr/>
      <dgm:t>
        <a:bodyPr/>
        <a:lstStyle/>
        <a:p>
          <a:endParaRPr lang="es-MX"/>
        </a:p>
      </dgm:t>
    </dgm:pt>
    <dgm:pt modelId="{2FE35A02-B22F-4BDD-918A-06037AB7A24A}" type="sibTrans" cxnId="{ED816D7E-B62D-4E0C-9384-CE10D7D9716C}">
      <dgm:prSet/>
      <dgm:spPr/>
      <dgm:t>
        <a:bodyPr/>
        <a:lstStyle/>
        <a:p>
          <a:endParaRPr lang="es-MX"/>
        </a:p>
      </dgm:t>
    </dgm:pt>
    <dgm:pt modelId="{0A757E58-66F8-4E30-8871-EF3D63C8AD2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MX" dirty="0" smtClean="0"/>
            <a:t>Procesos</a:t>
          </a:r>
          <a:endParaRPr lang="es-MX" dirty="0"/>
        </a:p>
      </dgm:t>
    </dgm:pt>
    <dgm:pt modelId="{630F2911-E7B9-47EC-8230-72CDEDC5C8A0}" type="parTrans" cxnId="{69B47434-CCA1-4A4E-8C1B-725D7536FD34}">
      <dgm:prSet/>
      <dgm:spPr/>
      <dgm:t>
        <a:bodyPr/>
        <a:lstStyle/>
        <a:p>
          <a:endParaRPr lang="es-MX"/>
        </a:p>
      </dgm:t>
    </dgm:pt>
    <dgm:pt modelId="{04B73E6F-5BC9-4717-82C8-60C65CD28DFE}" type="sibTrans" cxnId="{69B47434-CCA1-4A4E-8C1B-725D7536FD34}">
      <dgm:prSet/>
      <dgm:spPr/>
      <dgm:t>
        <a:bodyPr/>
        <a:lstStyle/>
        <a:p>
          <a:endParaRPr lang="es-MX"/>
        </a:p>
      </dgm:t>
    </dgm:pt>
    <dgm:pt modelId="{B3CF3B7E-8809-4635-8D96-4A4E97679D83}">
      <dgm:prSet phldrT="[Text]"/>
      <dgm:spPr>
        <a:solidFill>
          <a:srgbClr val="7030A0"/>
        </a:solidFill>
      </dgm:spPr>
      <dgm:t>
        <a:bodyPr/>
        <a:lstStyle/>
        <a:p>
          <a:r>
            <a:rPr lang="es-MX" dirty="0" smtClean="0"/>
            <a:t>Personal</a:t>
          </a:r>
          <a:endParaRPr lang="es-MX" dirty="0"/>
        </a:p>
      </dgm:t>
    </dgm:pt>
    <dgm:pt modelId="{607B5A1B-7042-4BD7-B1C6-F22D6F613AFA}" type="parTrans" cxnId="{1031A8E3-17D1-482C-A515-8DC4CABB5D52}">
      <dgm:prSet/>
      <dgm:spPr/>
      <dgm:t>
        <a:bodyPr/>
        <a:lstStyle/>
        <a:p>
          <a:endParaRPr lang="es-MX"/>
        </a:p>
      </dgm:t>
    </dgm:pt>
    <dgm:pt modelId="{ADA99664-84CE-4A5A-B9F1-958857DD8E68}" type="sibTrans" cxnId="{1031A8E3-17D1-482C-A515-8DC4CABB5D52}">
      <dgm:prSet/>
      <dgm:spPr/>
      <dgm:t>
        <a:bodyPr/>
        <a:lstStyle/>
        <a:p>
          <a:endParaRPr lang="es-MX"/>
        </a:p>
      </dgm:t>
    </dgm:pt>
    <dgm:pt modelId="{10072E38-AEA8-4B34-9BC2-82016DD195D6}" type="pres">
      <dgm:prSet presAssocID="{3503E207-AD8E-42E4-8AF0-36BD46151EAD}" presName="linearFlow" presStyleCnt="0">
        <dgm:presLayoutVars>
          <dgm:dir/>
          <dgm:animLvl val="lvl"/>
          <dgm:resizeHandles val="exact"/>
        </dgm:presLayoutVars>
      </dgm:prSet>
      <dgm:spPr/>
    </dgm:pt>
    <dgm:pt modelId="{F7FA1C49-5ADD-4A0A-B7ED-9403AA678839}" type="pres">
      <dgm:prSet presAssocID="{E5A10A4F-4F10-4A5A-984E-5C882190F18B}" presName="composite" presStyleCnt="0"/>
      <dgm:spPr/>
    </dgm:pt>
    <dgm:pt modelId="{475BAD05-44A5-44EB-B08C-2D182445DC7A}" type="pres">
      <dgm:prSet presAssocID="{E5A10A4F-4F10-4A5A-984E-5C882190F18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A3ABBDD-7019-4BDE-B13D-81207E4BD207}" type="pres">
      <dgm:prSet presAssocID="{E5A10A4F-4F10-4A5A-984E-5C882190F18B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131099-FFF4-4776-AA17-0CFDDF4886EC}" type="pres">
      <dgm:prSet presAssocID="{7D4094AA-31C4-41F4-8DB7-E2724478BD6F}" presName="sp" presStyleCnt="0"/>
      <dgm:spPr/>
    </dgm:pt>
    <dgm:pt modelId="{36310022-03EA-4C90-B26A-B8D0A43E22C9}" type="pres">
      <dgm:prSet presAssocID="{F4AC4F9C-F594-4EA6-AB54-B66A73F76D8F}" presName="composite" presStyleCnt="0"/>
      <dgm:spPr/>
    </dgm:pt>
    <dgm:pt modelId="{FC9F1DDE-FC3D-490D-B9FA-E707ECAA883B}" type="pres">
      <dgm:prSet presAssocID="{F4AC4F9C-F594-4EA6-AB54-B66A73F76D8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A4FE790-F8B6-4F9D-9574-18206BAF8B3F}" type="pres">
      <dgm:prSet presAssocID="{F4AC4F9C-F594-4EA6-AB54-B66A73F76D8F}" presName="descendantText" presStyleLbl="alignAcc1" presStyleIdx="1" presStyleCnt="4" custLinFactNeighborX="-14" custLinFactNeighborY="-11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77D0C3A-28EB-48A2-B619-553116E5BD06}" type="pres">
      <dgm:prSet presAssocID="{2FE35A02-B22F-4BDD-918A-06037AB7A24A}" presName="sp" presStyleCnt="0"/>
      <dgm:spPr/>
    </dgm:pt>
    <dgm:pt modelId="{40762CB8-9319-404D-983F-B364AA0BE576}" type="pres">
      <dgm:prSet presAssocID="{0A757E58-66F8-4E30-8871-EF3D63C8AD22}" presName="composite" presStyleCnt="0"/>
      <dgm:spPr/>
    </dgm:pt>
    <dgm:pt modelId="{2CB82CC1-C66F-4985-BC01-63D56F7AF04D}" type="pres">
      <dgm:prSet presAssocID="{0A757E58-66F8-4E30-8871-EF3D63C8AD2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BEAB023-8EF9-4010-AC59-2D46568592BA}" type="pres">
      <dgm:prSet presAssocID="{0A757E58-66F8-4E30-8871-EF3D63C8AD2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732472-BE88-45F5-B81F-9D0EB1657840}" type="pres">
      <dgm:prSet presAssocID="{04B73E6F-5BC9-4717-82C8-60C65CD28DFE}" presName="sp" presStyleCnt="0"/>
      <dgm:spPr/>
    </dgm:pt>
    <dgm:pt modelId="{23C0A288-11A1-4F5D-92BF-A5BB54FFF389}" type="pres">
      <dgm:prSet presAssocID="{B3CF3B7E-8809-4635-8D96-4A4E97679D83}" presName="composite" presStyleCnt="0"/>
      <dgm:spPr/>
    </dgm:pt>
    <dgm:pt modelId="{044F0A7C-6EE2-4806-99B5-E7AB99B17FDA}" type="pres">
      <dgm:prSet presAssocID="{B3CF3B7E-8809-4635-8D96-4A4E97679D8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FE867FA-3252-4AE1-AAC5-2C1789D04723}" type="pres">
      <dgm:prSet presAssocID="{B3CF3B7E-8809-4635-8D96-4A4E97679D8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9B47434-CCA1-4A4E-8C1B-725D7536FD34}" srcId="{3503E207-AD8E-42E4-8AF0-36BD46151EAD}" destId="{0A757E58-66F8-4E30-8871-EF3D63C8AD22}" srcOrd="2" destOrd="0" parTransId="{630F2911-E7B9-47EC-8230-72CDEDC5C8A0}" sibTransId="{04B73E6F-5BC9-4717-82C8-60C65CD28DFE}"/>
    <dgm:cxn modelId="{1031A8E3-17D1-482C-A515-8DC4CABB5D52}" srcId="{3503E207-AD8E-42E4-8AF0-36BD46151EAD}" destId="{B3CF3B7E-8809-4635-8D96-4A4E97679D83}" srcOrd="3" destOrd="0" parTransId="{607B5A1B-7042-4BD7-B1C6-F22D6F613AFA}" sibTransId="{ADA99664-84CE-4A5A-B9F1-958857DD8E68}"/>
    <dgm:cxn modelId="{AF5F15A5-52E0-423A-8A4E-EB57A11978AF}" type="presOf" srcId="{F4AC4F9C-F594-4EA6-AB54-B66A73F76D8F}" destId="{FC9F1DDE-FC3D-490D-B9FA-E707ECAA883B}" srcOrd="0" destOrd="0" presId="urn:microsoft.com/office/officeart/2005/8/layout/chevron2"/>
    <dgm:cxn modelId="{E27FF3A6-1C09-4414-B1E6-70B9A0838367}" type="presOf" srcId="{3503E207-AD8E-42E4-8AF0-36BD46151EAD}" destId="{10072E38-AEA8-4B34-9BC2-82016DD195D6}" srcOrd="0" destOrd="0" presId="urn:microsoft.com/office/officeart/2005/8/layout/chevron2"/>
    <dgm:cxn modelId="{D7D0D2D4-A2F1-46D3-8B3D-76F7F654CBB9}" type="presOf" srcId="{E5A10A4F-4F10-4A5A-984E-5C882190F18B}" destId="{475BAD05-44A5-44EB-B08C-2D182445DC7A}" srcOrd="0" destOrd="0" presId="urn:microsoft.com/office/officeart/2005/8/layout/chevron2"/>
    <dgm:cxn modelId="{8EB8325D-AA7D-4640-BFDC-6B2E188EAB0A}" type="presOf" srcId="{0A757E58-66F8-4E30-8871-EF3D63C8AD22}" destId="{2CB82CC1-C66F-4985-BC01-63D56F7AF04D}" srcOrd="0" destOrd="0" presId="urn:microsoft.com/office/officeart/2005/8/layout/chevron2"/>
    <dgm:cxn modelId="{ED816D7E-B62D-4E0C-9384-CE10D7D9716C}" srcId="{3503E207-AD8E-42E4-8AF0-36BD46151EAD}" destId="{F4AC4F9C-F594-4EA6-AB54-B66A73F76D8F}" srcOrd="1" destOrd="0" parTransId="{4BE75B1A-61AD-4C66-A7F7-292A4FA8C2ED}" sibTransId="{2FE35A02-B22F-4BDD-918A-06037AB7A24A}"/>
    <dgm:cxn modelId="{7B400252-FC6A-4C9C-B0B7-68AAEA75D89D}" type="presOf" srcId="{B3CF3B7E-8809-4635-8D96-4A4E97679D83}" destId="{044F0A7C-6EE2-4806-99B5-E7AB99B17FDA}" srcOrd="0" destOrd="0" presId="urn:microsoft.com/office/officeart/2005/8/layout/chevron2"/>
    <dgm:cxn modelId="{D2398756-1010-45C5-BB9D-C64C0050371B}" srcId="{3503E207-AD8E-42E4-8AF0-36BD46151EAD}" destId="{E5A10A4F-4F10-4A5A-984E-5C882190F18B}" srcOrd="0" destOrd="0" parTransId="{AB38F672-9970-4245-8B9A-39E6A6290196}" sibTransId="{7D4094AA-31C4-41F4-8DB7-E2724478BD6F}"/>
    <dgm:cxn modelId="{CBF03043-57B2-439C-88EF-C3BC83D079D6}" type="presParOf" srcId="{10072E38-AEA8-4B34-9BC2-82016DD195D6}" destId="{F7FA1C49-5ADD-4A0A-B7ED-9403AA678839}" srcOrd="0" destOrd="0" presId="urn:microsoft.com/office/officeart/2005/8/layout/chevron2"/>
    <dgm:cxn modelId="{16871AC2-A489-4D18-99C4-B2C8DF2991CC}" type="presParOf" srcId="{F7FA1C49-5ADD-4A0A-B7ED-9403AA678839}" destId="{475BAD05-44A5-44EB-B08C-2D182445DC7A}" srcOrd="0" destOrd="0" presId="urn:microsoft.com/office/officeart/2005/8/layout/chevron2"/>
    <dgm:cxn modelId="{FE379CF9-D4D7-49D4-99D0-00981D27542A}" type="presParOf" srcId="{F7FA1C49-5ADD-4A0A-B7ED-9403AA678839}" destId="{CA3ABBDD-7019-4BDE-B13D-81207E4BD207}" srcOrd="1" destOrd="0" presId="urn:microsoft.com/office/officeart/2005/8/layout/chevron2"/>
    <dgm:cxn modelId="{3DCE237A-73AE-4873-B4D0-96CDF9D5FD90}" type="presParOf" srcId="{10072E38-AEA8-4B34-9BC2-82016DD195D6}" destId="{E0131099-FFF4-4776-AA17-0CFDDF4886EC}" srcOrd="1" destOrd="0" presId="urn:microsoft.com/office/officeart/2005/8/layout/chevron2"/>
    <dgm:cxn modelId="{C33A1681-8E23-4F00-81CD-B7821FD39498}" type="presParOf" srcId="{10072E38-AEA8-4B34-9BC2-82016DD195D6}" destId="{36310022-03EA-4C90-B26A-B8D0A43E22C9}" srcOrd="2" destOrd="0" presId="urn:microsoft.com/office/officeart/2005/8/layout/chevron2"/>
    <dgm:cxn modelId="{6DB083FB-6309-47AD-8396-30D991D906E0}" type="presParOf" srcId="{36310022-03EA-4C90-B26A-B8D0A43E22C9}" destId="{FC9F1DDE-FC3D-490D-B9FA-E707ECAA883B}" srcOrd="0" destOrd="0" presId="urn:microsoft.com/office/officeart/2005/8/layout/chevron2"/>
    <dgm:cxn modelId="{EAB9D219-0693-4A3E-84BB-13954533B3E9}" type="presParOf" srcId="{36310022-03EA-4C90-B26A-B8D0A43E22C9}" destId="{6A4FE790-F8B6-4F9D-9574-18206BAF8B3F}" srcOrd="1" destOrd="0" presId="urn:microsoft.com/office/officeart/2005/8/layout/chevron2"/>
    <dgm:cxn modelId="{94B01682-69AC-4B71-83D4-CFE40D899E97}" type="presParOf" srcId="{10072E38-AEA8-4B34-9BC2-82016DD195D6}" destId="{177D0C3A-28EB-48A2-B619-553116E5BD06}" srcOrd="3" destOrd="0" presId="urn:microsoft.com/office/officeart/2005/8/layout/chevron2"/>
    <dgm:cxn modelId="{08CFA208-A659-4C35-9C8A-8AC8F98211D7}" type="presParOf" srcId="{10072E38-AEA8-4B34-9BC2-82016DD195D6}" destId="{40762CB8-9319-404D-983F-B364AA0BE576}" srcOrd="4" destOrd="0" presId="urn:microsoft.com/office/officeart/2005/8/layout/chevron2"/>
    <dgm:cxn modelId="{BC0FDF24-2C12-44CD-99AE-283847FEFE14}" type="presParOf" srcId="{40762CB8-9319-404D-983F-B364AA0BE576}" destId="{2CB82CC1-C66F-4985-BC01-63D56F7AF04D}" srcOrd="0" destOrd="0" presId="urn:microsoft.com/office/officeart/2005/8/layout/chevron2"/>
    <dgm:cxn modelId="{42EE4B2C-77B9-492B-AEE7-4A42A26039CA}" type="presParOf" srcId="{40762CB8-9319-404D-983F-B364AA0BE576}" destId="{7BEAB023-8EF9-4010-AC59-2D46568592BA}" srcOrd="1" destOrd="0" presId="urn:microsoft.com/office/officeart/2005/8/layout/chevron2"/>
    <dgm:cxn modelId="{A4F82C76-40F0-4737-BB07-8D516272D51E}" type="presParOf" srcId="{10072E38-AEA8-4B34-9BC2-82016DD195D6}" destId="{9F732472-BE88-45F5-B81F-9D0EB1657840}" srcOrd="5" destOrd="0" presId="urn:microsoft.com/office/officeart/2005/8/layout/chevron2"/>
    <dgm:cxn modelId="{A734E8A0-356D-4097-948C-FE044D929BB7}" type="presParOf" srcId="{10072E38-AEA8-4B34-9BC2-82016DD195D6}" destId="{23C0A288-11A1-4F5D-92BF-A5BB54FFF389}" srcOrd="6" destOrd="0" presId="urn:microsoft.com/office/officeart/2005/8/layout/chevron2"/>
    <dgm:cxn modelId="{B82EC813-4964-4157-AFCD-56CBA384D5ED}" type="presParOf" srcId="{23C0A288-11A1-4F5D-92BF-A5BB54FFF389}" destId="{044F0A7C-6EE2-4806-99B5-E7AB99B17FDA}" srcOrd="0" destOrd="0" presId="urn:microsoft.com/office/officeart/2005/8/layout/chevron2"/>
    <dgm:cxn modelId="{71629A4E-5EC5-446C-88FE-891787A3B848}" type="presParOf" srcId="{23C0A288-11A1-4F5D-92BF-A5BB54FFF389}" destId="{4FE867FA-3252-4AE1-AAC5-2C1789D047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03E207-AD8E-42E4-8AF0-36BD46151E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5A10A4F-4F10-4A5A-984E-5C882190F18B}">
      <dgm:prSet phldrT="[Text]"/>
      <dgm:spPr>
        <a:solidFill>
          <a:srgbClr val="0070C0"/>
        </a:solidFill>
      </dgm:spPr>
      <dgm:t>
        <a:bodyPr/>
        <a:lstStyle/>
        <a:p>
          <a:r>
            <a:rPr lang="es-MX" dirty="0" smtClean="0"/>
            <a:t>Financiero</a:t>
          </a:r>
          <a:endParaRPr lang="es-MX" dirty="0"/>
        </a:p>
      </dgm:t>
    </dgm:pt>
    <dgm:pt modelId="{AB38F672-9970-4245-8B9A-39E6A6290196}" type="parTrans" cxnId="{D2398756-1010-45C5-BB9D-C64C0050371B}">
      <dgm:prSet/>
      <dgm:spPr/>
      <dgm:t>
        <a:bodyPr/>
        <a:lstStyle/>
        <a:p>
          <a:endParaRPr lang="es-MX"/>
        </a:p>
      </dgm:t>
    </dgm:pt>
    <dgm:pt modelId="{7D4094AA-31C4-41F4-8DB7-E2724478BD6F}" type="sibTrans" cxnId="{D2398756-1010-45C5-BB9D-C64C0050371B}">
      <dgm:prSet/>
      <dgm:spPr/>
      <dgm:t>
        <a:bodyPr/>
        <a:lstStyle/>
        <a:p>
          <a:endParaRPr lang="es-MX"/>
        </a:p>
      </dgm:t>
    </dgm:pt>
    <dgm:pt modelId="{F4AC4F9C-F594-4EA6-AB54-B66A73F76D8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 smtClean="0"/>
            <a:t>Clientes</a:t>
          </a:r>
          <a:endParaRPr lang="es-MX" dirty="0"/>
        </a:p>
      </dgm:t>
    </dgm:pt>
    <dgm:pt modelId="{4BE75B1A-61AD-4C66-A7F7-292A4FA8C2ED}" type="parTrans" cxnId="{ED816D7E-B62D-4E0C-9384-CE10D7D9716C}">
      <dgm:prSet/>
      <dgm:spPr/>
      <dgm:t>
        <a:bodyPr/>
        <a:lstStyle/>
        <a:p>
          <a:endParaRPr lang="es-MX"/>
        </a:p>
      </dgm:t>
    </dgm:pt>
    <dgm:pt modelId="{2FE35A02-B22F-4BDD-918A-06037AB7A24A}" type="sibTrans" cxnId="{ED816D7E-B62D-4E0C-9384-CE10D7D9716C}">
      <dgm:prSet/>
      <dgm:spPr/>
      <dgm:t>
        <a:bodyPr/>
        <a:lstStyle/>
        <a:p>
          <a:endParaRPr lang="es-MX"/>
        </a:p>
      </dgm:t>
    </dgm:pt>
    <dgm:pt modelId="{0A757E58-66F8-4E30-8871-EF3D63C8AD2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MX" dirty="0" smtClean="0"/>
            <a:t>Procesos</a:t>
          </a:r>
          <a:endParaRPr lang="es-MX" dirty="0"/>
        </a:p>
      </dgm:t>
    </dgm:pt>
    <dgm:pt modelId="{630F2911-E7B9-47EC-8230-72CDEDC5C8A0}" type="parTrans" cxnId="{69B47434-CCA1-4A4E-8C1B-725D7536FD34}">
      <dgm:prSet/>
      <dgm:spPr/>
      <dgm:t>
        <a:bodyPr/>
        <a:lstStyle/>
        <a:p>
          <a:endParaRPr lang="es-MX"/>
        </a:p>
      </dgm:t>
    </dgm:pt>
    <dgm:pt modelId="{04B73E6F-5BC9-4717-82C8-60C65CD28DFE}" type="sibTrans" cxnId="{69B47434-CCA1-4A4E-8C1B-725D7536FD34}">
      <dgm:prSet/>
      <dgm:spPr/>
      <dgm:t>
        <a:bodyPr/>
        <a:lstStyle/>
        <a:p>
          <a:endParaRPr lang="es-MX"/>
        </a:p>
      </dgm:t>
    </dgm:pt>
    <dgm:pt modelId="{B3CF3B7E-8809-4635-8D96-4A4E97679D83}">
      <dgm:prSet phldrT="[Text]"/>
      <dgm:spPr>
        <a:solidFill>
          <a:srgbClr val="7030A0"/>
        </a:solidFill>
      </dgm:spPr>
      <dgm:t>
        <a:bodyPr/>
        <a:lstStyle/>
        <a:p>
          <a:r>
            <a:rPr lang="es-MX" dirty="0" smtClean="0"/>
            <a:t>Personal</a:t>
          </a:r>
          <a:endParaRPr lang="es-MX" dirty="0"/>
        </a:p>
      </dgm:t>
    </dgm:pt>
    <dgm:pt modelId="{607B5A1B-7042-4BD7-B1C6-F22D6F613AFA}" type="parTrans" cxnId="{1031A8E3-17D1-482C-A515-8DC4CABB5D52}">
      <dgm:prSet/>
      <dgm:spPr/>
      <dgm:t>
        <a:bodyPr/>
        <a:lstStyle/>
        <a:p>
          <a:endParaRPr lang="es-MX"/>
        </a:p>
      </dgm:t>
    </dgm:pt>
    <dgm:pt modelId="{ADA99664-84CE-4A5A-B9F1-958857DD8E68}" type="sibTrans" cxnId="{1031A8E3-17D1-482C-A515-8DC4CABB5D52}">
      <dgm:prSet/>
      <dgm:spPr/>
      <dgm:t>
        <a:bodyPr/>
        <a:lstStyle/>
        <a:p>
          <a:endParaRPr lang="es-MX"/>
        </a:p>
      </dgm:t>
    </dgm:pt>
    <dgm:pt modelId="{10072E38-AEA8-4B34-9BC2-82016DD195D6}" type="pres">
      <dgm:prSet presAssocID="{3503E207-AD8E-42E4-8AF0-36BD46151EAD}" presName="linearFlow" presStyleCnt="0">
        <dgm:presLayoutVars>
          <dgm:dir/>
          <dgm:animLvl val="lvl"/>
          <dgm:resizeHandles val="exact"/>
        </dgm:presLayoutVars>
      </dgm:prSet>
      <dgm:spPr/>
    </dgm:pt>
    <dgm:pt modelId="{F7FA1C49-5ADD-4A0A-B7ED-9403AA678839}" type="pres">
      <dgm:prSet presAssocID="{E5A10A4F-4F10-4A5A-984E-5C882190F18B}" presName="composite" presStyleCnt="0"/>
      <dgm:spPr/>
    </dgm:pt>
    <dgm:pt modelId="{475BAD05-44A5-44EB-B08C-2D182445DC7A}" type="pres">
      <dgm:prSet presAssocID="{E5A10A4F-4F10-4A5A-984E-5C882190F18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A3ABBDD-7019-4BDE-B13D-81207E4BD207}" type="pres">
      <dgm:prSet presAssocID="{E5A10A4F-4F10-4A5A-984E-5C882190F18B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131099-FFF4-4776-AA17-0CFDDF4886EC}" type="pres">
      <dgm:prSet presAssocID="{7D4094AA-31C4-41F4-8DB7-E2724478BD6F}" presName="sp" presStyleCnt="0"/>
      <dgm:spPr/>
    </dgm:pt>
    <dgm:pt modelId="{36310022-03EA-4C90-B26A-B8D0A43E22C9}" type="pres">
      <dgm:prSet presAssocID="{F4AC4F9C-F594-4EA6-AB54-B66A73F76D8F}" presName="composite" presStyleCnt="0"/>
      <dgm:spPr/>
    </dgm:pt>
    <dgm:pt modelId="{FC9F1DDE-FC3D-490D-B9FA-E707ECAA883B}" type="pres">
      <dgm:prSet presAssocID="{F4AC4F9C-F594-4EA6-AB54-B66A73F76D8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A4FE790-F8B6-4F9D-9574-18206BAF8B3F}" type="pres">
      <dgm:prSet presAssocID="{F4AC4F9C-F594-4EA6-AB54-B66A73F76D8F}" presName="descendantText" presStyleLbl="alignAcc1" presStyleIdx="1" presStyleCnt="4" custLinFactNeighborX="-14" custLinFactNeighborY="-11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77D0C3A-28EB-48A2-B619-553116E5BD06}" type="pres">
      <dgm:prSet presAssocID="{2FE35A02-B22F-4BDD-918A-06037AB7A24A}" presName="sp" presStyleCnt="0"/>
      <dgm:spPr/>
    </dgm:pt>
    <dgm:pt modelId="{40762CB8-9319-404D-983F-B364AA0BE576}" type="pres">
      <dgm:prSet presAssocID="{0A757E58-66F8-4E30-8871-EF3D63C8AD22}" presName="composite" presStyleCnt="0"/>
      <dgm:spPr/>
    </dgm:pt>
    <dgm:pt modelId="{2CB82CC1-C66F-4985-BC01-63D56F7AF04D}" type="pres">
      <dgm:prSet presAssocID="{0A757E58-66F8-4E30-8871-EF3D63C8AD2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BEAB023-8EF9-4010-AC59-2D46568592BA}" type="pres">
      <dgm:prSet presAssocID="{0A757E58-66F8-4E30-8871-EF3D63C8AD2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732472-BE88-45F5-B81F-9D0EB1657840}" type="pres">
      <dgm:prSet presAssocID="{04B73E6F-5BC9-4717-82C8-60C65CD28DFE}" presName="sp" presStyleCnt="0"/>
      <dgm:spPr/>
    </dgm:pt>
    <dgm:pt modelId="{23C0A288-11A1-4F5D-92BF-A5BB54FFF389}" type="pres">
      <dgm:prSet presAssocID="{B3CF3B7E-8809-4635-8D96-4A4E97679D83}" presName="composite" presStyleCnt="0"/>
      <dgm:spPr/>
    </dgm:pt>
    <dgm:pt modelId="{044F0A7C-6EE2-4806-99B5-E7AB99B17FDA}" type="pres">
      <dgm:prSet presAssocID="{B3CF3B7E-8809-4635-8D96-4A4E97679D8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FE867FA-3252-4AE1-AAC5-2C1789D04723}" type="pres">
      <dgm:prSet presAssocID="{B3CF3B7E-8809-4635-8D96-4A4E97679D8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791DCCA-A132-4236-B14A-8CB31838CE71}" type="presOf" srcId="{0A757E58-66F8-4E30-8871-EF3D63C8AD22}" destId="{2CB82CC1-C66F-4985-BC01-63D56F7AF04D}" srcOrd="0" destOrd="0" presId="urn:microsoft.com/office/officeart/2005/8/layout/chevron2"/>
    <dgm:cxn modelId="{69B47434-CCA1-4A4E-8C1B-725D7536FD34}" srcId="{3503E207-AD8E-42E4-8AF0-36BD46151EAD}" destId="{0A757E58-66F8-4E30-8871-EF3D63C8AD22}" srcOrd="2" destOrd="0" parTransId="{630F2911-E7B9-47EC-8230-72CDEDC5C8A0}" sibTransId="{04B73E6F-5BC9-4717-82C8-60C65CD28DFE}"/>
    <dgm:cxn modelId="{1031A8E3-17D1-482C-A515-8DC4CABB5D52}" srcId="{3503E207-AD8E-42E4-8AF0-36BD46151EAD}" destId="{B3CF3B7E-8809-4635-8D96-4A4E97679D83}" srcOrd="3" destOrd="0" parTransId="{607B5A1B-7042-4BD7-B1C6-F22D6F613AFA}" sibTransId="{ADA99664-84CE-4A5A-B9F1-958857DD8E68}"/>
    <dgm:cxn modelId="{D219C025-10FC-44AF-9673-837FAECD8595}" type="presOf" srcId="{F4AC4F9C-F594-4EA6-AB54-B66A73F76D8F}" destId="{FC9F1DDE-FC3D-490D-B9FA-E707ECAA883B}" srcOrd="0" destOrd="0" presId="urn:microsoft.com/office/officeart/2005/8/layout/chevron2"/>
    <dgm:cxn modelId="{8BE546AD-E2A4-4EBC-B942-969BA42CA41A}" type="presOf" srcId="{E5A10A4F-4F10-4A5A-984E-5C882190F18B}" destId="{475BAD05-44A5-44EB-B08C-2D182445DC7A}" srcOrd="0" destOrd="0" presId="urn:microsoft.com/office/officeart/2005/8/layout/chevron2"/>
    <dgm:cxn modelId="{069B80B1-BC56-4AEA-B199-46AD02F02101}" type="presOf" srcId="{3503E207-AD8E-42E4-8AF0-36BD46151EAD}" destId="{10072E38-AEA8-4B34-9BC2-82016DD195D6}" srcOrd="0" destOrd="0" presId="urn:microsoft.com/office/officeart/2005/8/layout/chevron2"/>
    <dgm:cxn modelId="{63B20BA6-6352-43C2-B643-F321410738D5}" type="presOf" srcId="{B3CF3B7E-8809-4635-8D96-4A4E97679D83}" destId="{044F0A7C-6EE2-4806-99B5-E7AB99B17FDA}" srcOrd="0" destOrd="0" presId="urn:microsoft.com/office/officeart/2005/8/layout/chevron2"/>
    <dgm:cxn modelId="{ED816D7E-B62D-4E0C-9384-CE10D7D9716C}" srcId="{3503E207-AD8E-42E4-8AF0-36BD46151EAD}" destId="{F4AC4F9C-F594-4EA6-AB54-B66A73F76D8F}" srcOrd="1" destOrd="0" parTransId="{4BE75B1A-61AD-4C66-A7F7-292A4FA8C2ED}" sibTransId="{2FE35A02-B22F-4BDD-918A-06037AB7A24A}"/>
    <dgm:cxn modelId="{D2398756-1010-45C5-BB9D-C64C0050371B}" srcId="{3503E207-AD8E-42E4-8AF0-36BD46151EAD}" destId="{E5A10A4F-4F10-4A5A-984E-5C882190F18B}" srcOrd="0" destOrd="0" parTransId="{AB38F672-9970-4245-8B9A-39E6A6290196}" sibTransId="{7D4094AA-31C4-41F4-8DB7-E2724478BD6F}"/>
    <dgm:cxn modelId="{ABC865B0-450B-46DB-B72E-C50EA295775D}" type="presParOf" srcId="{10072E38-AEA8-4B34-9BC2-82016DD195D6}" destId="{F7FA1C49-5ADD-4A0A-B7ED-9403AA678839}" srcOrd="0" destOrd="0" presId="urn:microsoft.com/office/officeart/2005/8/layout/chevron2"/>
    <dgm:cxn modelId="{F27FEFB2-1EFA-4FEA-BF0C-F20AC82F1F07}" type="presParOf" srcId="{F7FA1C49-5ADD-4A0A-B7ED-9403AA678839}" destId="{475BAD05-44A5-44EB-B08C-2D182445DC7A}" srcOrd="0" destOrd="0" presId="urn:microsoft.com/office/officeart/2005/8/layout/chevron2"/>
    <dgm:cxn modelId="{26ABA0E0-52DD-4293-9C15-F434E31B21CA}" type="presParOf" srcId="{F7FA1C49-5ADD-4A0A-B7ED-9403AA678839}" destId="{CA3ABBDD-7019-4BDE-B13D-81207E4BD207}" srcOrd="1" destOrd="0" presId="urn:microsoft.com/office/officeart/2005/8/layout/chevron2"/>
    <dgm:cxn modelId="{46EA79E3-832A-4C83-9DC1-DAB6ECF5B5AD}" type="presParOf" srcId="{10072E38-AEA8-4B34-9BC2-82016DD195D6}" destId="{E0131099-FFF4-4776-AA17-0CFDDF4886EC}" srcOrd="1" destOrd="0" presId="urn:microsoft.com/office/officeart/2005/8/layout/chevron2"/>
    <dgm:cxn modelId="{37444A97-1CE2-4DDA-B2AE-DD6721274C22}" type="presParOf" srcId="{10072E38-AEA8-4B34-9BC2-82016DD195D6}" destId="{36310022-03EA-4C90-B26A-B8D0A43E22C9}" srcOrd="2" destOrd="0" presId="urn:microsoft.com/office/officeart/2005/8/layout/chevron2"/>
    <dgm:cxn modelId="{D4D57B75-C3C0-433C-B5E2-8CEE2AD53AF2}" type="presParOf" srcId="{36310022-03EA-4C90-B26A-B8D0A43E22C9}" destId="{FC9F1DDE-FC3D-490D-B9FA-E707ECAA883B}" srcOrd="0" destOrd="0" presId="urn:microsoft.com/office/officeart/2005/8/layout/chevron2"/>
    <dgm:cxn modelId="{1FFD6525-52D3-49CB-96F7-4926430B17CC}" type="presParOf" srcId="{36310022-03EA-4C90-B26A-B8D0A43E22C9}" destId="{6A4FE790-F8B6-4F9D-9574-18206BAF8B3F}" srcOrd="1" destOrd="0" presId="urn:microsoft.com/office/officeart/2005/8/layout/chevron2"/>
    <dgm:cxn modelId="{0D41D114-19EF-4120-A19E-AF2931028A5E}" type="presParOf" srcId="{10072E38-AEA8-4B34-9BC2-82016DD195D6}" destId="{177D0C3A-28EB-48A2-B619-553116E5BD06}" srcOrd="3" destOrd="0" presId="urn:microsoft.com/office/officeart/2005/8/layout/chevron2"/>
    <dgm:cxn modelId="{5E813709-DD5E-40E5-BE52-08B9B8DFDFBF}" type="presParOf" srcId="{10072E38-AEA8-4B34-9BC2-82016DD195D6}" destId="{40762CB8-9319-404D-983F-B364AA0BE576}" srcOrd="4" destOrd="0" presId="urn:microsoft.com/office/officeart/2005/8/layout/chevron2"/>
    <dgm:cxn modelId="{DD6056C2-C491-4C65-8B7C-455772D6CF80}" type="presParOf" srcId="{40762CB8-9319-404D-983F-B364AA0BE576}" destId="{2CB82CC1-C66F-4985-BC01-63D56F7AF04D}" srcOrd="0" destOrd="0" presId="urn:microsoft.com/office/officeart/2005/8/layout/chevron2"/>
    <dgm:cxn modelId="{D14E2FF5-174D-4E88-8238-B08BB969AF6D}" type="presParOf" srcId="{40762CB8-9319-404D-983F-B364AA0BE576}" destId="{7BEAB023-8EF9-4010-AC59-2D46568592BA}" srcOrd="1" destOrd="0" presId="urn:microsoft.com/office/officeart/2005/8/layout/chevron2"/>
    <dgm:cxn modelId="{79946F34-CF77-49E5-90D3-5C9CBD144BFB}" type="presParOf" srcId="{10072E38-AEA8-4B34-9BC2-82016DD195D6}" destId="{9F732472-BE88-45F5-B81F-9D0EB1657840}" srcOrd="5" destOrd="0" presId="urn:microsoft.com/office/officeart/2005/8/layout/chevron2"/>
    <dgm:cxn modelId="{39D706D2-47A6-4567-854E-DE452A0D7EF6}" type="presParOf" srcId="{10072E38-AEA8-4B34-9BC2-82016DD195D6}" destId="{23C0A288-11A1-4F5D-92BF-A5BB54FFF389}" srcOrd="6" destOrd="0" presId="urn:microsoft.com/office/officeart/2005/8/layout/chevron2"/>
    <dgm:cxn modelId="{9ACEA5BF-F016-4DD8-8E79-926ECC6F4BC2}" type="presParOf" srcId="{23C0A288-11A1-4F5D-92BF-A5BB54FFF389}" destId="{044F0A7C-6EE2-4806-99B5-E7AB99B17FDA}" srcOrd="0" destOrd="0" presId="urn:microsoft.com/office/officeart/2005/8/layout/chevron2"/>
    <dgm:cxn modelId="{252E5C36-C9FC-4B48-A8B2-B8BA2AC0B577}" type="presParOf" srcId="{23C0A288-11A1-4F5D-92BF-A5BB54FFF389}" destId="{4FE867FA-3252-4AE1-AAC5-2C1789D047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BAD05-44A5-44EB-B08C-2D182445DC7A}">
      <dsp:nvSpPr>
        <dsp:cNvPr id="0" name=""/>
        <dsp:cNvSpPr/>
      </dsp:nvSpPr>
      <dsp:spPr>
        <a:xfrm rot="5400000">
          <a:off x="-212083" y="215061"/>
          <a:ext cx="1413889" cy="98972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Financiero</a:t>
          </a:r>
          <a:endParaRPr lang="es-MX" sz="1800" kern="1200" dirty="0"/>
        </a:p>
      </dsp:txBody>
      <dsp:txXfrm rot="-5400000">
        <a:off x="1" y="497838"/>
        <a:ext cx="989722" cy="424167"/>
      </dsp:txXfrm>
    </dsp:sp>
    <dsp:sp modelId="{CA3ABBDD-7019-4BDE-B13D-81207E4BD207}">
      <dsp:nvSpPr>
        <dsp:cNvPr id="0" name=""/>
        <dsp:cNvSpPr/>
      </dsp:nvSpPr>
      <dsp:spPr>
        <a:xfrm rot="5400000">
          <a:off x="5293147" y="-430044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1DDE-FC3D-490D-B9FA-E707ECAA883B}">
      <dsp:nvSpPr>
        <dsp:cNvPr id="0" name=""/>
        <dsp:cNvSpPr/>
      </dsp:nvSpPr>
      <dsp:spPr>
        <a:xfrm rot="5400000">
          <a:off x="-212083" y="1484045"/>
          <a:ext cx="1413889" cy="98972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Clientes</a:t>
          </a:r>
          <a:endParaRPr lang="es-MX" sz="1800" kern="1200" dirty="0"/>
        </a:p>
      </dsp:txBody>
      <dsp:txXfrm rot="-5400000">
        <a:off x="1" y="1766822"/>
        <a:ext cx="989722" cy="424167"/>
      </dsp:txXfrm>
    </dsp:sp>
    <dsp:sp modelId="{6A4FE790-F8B6-4F9D-9574-18206BAF8B3F}">
      <dsp:nvSpPr>
        <dsp:cNvPr id="0" name=""/>
        <dsp:cNvSpPr/>
      </dsp:nvSpPr>
      <dsp:spPr>
        <a:xfrm rot="5400000">
          <a:off x="5291813" y="-3041673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82CC1-C66F-4985-BC01-63D56F7AF04D}">
      <dsp:nvSpPr>
        <dsp:cNvPr id="0" name=""/>
        <dsp:cNvSpPr/>
      </dsp:nvSpPr>
      <dsp:spPr>
        <a:xfrm rot="5400000">
          <a:off x="-212083" y="2753028"/>
          <a:ext cx="1413889" cy="989722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Procesos</a:t>
          </a:r>
          <a:endParaRPr lang="es-MX" sz="1800" kern="1200" dirty="0"/>
        </a:p>
      </dsp:txBody>
      <dsp:txXfrm rot="-5400000">
        <a:off x="1" y="3035805"/>
        <a:ext cx="989722" cy="424167"/>
      </dsp:txXfrm>
    </dsp:sp>
    <dsp:sp modelId="{7BEAB023-8EF9-4010-AC59-2D46568592BA}">
      <dsp:nvSpPr>
        <dsp:cNvPr id="0" name=""/>
        <dsp:cNvSpPr/>
      </dsp:nvSpPr>
      <dsp:spPr>
        <a:xfrm rot="5400000">
          <a:off x="5293147" y="-1762479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F0A7C-6EE2-4806-99B5-E7AB99B17FDA}">
      <dsp:nvSpPr>
        <dsp:cNvPr id="0" name=""/>
        <dsp:cNvSpPr/>
      </dsp:nvSpPr>
      <dsp:spPr>
        <a:xfrm rot="5400000">
          <a:off x="-212083" y="4022012"/>
          <a:ext cx="1413889" cy="989722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Personal</a:t>
          </a:r>
          <a:endParaRPr lang="es-MX" sz="1800" kern="1200" dirty="0"/>
        </a:p>
      </dsp:txBody>
      <dsp:txXfrm rot="-5400000">
        <a:off x="1" y="4304789"/>
        <a:ext cx="989722" cy="424167"/>
      </dsp:txXfrm>
    </dsp:sp>
    <dsp:sp modelId="{4FE867FA-3252-4AE1-AAC5-2C1789D04723}">
      <dsp:nvSpPr>
        <dsp:cNvPr id="0" name=""/>
        <dsp:cNvSpPr/>
      </dsp:nvSpPr>
      <dsp:spPr>
        <a:xfrm rot="5400000">
          <a:off x="5293147" y="-49349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BAD05-44A5-44EB-B08C-2D182445DC7A}">
      <dsp:nvSpPr>
        <dsp:cNvPr id="0" name=""/>
        <dsp:cNvSpPr/>
      </dsp:nvSpPr>
      <dsp:spPr>
        <a:xfrm rot="5400000">
          <a:off x="-212083" y="215061"/>
          <a:ext cx="1413889" cy="98972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Financiero</a:t>
          </a:r>
          <a:endParaRPr lang="es-MX" sz="1800" kern="1200" dirty="0"/>
        </a:p>
      </dsp:txBody>
      <dsp:txXfrm rot="-5400000">
        <a:off x="1" y="497838"/>
        <a:ext cx="989722" cy="424167"/>
      </dsp:txXfrm>
    </dsp:sp>
    <dsp:sp modelId="{CA3ABBDD-7019-4BDE-B13D-81207E4BD207}">
      <dsp:nvSpPr>
        <dsp:cNvPr id="0" name=""/>
        <dsp:cNvSpPr/>
      </dsp:nvSpPr>
      <dsp:spPr>
        <a:xfrm rot="5400000">
          <a:off x="5293147" y="-430044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1DDE-FC3D-490D-B9FA-E707ECAA883B}">
      <dsp:nvSpPr>
        <dsp:cNvPr id="0" name=""/>
        <dsp:cNvSpPr/>
      </dsp:nvSpPr>
      <dsp:spPr>
        <a:xfrm rot="5400000">
          <a:off x="-212083" y="1484045"/>
          <a:ext cx="1413889" cy="98972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Clientes</a:t>
          </a:r>
          <a:endParaRPr lang="es-MX" sz="1800" kern="1200" dirty="0"/>
        </a:p>
      </dsp:txBody>
      <dsp:txXfrm rot="-5400000">
        <a:off x="1" y="1766822"/>
        <a:ext cx="989722" cy="424167"/>
      </dsp:txXfrm>
    </dsp:sp>
    <dsp:sp modelId="{6A4FE790-F8B6-4F9D-9574-18206BAF8B3F}">
      <dsp:nvSpPr>
        <dsp:cNvPr id="0" name=""/>
        <dsp:cNvSpPr/>
      </dsp:nvSpPr>
      <dsp:spPr>
        <a:xfrm rot="5400000">
          <a:off x="5293147" y="-3031463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82CC1-C66F-4985-BC01-63D56F7AF04D}">
      <dsp:nvSpPr>
        <dsp:cNvPr id="0" name=""/>
        <dsp:cNvSpPr/>
      </dsp:nvSpPr>
      <dsp:spPr>
        <a:xfrm rot="5400000">
          <a:off x="-212083" y="2753028"/>
          <a:ext cx="1413889" cy="989722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Procesos</a:t>
          </a:r>
          <a:endParaRPr lang="es-MX" sz="1800" kern="1200" dirty="0"/>
        </a:p>
      </dsp:txBody>
      <dsp:txXfrm rot="-5400000">
        <a:off x="1" y="3035805"/>
        <a:ext cx="989722" cy="424167"/>
      </dsp:txXfrm>
    </dsp:sp>
    <dsp:sp modelId="{7BEAB023-8EF9-4010-AC59-2D46568592BA}">
      <dsp:nvSpPr>
        <dsp:cNvPr id="0" name=""/>
        <dsp:cNvSpPr/>
      </dsp:nvSpPr>
      <dsp:spPr>
        <a:xfrm rot="5400000">
          <a:off x="5293147" y="-1762479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F0A7C-6EE2-4806-99B5-E7AB99B17FDA}">
      <dsp:nvSpPr>
        <dsp:cNvPr id="0" name=""/>
        <dsp:cNvSpPr/>
      </dsp:nvSpPr>
      <dsp:spPr>
        <a:xfrm rot="5400000">
          <a:off x="-212083" y="4022012"/>
          <a:ext cx="1413889" cy="989722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Personal</a:t>
          </a:r>
          <a:endParaRPr lang="es-MX" sz="1800" kern="1200" dirty="0"/>
        </a:p>
      </dsp:txBody>
      <dsp:txXfrm rot="-5400000">
        <a:off x="1" y="4304789"/>
        <a:ext cx="989722" cy="424167"/>
      </dsp:txXfrm>
    </dsp:sp>
    <dsp:sp modelId="{4FE867FA-3252-4AE1-AAC5-2C1789D04723}">
      <dsp:nvSpPr>
        <dsp:cNvPr id="0" name=""/>
        <dsp:cNvSpPr/>
      </dsp:nvSpPr>
      <dsp:spPr>
        <a:xfrm rot="5400000">
          <a:off x="5293147" y="-49349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BAD05-44A5-44EB-B08C-2D182445DC7A}">
      <dsp:nvSpPr>
        <dsp:cNvPr id="0" name=""/>
        <dsp:cNvSpPr/>
      </dsp:nvSpPr>
      <dsp:spPr>
        <a:xfrm rot="5400000">
          <a:off x="-212083" y="215061"/>
          <a:ext cx="1413889" cy="98972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Financiero</a:t>
          </a:r>
          <a:endParaRPr lang="es-MX" sz="1800" kern="1200" dirty="0"/>
        </a:p>
      </dsp:txBody>
      <dsp:txXfrm rot="-5400000">
        <a:off x="1" y="497838"/>
        <a:ext cx="989722" cy="424167"/>
      </dsp:txXfrm>
    </dsp:sp>
    <dsp:sp modelId="{CA3ABBDD-7019-4BDE-B13D-81207E4BD207}">
      <dsp:nvSpPr>
        <dsp:cNvPr id="0" name=""/>
        <dsp:cNvSpPr/>
      </dsp:nvSpPr>
      <dsp:spPr>
        <a:xfrm rot="5400000">
          <a:off x="5293147" y="-430044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1DDE-FC3D-490D-B9FA-E707ECAA883B}">
      <dsp:nvSpPr>
        <dsp:cNvPr id="0" name=""/>
        <dsp:cNvSpPr/>
      </dsp:nvSpPr>
      <dsp:spPr>
        <a:xfrm rot="5400000">
          <a:off x="-212083" y="1484045"/>
          <a:ext cx="1413889" cy="98972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Clientes</a:t>
          </a:r>
          <a:endParaRPr lang="es-MX" sz="1800" kern="1200" dirty="0"/>
        </a:p>
      </dsp:txBody>
      <dsp:txXfrm rot="-5400000">
        <a:off x="1" y="1766822"/>
        <a:ext cx="989722" cy="424167"/>
      </dsp:txXfrm>
    </dsp:sp>
    <dsp:sp modelId="{6A4FE790-F8B6-4F9D-9574-18206BAF8B3F}">
      <dsp:nvSpPr>
        <dsp:cNvPr id="0" name=""/>
        <dsp:cNvSpPr/>
      </dsp:nvSpPr>
      <dsp:spPr>
        <a:xfrm rot="5400000">
          <a:off x="5291813" y="-3041673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82CC1-C66F-4985-BC01-63D56F7AF04D}">
      <dsp:nvSpPr>
        <dsp:cNvPr id="0" name=""/>
        <dsp:cNvSpPr/>
      </dsp:nvSpPr>
      <dsp:spPr>
        <a:xfrm rot="5400000">
          <a:off x="-212083" y="2753028"/>
          <a:ext cx="1413889" cy="989722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Procesos</a:t>
          </a:r>
          <a:endParaRPr lang="es-MX" sz="1800" kern="1200" dirty="0"/>
        </a:p>
      </dsp:txBody>
      <dsp:txXfrm rot="-5400000">
        <a:off x="1" y="3035805"/>
        <a:ext cx="989722" cy="424167"/>
      </dsp:txXfrm>
    </dsp:sp>
    <dsp:sp modelId="{7BEAB023-8EF9-4010-AC59-2D46568592BA}">
      <dsp:nvSpPr>
        <dsp:cNvPr id="0" name=""/>
        <dsp:cNvSpPr/>
      </dsp:nvSpPr>
      <dsp:spPr>
        <a:xfrm rot="5400000">
          <a:off x="5293147" y="-1762479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F0A7C-6EE2-4806-99B5-E7AB99B17FDA}">
      <dsp:nvSpPr>
        <dsp:cNvPr id="0" name=""/>
        <dsp:cNvSpPr/>
      </dsp:nvSpPr>
      <dsp:spPr>
        <a:xfrm rot="5400000">
          <a:off x="-212083" y="4022012"/>
          <a:ext cx="1413889" cy="989722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Personal</a:t>
          </a:r>
          <a:endParaRPr lang="es-MX" sz="1800" kern="1200" dirty="0"/>
        </a:p>
      </dsp:txBody>
      <dsp:txXfrm rot="-5400000">
        <a:off x="1" y="4304789"/>
        <a:ext cx="989722" cy="424167"/>
      </dsp:txXfrm>
    </dsp:sp>
    <dsp:sp modelId="{4FE867FA-3252-4AE1-AAC5-2C1789D04723}">
      <dsp:nvSpPr>
        <dsp:cNvPr id="0" name=""/>
        <dsp:cNvSpPr/>
      </dsp:nvSpPr>
      <dsp:spPr>
        <a:xfrm rot="5400000">
          <a:off x="5293147" y="-49349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BAD05-44A5-44EB-B08C-2D182445DC7A}">
      <dsp:nvSpPr>
        <dsp:cNvPr id="0" name=""/>
        <dsp:cNvSpPr/>
      </dsp:nvSpPr>
      <dsp:spPr>
        <a:xfrm rot="5400000">
          <a:off x="-212083" y="215061"/>
          <a:ext cx="1413889" cy="98972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Financiero</a:t>
          </a:r>
          <a:endParaRPr lang="es-MX" sz="1800" kern="1200" dirty="0"/>
        </a:p>
      </dsp:txBody>
      <dsp:txXfrm rot="-5400000">
        <a:off x="1" y="497838"/>
        <a:ext cx="989722" cy="424167"/>
      </dsp:txXfrm>
    </dsp:sp>
    <dsp:sp modelId="{CA3ABBDD-7019-4BDE-B13D-81207E4BD207}">
      <dsp:nvSpPr>
        <dsp:cNvPr id="0" name=""/>
        <dsp:cNvSpPr/>
      </dsp:nvSpPr>
      <dsp:spPr>
        <a:xfrm rot="5400000">
          <a:off x="5293147" y="-430044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1DDE-FC3D-490D-B9FA-E707ECAA883B}">
      <dsp:nvSpPr>
        <dsp:cNvPr id="0" name=""/>
        <dsp:cNvSpPr/>
      </dsp:nvSpPr>
      <dsp:spPr>
        <a:xfrm rot="5400000">
          <a:off x="-212083" y="1484045"/>
          <a:ext cx="1413889" cy="98972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Clientes</a:t>
          </a:r>
          <a:endParaRPr lang="es-MX" sz="1800" kern="1200" dirty="0"/>
        </a:p>
      </dsp:txBody>
      <dsp:txXfrm rot="-5400000">
        <a:off x="1" y="1766822"/>
        <a:ext cx="989722" cy="424167"/>
      </dsp:txXfrm>
    </dsp:sp>
    <dsp:sp modelId="{6A4FE790-F8B6-4F9D-9574-18206BAF8B3F}">
      <dsp:nvSpPr>
        <dsp:cNvPr id="0" name=""/>
        <dsp:cNvSpPr/>
      </dsp:nvSpPr>
      <dsp:spPr>
        <a:xfrm rot="5400000">
          <a:off x="5291813" y="-3041673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82CC1-C66F-4985-BC01-63D56F7AF04D}">
      <dsp:nvSpPr>
        <dsp:cNvPr id="0" name=""/>
        <dsp:cNvSpPr/>
      </dsp:nvSpPr>
      <dsp:spPr>
        <a:xfrm rot="5400000">
          <a:off x="-212083" y="2753028"/>
          <a:ext cx="1413889" cy="989722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Procesos</a:t>
          </a:r>
          <a:endParaRPr lang="es-MX" sz="1800" kern="1200" dirty="0"/>
        </a:p>
      </dsp:txBody>
      <dsp:txXfrm rot="-5400000">
        <a:off x="1" y="3035805"/>
        <a:ext cx="989722" cy="424167"/>
      </dsp:txXfrm>
    </dsp:sp>
    <dsp:sp modelId="{7BEAB023-8EF9-4010-AC59-2D46568592BA}">
      <dsp:nvSpPr>
        <dsp:cNvPr id="0" name=""/>
        <dsp:cNvSpPr/>
      </dsp:nvSpPr>
      <dsp:spPr>
        <a:xfrm rot="5400000">
          <a:off x="5293147" y="-1762479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F0A7C-6EE2-4806-99B5-E7AB99B17FDA}">
      <dsp:nvSpPr>
        <dsp:cNvPr id="0" name=""/>
        <dsp:cNvSpPr/>
      </dsp:nvSpPr>
      <dsp:spPr>
        <a:xfrm rot="5400000">
          <a:off x="-212083" y="4022012"/>
          <a:ext cx="1413889" cy="989722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Personal</a:t>
          </a:r>
          <a:endParaRPr lang="es-MX" sz="1800" kern="1200" dirty="0"/>
        </a:p>
      </dsp:txBody>
      <dsp:txXfrm rot="-5400000">
        <a:off x="1" y="4304789"/>
        <a:ext cx="989722" cy="424167"/>
      </dsp:txXfrm>
    </dsp:sp>
    <dsp:sp modelId="{4FE867FA-3252-4AE1-AAC5-2C1789D04723}">
      <dsp:nvSpPr>
        <dsp:cNvPr id="0" name=""/>
        <dsp:cNvSpPr/>
      </dsp:nvSpPr>
      <dsp:spPr>
        <a:xfrm rot="5400000">
          <a:off x="5293147" y="-49349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BAD05-44A5-44EB-B08C-2D182445DC7A}">
      <dsp:nvSpPr>
        <dsp:cNvPr id="0" name=""/>
        <dsp:cNvSpPr/>
      </dsp:nvSpPr>
      <dsp:spPr>
        <a:xfrm rot="5400000">
          <a:off x="-212083" y="215061"/>
          <a:ext cx="1413889" cy="98972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Financiero</a:t>
          </a:r>
          <a:endParaRPr lang="es-MX" sz="1800" kern="1200" dirty="0"/>
        </a:p>
      </dsp:txBody>
      <dsp:txXfrm rot="-5400000">
        <a:off x="1" y="497838"/>
        <a:ext cx="989722" cy="424167"/>
      </dsp:txXfrm>
    </dsp:sp>
    <dsp:sp modelId="{CA3ABBDD-7019-4BDE-B13D-81207E4BD207}">
      <dsp:nvSpPr>
        <dsp:cNvPr id="0" name=""/>
        <dsp:cNvSpPr/>
      </dsp:nvSpPr>
      <dsp:spPr>
        <a:xfrm rot="5400000">
          <a:off x="5293147" y="-430044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1DDE-FC3D-490D-B9FA-E707ECAA883B}">
      <dsp:nvSpPr>
        <dsp:cNvPr id="0" name=""/>
        <dsp:cNvSpPr/>
      </dsp:nvSpPr>
      <dsp:spPr>
        <a:xfrm rot="5400000">
          <a:off x="-212083" y="1484045"/>
          <a:ext cx="1413889" cy="98972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Clientes</a:t>
          </a:r>
          <a:endParaRPr lang="es-MX" sz="1800" kern="1200" dirty="0"/>
        </a:p>
      </dsp:txBody>
      <dsp:txXfrm rot="-5400000">
        <a:off x="1" y="1766822"/>
        <a:ext cx="989722" cy="424167"/>
      </dsp:txXfrm>
    </dsp:sp>
    <dsp:sp modelId="{6A4FE790-F8B6-4F9D-9574-18206BAF8B3F}">
      <dsp:nvSpPr>
        <dsp:cNvPr id="0" name=""/>
        <dsp:cNvSpPr/>
      </dsp:nvSpPr>
      <dsp:spPr>
        <a:xfrm rot="5400000">
          <a:off x="5291813" y="-3041673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82CC1-C66F-4985-BC01-63D56F7AF04D}">
      <dsp:nvSpPr>
        <dsp:cNvPr id="0" name=""/>
        <dsp:cNvSpPr/>
      </dsp:nvSpPr>
      <dsp:spPr>
        <a:xfrm rot="5400000">
          <a:off x="-212083" y="2753028"/>
          <a:ext cx="1413889" cy="989722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Procesos</a:t>
          </a:r>
          <a:endParaRPr lang="es-MX" sz="1800" kern="1200" dirty="0"/>
        </a:p>
      </dsp:txBody>
      <dsp:txXfrm rot="-5400000">
        <a:off x="1" y="3035805"/>
        <a:ext cx="989722" cy="424167"/>
      </dsp:txXfrm>
    </dsp:sp>
    <dsp:sp modelId="{7BEAB023-8EF9-4010-AC59-2D46568592BA}">
      <dsp:nvSpPr>
        <dsp:cNvPr id="0" name=""/>
        <dsp:cNvSpPr/>
      </dsp:nvSpPr>
      <dsp:spPr>
        <a:xfrm rot="5400000">
          <a:off x="5293147" y="-1762479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F0A7C-6EE2-4806-99B5-E7AB99B17FDA}">
      <dsp:nvSpPr>
        <dsp:cNvPr id="0" name=""/>
        <dsp:cNvSpPr/>
      </dsp:nvSpPr>
      <dsp:spPr>
        <a:xfrm rot="5400000">
          <a:off x="-212083" y="4022012"/>
          <a:ext cx="1413889" cy="989722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Personal</a:t>
          </a:r>
          <a:endParaRPr lang="es-MX" sz="1800" kern="1200" dirty="0"/>
        </a:p>
      </dsp:txBody>
      <dsp:txXfrm rot="-5400000">
        <a:off x="1" y="4304789"/>
        <a:ext cx="989722" cy="424167"/>
      </dsp:txXfrm>
    </dsp:sp>
    <dsp:sp modelId="{4FE867FA-3252-4AE1-AAC5-2C1789D04723}">
      <dsp:nvSpPr>
        <dsp:cNvPr id="0" name=""/>
        <dsp:cNvSpPr/>
      </dsp:nvSpPr>
      <dsp:spPr>
        <a:xfrm rot="5400000">
          <a:off x="5293147" y="-493496"/>
          <a:ext cx="919027" cy="9525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9DFD6-BCD8-4820-B8E7-0058BAA0E80F}" type="datetime5">
              <a:rPr lang="es-MX" smtClean="0"/>
              <a:t>14-nov-17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A4BA2-0EEB-4647-B47E-3C83E5DBD9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8855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35FF9-173B-4B3A-B2EE-03E33E52E6FC}" type="datetime5">
              <a:rPr lang="es-MX" smtClean="0"/>
              <a:t>14-nov-17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8AB5-FC37-44C5-A7A9-C950CF5BD4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1933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D824-9990-4419-8468-7F33C4B41B0B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12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6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7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B73C-EABF-4825-9B57-B72F16868496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5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1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83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16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47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A46-D08B-4131-8056-48EF4A13EED0}" type="datetime5">
              <a:rPr lang="es-MX" smtClean="0"/>
              <a:t>14-nov-17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0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AC1A-ECA5-4A1E-8CE3-A350EA039C9A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E583-0A7E-4D90-9ED5-6E5DD052FB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Origen del BSC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2E3C-2D75-4931-BBB3-79FB9B2A290E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1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3467912"/>
            <a:ext cx="1980304" cy="197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b="1" dirty="0" smtClean="0"/>
              <a:t>Robert S. Kaplan</a:t>
            </a:r>
          </a:p>
          <a:p>
            <a:pPr marL="0" indent="0">
              <a:buNone/>
            </a:pPr>
            <a:r>
              <a:rPr lang="es-MX" sz="1400" dirty="0" smtClean="0"/>
              <a:t>Profesor Marvin </a:t>
            </a:r>
            <a:r>
              <a:rPr lang="es-MX" sz="1400" dirty="0" err="1" smtClean="0"/>
              <a:t>Bower</a:t>
            </a:r>
            <a:r>
              <a:rPr lang="es-MX" sz="1400" dirty="0" smtClean="0"/>
              <a:t> de Desarrollo de Lideres de </a:t>
            </a:r>
            <a:r>
              <a:rPr lang="es-MX" sz="1400" dirty="0" err="1" smtClean="0"/>
              <a:t>Hardvard</a:t>
            </a:r>
            <a:r>
              <a:rPr lang="es-MX" sz="1400" dirty="0" smtClean="0"/>
              <a:t> Business </a:t>
            </a:r>
            <a:r>
              <a:rPr lang="es-MX" sz="1400" dirty="0" err="1" smtClean="0"/>
              <a:t>School</a:t>
            </a:r>
            <a:r>
              <a:rPr lang="es-MX" sz="1400" dirty="0" smtClean="0"/>
              <a:t>, cofundador y </a:t>
            </a:r>
            <a:r>
              <a:rPr lang="es-MX" sz="1400" dirty="0" err="1" smtClean="0"/>
              <a:t>Chairman</a:t>
            </a:r>
            <a:r>
              <a:rPr lang="es-MX" sz="1400" dirty="0" smtClean="0"/>
              <a:t> de Balanced </a:t>
            </a:r>
            <a:r>
              <a:rPr lang="es-MX" sz="1400" dirty="0" err="1" smtClean="0"/>
              <a:t>Scorecard</a:t>
            </a:r>
            <a:r>
              <a:rPr lang="es-MX" sz="1400" dirty="0" smtClean="0"/>
              <a:t> </a:t>
            </a:r>
            <a:r>
              <a:rPr lang="es-MX" sz="1400" dirty="0" err="1" smtClean="0"/>
              <a:t>Collaborative</a:t>
            </a:r>
            <a:r>
              <a:rPr lang="es-MX" sz="1400" dirty="0" smtClean="0"/>
              <a:t>, Inc.</a:t>
            </a:r>
            <a:endParaRPr lang="es-MX" sz="1400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04" y="1879599"/>
            <a:ext cx="5715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10600" y="3467912"/>
            <a:ext cx="2485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David. P. Norton</a:t>
            </a:r>
          </a:p>
          <a:p>
            <a:r>
              <a:rPr lang="es-MX" sz="1400" dirty="0" smtClean="0"/>
              <a:t>Cofundador y Presidente de Balanced </a:t>
            </a:r>
            <a:r>
              <a:rPr lang="es-MX" sz="1400" dirty="0" err="1" smtClean="0"/>
              <a:t>Scorecard</a:t>
            </a:r>
            <a:r>
              <a:rPr lang="es-MX" sz="1400" dirty="0" smtClean="0"/>
              <a:t> </a:t>
            </a:r>
            <a:r>
              <a:rPr lang="es-MX" sz="1400" dirty="0" err="1" smtClean="0"/>
              <a:t>Collaborative</a:t>
            </a:r>
            <a:r>
              <a:rPr lang="es-MX" sz="1400" dirty="0" smtClean="0"/>
              <a:t>, Inc. Fue presidente de la </a:t>
            </a:r>
            <a:r>
              <a:rPr lang="es-MX" sz="1400" dirty="0" err="1" smtClean="0"/>
              <a:t>Renaissance</a:t>
            </a:r>
            <a:r>
              <a:rPr lang="es-MX" sz="1400" dirty="0" smtClean="0"/>
              <a:t> </a:t>
            </a:r>
            <a:r>
              <a:rPr lang="es-MX" sz="1400" dirty="0" err="1" smtClean="0"/>
              <a:t>Solutions</a:t>
            </a:r>
            <a:r>
              <a:rPr lang="es-MX" sz="1400" dirty="0"/>
              <a:t> </a:t>
            </a:r>
            <a:r>
              <a:rPr lang="es-MX" sz="1400" dirty="0" smtClean="0"/>
              <a:t>Inc. Empresa de consultoría de </a:t>
            </a:r>
            <a:r>
              <a:rPr lang="es-MX" sz="1400" dirty="0" err="1" smtClean="0"/>
              <a:t>Balnced</a:t>
            </a:r>
            <a:r>
              <a:rPr lang="es-MX" sz="1400" dirty="0" smtClean="0"/>
              <a:t> </a:t>
            </a:r>
            <a:r>
              <a:rPr lang="es-MX" sz="1400" dirty="0" err="1" smtClean="0"/>
              <a:t>Scorecard</a:t>
            </a:r>
            <a:r>
              <a:rPr lang="es-MX" sz="1400" dirty="0" smtClean="0"/>
              <a:t>, además de cofundador y presidente de la </a:t>
            </a:r>
            <a:r>
              <a:rPr lang="es-MX" sz="1400" dirty="0" err="1" smtClean="0"/>
              <a:t>Nolan</a:t>
            </a:r>
            <a:r>
              <a:rPr lang="es-MX" sz="1400" dirty="0" smtClean="0"/>
              <a:t>, Norton &amp; Company.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25793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003"/>
            <a:ext cx="10515600" cy="1325563"/>
          </a:xfrm>
        </p:spPr>
        <p:txBody>
          <a:bodyPr/>
          <a:lstStyle/>
          <a:p>
            <a:r>
              <a:rPr lang="es-MX" dirty="0" smtClean="0"/>
              <a:t>Perspectiva de Procesos internos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80"/>
            <a:ext cx="10515600" cy="551815"/>
          </a:xfrm>
        </p:spPr>
        <p:txBody>
          <a:bodyPr/>
          <a:lstStyle/>
          <a:p>
            <a:r>
              <a:rPr lang="es-MX" dirty="0" smtClean="0"/>
              <a:t>¿En qué procesos debemos ser excelentes?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3C32-C832-435A-8E2B-123F78C553A7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10</a:t>
            </a:fld>
            <a:endParaRPr lang="es-MX"/>
          </a:p>
        </p:txBody>
      </p:sp>
      <p:pic>
        <p:nvPicPr>
          <p:cNvPr id="7172" name="Picture 4" descr="Resultado de imagen para gestion de cli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865" y="1833459"/>
            <a:ext cx="4946314" cy="247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procesos de operacio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4" y="1961183"/>
            <a:ext cx="4183081" cy="24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procesos de innovac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6"/>
          <a:stretch/>
        </p:blipFill>
        <p:spPr bwMode="auto">
          <a:xfrm>
            <a:off x="896695" y="3953064"/>
            <a:ext cx="4476750" cy="267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procesos de medio ambien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865" y="4306616"/>
            <a:ext cx="3829050" cy="246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7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34"/>
            <a:ext cx="10515600" cy="1065007"/>
          </a:xfrm>
        </p:spPr>
        <p:txBody>
          <a:bodyPr/>
          <a:lstStyle/>
          <a:p>
            <a:r>
              <a:rPr lang="es-MX" dirty="0" smtClean="0"/>
              <a:t>Mapeo estratégico en el BSC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672D-71E4-4A9D-A68B-6CD047F575EE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11</a:t>
            </a:fld>
            <a:endParaRPr lang="es-MX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8443"/>
              </p:ext>
            </p:extLst>
          </p:nvPr>
        </p:nvGraphicFramePr>
        <p:xfrm>
          <a:off x="838200" y="1129554"/>
          <a:ext cx="10515600" cy="522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2366682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costo</a:t>
            </a:r>
            <a:endParaRPr lang="es-MX" dirty="0"/>
          </a:p>
        </p:txBody>
      </p:sp>
      <p:sp>
        <p:nvSpPr>
          <p:cNvPr id="11" name="Oval 10"/>
          <p:cNvSpPr/>
          <p:nvPr/>
        </p:nvSpPr>
        <p:spPr>
          <a:xfrm>
            <a:off x="5659417" y="1237129"/>
            <a:ext cx="1860177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rentabilidad</a:t>
            </a:r>
            <a:endParaRPr lang="es-MX" dirty="0"/>
          </a:p>
        </p:txBody>
      </p:sp>
      <p:sp>
        <p:nvSpPr>
          <p:cNvPr id="12" name="Oval 11"/>
          <p:cNvSpPr/>
          <p:nvPr/>
        </p:nvSpPr>
        <p:spPr>
          <a:xfrm>
            <a:off x="8952154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las ganancias</a:t>
            </a:r>
            <a:endParaRPr lang="es-MX" dirty="0"/>
          </a:p>
        </p:txBody>
      </p:sp>
      <p:cxnSp>
        <p:nvCxnSpPr>
          <p:cNvPr id="14" name="Straight Arrow Connector 13"/>
          <p:cNvCxnSpPr>
            <a:stCxn id="10" idx="6"/>
            <a:endCxn id="11" idx="2"/>
          </p:cNvCxnSpPr>
          <p:nvPr/>
        </p:nvCxnSpPr>
        <p:spPr>
          <a:xfrm>
            <a:off x="4130936" y="1575995"/>
            <a:ext cx="15284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952154" y="2409003"/>
            <a:ext cx="1764254" cy="9072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retención de clientes</a:t>
            </a:r>
            <a:endParaRPr lang="es-MX" dirty="0"/>
          </a:p>
        </p:txBody>
      </p:sp>
      <p:sp>
        <p:nvSpPr>
          <p:cNvPr id="15" name="Oval 14"/>
          <p:cNvSpPr/>
          <p:nvPr/>
        </p:nvSpPr>
        <p:spPr>
          <a:xfrm>
            <a:off x="5755340" y="2485203"/>
            <a:ext cx="1764254" cy="7548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tiempo de espera</a:t>
            </a:r>
            <a:endParaRPr lang="es-MX" dirty="0"/>
          </a:p>
        </p:txBody>
      </p:sp>
      <p:cxnSp>
        <p:nvCxnSpPr>
          <p:cNvPr id="7" name="Straight Arrow Connector 6"/>
          <p:cNvCxnSpPr>
            <a:stCxn id="12" idx="2"/>
          </p:cNvCxnSpPr>
          <p:nvPr/>
        </p:nvCxnSpPr>
        <p:spPr>
          <a:xfrm flipH="1">
            <a:off x="7519594" y="1575995"/>
            <a:ext cx="14325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>
            <a:off x="7519594" y="2861534"/>
            <a:ext cx="1432560" cy="1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4"/>
          </p:cNvCxnSpPr>
          <p:nvPr/>
        </p:nvCxnSpPr>
        <p:spPr>
          <a:xfrm flipV="1">
            <a:off x="9832489" y="1914861"/>
            <a:ext cx="1792" cy="494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55340" y="3702255"/>
            <a:ext cx="1764254" cy="9072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Bajar el tiempo de ciclo</a:t>
            </a:r>
            <a:endParaRPr lang="es-MX" dirty="0"/>
          </a:p>
        </p:txBody>
      </p:sp>
      <p:sp>
        <p:nvSpPr>
          <p:cNvPr id="18" name="Oval 17"/>
          <p:cNvSpPr/>
          <p:nvPr/>
        </p:nvSpPr>
        <p:spPr>
          <a:xfrm>
            <a:off x="2216075" y="3652407"/>
            <a:ext cx="1914861" cy="9570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Aumentar la eficiencia del proceso</a:t>
            </a:r>
            <a:endParaRPr lang="es-MX" dirty="0"/>
          </a:p>
        </p:txBody>
      </p:sp>
      <p:cxnSp>
        <p:nvCxnSpPr>
          <p:cNvPr id="8" name="Straight Arrow Connector 7"/>
          <p:cNvCxnSpPr>
            <a:endCxn id="10" idx="4"/>
          </p:cNvCxnSpPr>
          <p:nvPr/>
        </p:nvCxnSpPr>
        <p:spPr>
          <a:xfrm flipV="1">
            <a:off x="3248809" y="1914861"/>
            <a:ext cx="0" cy="1742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4"/>
          </p:cNvCxnSpPr>
          <p:nvPr/>
        </p:nvCxnSpPr>
        <p:spPr>
          <a:xfrm flipV="1">
            <a:off x="6637467" y="3240031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6" idx="2"/>
          </p:cNvCxnSpPr>
          <p:nvPr/>
        </p:nvCxnSpPr>
        <p:spPr>
          <a:xfrm>
            <a:off x="4130936" y="4130945"/>
            <a:ext cx="1624404" cy="249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9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39" y="19721"/>
            <a:ext cx="10515600" cy="1325563"/>
          </a:xfrm>
        </p:spPr>
        <p:txBody>
          <a:bodyPr/>
          <a:lstStyle/>
          <a:p>
            <a:r>
              <a:rPr lang="es-MX" dirty="0" smtClean="0"/>
              <a:t>Perspectiva de Aprendizaje y Desarrollo 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694"/>
            <a:ext cx="10515600" cy="670149"/>
          </a:xfrm>
        </p:spPr>
        <p:txBody>
          <a:bodyPr>
            <a:normAutofit/>
          </a:bodyPr>
          <a:lstStyle/>
          <a:p>
            <a:r>
              <a:rPr lang="es-MX" sz="2000" dirty="0" smtClean="0"/>
              <a:t>Para alcanzar nuestra visión, ¿Cómo debe aprender y mejorar nuestra organización?</a:t>
            </a:r>
            <a:endParaRPr lang="es-MX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D6C-3722-40B4-AD75-BAE512C37B14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12</a:t>
            </a:fld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838200" y="1627360"/>
            <a:ext cx="986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 acuerdo a la experiencia, se ha puesto de relieve 3 categorías principales de variables en la perspectiva de aprendizaje y crecimiento</a:t>
            </a:r>
            <a:endParaRPr lang="es-MX" dirty="0"/>
          </a:p>
        </p:txBody>
      </p:sp>
      <p:pic>
        <p:nvPicPr>
          <p:cNvPr id="8194" name="Picture 2" descr="Resultado de imagen para capacidades de los emple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13" y="2273691"/>
            <a:ext cx="3736732" cy="18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capacidades de los sistemas de infor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13" y="4172908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n para empower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43" y="2273691"/>
            <a:ext cx="3589031" cy="36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6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34"/>
            <a:ext cx="10515600" cy="1065007"/>
          </a:xfrm>
        </p:spPr>
        <p:txBody>
          <a:bodyPr/>
          <a:lstStyle/>
          <a:p>
            <a:r>
              <a:rPr lang="es-MX" dirty="0" smtClean="0"/>
              <a:t>Mapeo estratégico en el BSC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0791-BD11-4757-9859-0DA744F10727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13</a:t>
            </a:fld>
            <a:endParaRPr lang="es-MX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8443"/>
              </p:ext>
            </p:extLst>
          </p:nvPr>
        </p:nvGraphicFramePr>
        <p:xfrm>
          <a:off x="838200" y="1129554"/>
          <a:ext cx="10515600" cy="522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2366682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costo</a:t>
            </a:r>
            <a:endParaRPr lang="es-MX" dirty="0"/>
          </a:p>
        </p:txBody>
      </p:sp>
      <p:sp>
        <p:nvSpPr>
          <p:cNvPr id="11" name="Oval 10"/>
          <p:cNvSpPr/>
          <p:nvPr/>
        </p:nvSpPr>
        <p:spPr>
          <a:xfrm>
            <a:off x="5659417" y="1237129"/>
            <a:ext cx="1860177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rentabilidad</a:t>
            </a:r>
            <a:endParaRPr lang="es-MX" dirty="0"/>
          </a:p>
        </p:txBody>
      </p:sp>
      <p:sp>
        <p:nvSpPr>
          <p:cNvPr id="12" name="Oval 11"/>
          <p:cNvSpPr/>
          <p:nvPr/>
        </p:nvSpPr>
        <p:spPr>
          <a:xfrm>
            <a:off x="8952154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las ganancias</a:t>
            </a:r>
            <a:endParaRPr lang="es-MX" dirty="0"/>
          </a:p>
        </p:txBody>
      </p:sp>
      <p:cxnSp>
        <p:nvCxnSpPr>
          <p:cNvPr id="14" name="Straight Arrow Connector 13"/>
          <p:cNvCxnSpPr>
            <a:stCxn id="10" idx="6"/>
            <a:endCxn id="11" idx="2"/>
          </p:cNvCxnSpPr>
          <p:nvPr/>
        </p:nvCxnSpPr>
        <p:spPr>
          <a:xfrm>
            <a:off x="4130936" y="1575995"/>
            <a:ext cx="15284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952154" y="2409003"/>
            <a:ext cx="1764254" cy="9072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retención de clientes</a:t>
            </a:r>
            <a:endParaRPr lang="es-MX" dirty="0"/>
          </a:p>
        </p:txBody>
      </p:sp>
      <p:sp>
        <p:nvSpPr>
          <p:cNvPr id="15" name="Oval 14"/>
          <p:cNvSpPr/>
          <p:nvPr/>
        </p:nvSpPr>
        <p:spPr>
          <a:xfrm>
            <a:off x="5755340" y="2485203"/>
            <a:ext cx="1764254" cy="7548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tiempo de espera</a:t>
            </a:r>
            <a:endParaRPr lang="es-MX" dirty="0"/>
          </a:p>
        </p:txBody>
      </p:sp>
      <p:cxnSp>
        <p:nvCxnSpPr>
          <p:cNvPr id="7" name="Straight Arrow Connector 6"/>
          <p:cNvCxnSpPr>
            <a:stCxn id="12" idx="2"/>
          </p:cNvCxnSpPr>
          <p:nvPr/>
        </p:nvCxnSpPr>
        <p:spPr>
          <a:xfrm flipH="1">
            <a:off x="7519594" y="1575995"/>
            <a:ext cx="14325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>
            <a:off x="7519594" y="2861534"/>
            <a:ext cx="1432560" cy="1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4"/>
          </p:cNvCxnSpPr>
          <p:nvPr/>
        </p:nvCxnSpPr>
        <p:spPr>
          <a:xfrm flipV="1">
            <a:off x="9832489" y="1914861"/>
            <a:ext cx="1792" cy="494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55340" y="3702255"/>
            <a:ext cx="1764254" cy="9072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Bajar el tiempo de ciclo</a:t>
            </a:r>
            <a:endParaRPr lang="es-MX" dirty="0"/>
          </a:p>
        </p:txBody>
      </p:sp>
      <p:sp>
        <p:nvSpPr>
          <p:cNvPr id="18" name="Oval 17"/>
          <p:cNvSpPr/>
          <p:nvPr/>
        </p:nvSpPr>
        <p:spPr>
          <a:xfrm>
            <a:off x="2216075" y="3652407"/>
            <a:ext cx="1914861" cy="9570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Aumentar la eficiencia del proceso</a:t>
            </a:r>
            <a:endParaRPr lang="es-MX" dirty="0"/>
          </a:p>
        </p:txBody>
      </p:sp>
      <p:cxnSp>
        <p:nvCxnSpPr>
          <p:cNvPr id="8" name="Straight Arrow Connector 7"/>
          <p:cNvCxnSpPr>
            <a:endCxn id="10" idx="4"/>
          </p:cNvCxnSpPr>
          <p:nvPr/>
        </p:nvCxnSpPr>
        <p:spPr>
          <a:xfrm flipV="1">
            <a:off x="3248809" y="1914861"/>
            <a:ext cx="0" cy="1742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4"/>
          </p:cNvCxnSpPr>
          <p:nvPr/>
        </p:nvCxnSpPr>
        <p:spPr>
          <a:xfrm flipV="1">
            <a:off x="6637467" y="3240031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6" idx="2"/>
          </p:cNvCxnSpPr>
          <p:nvPr/>
        </p:nvCxnSpPr>
        <p:spPr>
          <a:xfrm>
            <a:off x="4130936" y="4130945"/>
            <a:ext cx="1624404" cy="249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80036" y="4914282"/>
            <a:ext cx="2076228" cy="9570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herramientas y tecnología</a:t>
            </a:r>
            <a:endParaRPr lang="es-MX" dirty="0"/>
          </a:p>
        </p:txBody>
      </p:sp>
      <p:sp>
        <p:nvSpPr>
          <p:cNvPr id="24" name="Oval 23"/>
          <p:cNvSpPr/>
          <p:nvPr/>
        </p:nvSpPr>
        <p:spPr>
          <a:xfrm>
            <a:off x="2086982" y="4945662"/>
            <a:ext cx="2173046" cy="9570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Conocimiento y habilidades</a:t>
            </a:r>
            <a:endParaRPr lang="es-MX" dirty="0"/>
          </a:p>
        </p:txBody>
      </p:sp>
      <p:cxnSp>
        <p:nvCxnSpPr>
          <p:cNvPr id="20" name="Straight Arrow Connector 19"/>
          <p:cNvCxnSpPr>
            <a:stCxn id="24" idx="0"/>
            <a:endCxn id="18" idx="4"/>
          </p:cNvCxnSpPr>
          <p:nvPr/>
        </p:nvCxnSpPr>
        <p:spPr>
          <a:xfrm flipV="1">
            <a:off x="3173505" y="4609482"/>
            <a:ext cx="1" cy="336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  <a:endCxn id="18" idx="5"/>
          </p:cNvCxnSpPr>
          <p:nvPr/>
        </p:nvCxnSpPr>
        <p:spPr>
          <a:xfrm flipH="1" flipV="1">
            <a:off x="3850511" y="4469322"/>
            <a:ext cx="2133582" cy="585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307"/>
            <a:ext cx="10515600" cy="710640"/>
          </a:xfrm>
        </p:spPr>
        <p:txBody>
          <a:bodyPr>
            <a:normAutofit/>
          </a:bodyPr>
          <a:lstStyle/>
          <a:p>
            <a:r>
              <a:rPr lang="es-MX" dirty="0" smtClean="0"/>
              <a:t>Las 4 dimensiones(perspectivas) del BSC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E5A-8444-4273-9769-84BE1B9FBF74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2</a:t>
            </a:fld>
            <a:endParaRPr lang="es-MX"/>
          </a:p>
        </p:txBody>
      </p:sp>
      <p:pic>
        <p:nvPicPr>
          <p:cNvPr id="2050" name="Picture 2" descr="https://www.gestiopolis.com/wp-content/uploads/2001/03/que-es-el-balanced-scorecard-y-para-que-sirv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01" y="903643"/>
            <a:ext cx="6958915" cy="55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22416" y="1323191"/>
            <a:ext cx="2303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Objetivos estratégicos.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Mapa estratégico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Indicadores que tienes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Iniciativas estratégicas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82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34"/>
            <a:ext cx="10515600" cy="1065007"/>
          </a:xfrm>
        </p:spPr>
        <p:txBody>
          <a:bodyPr/>
          <a:lstStyle/>
          <a:p>
            <a:r>
              <a:rPr lang="es-MX" dirty="0" smtClean="0"/>
              <a:t>Mapeo estratégico en el BSC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80C1-57C0-46EE-8619-3ACCD03A1028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3</a:t>
            </a:fld>
            <a:endParaRPr lang="es-MX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8443"/>
              </p:ext>
            </p:extLst>
          </p:nvPr>
        </p:nvGraphicFramePr>
        <p:xfrm>
          <a:off x="838200" y="1129554"/>
          <a:ext cx="10515600" cy="522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2366682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costo</a:t>
            </a:r>
            <a:endParaRPr lang="es-MX" dirty="0"/>
          </a:p>
        </p:txBody>
      </p:sp>
      <p:sp>
        <p:nvSpPr>
          <p:cNvPr id="11" name="Oval 10"/>
          <p:cNvSpPr/>
          <p:nvPr/>
        </p:nvSpPr>
        <p:spPr>
          <a:xfrm>
            <a:off x="5659417" y="1237129"/>
            <a:ext cx="1860177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rentabilidad</a:t>
            </a:r>
            <a:endParaRPr lang="es-MX" dirty="0"/>
          </a:p>
        </p:txBody>
      </p:sp>
      <p:sp>
        <p:nvSpPr>
          <p:cNvPr id="12" name="Oval 11"/>
          <p:cNvSpPr/>
          <p:nvPr/>
        </p:nvSpPr>
        <p:spPr>
          <a:xfrm>
            <a:off x="8952154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las ganancias</a:t>
            </a:r>
            <a:endParaRPr lang="es-MX" dirty="0"/>
          </a:p>
        </p:txBody>
      </p:sp>
      <p:cxnSp>
        <p:nvCxnSpPr>
          <p:cNvPr id="14" name="Straight Arrow Connector 13"/>
          <p:cNvCxnSpPr>
            <a:stCxn id="10" idx="6"/>
            <a:endCxn id="11" idx="2"/>
          </p:cNvCxnSpPr>
          <p:nvPr/>
        </p:nvCxnSpPr>
        <p:spPr>
          <a:xfrm>
            <a:off x="4130936" y="1575995"/>
            <a:ext cx="15284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952154" y="2409003"/>
            <a:ext cx="1764254" cy="9072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retención de clientes</a:t>
            </a:r>
            <a:endParaRPr lang="es-MX" dirty="0"/>
          </a:p>
        </p:txBody>
      </p:sp>
      <p:sp>
        <p:nvSpPr>
          <p:cNvPr id="15" name="Oval 14"/>
          <p:cNvSpPr/>
          <p:nvPr/>
        </p:nvSpPr>
        <p:spPr>
          <a:xfrm>
            <a:off x="5755340" y="2485203"/>
            <a:ext cx="1764254" cy="7548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tiempo de espera</a:t>
            </a:r>
            <a:endParaRPr lang="es-MX" dirty="0"/>
          </a:p>
        </p:txBody>
      </p:sp>
      <p:cxnSp>
        <p:nvCxnSpPr>
          <p:cNvPr id="7" name="Straight Arrow Connector 6"/>
          <p:cNvCxnSpPr>
            <a:stCxn id="12" idx="2"/>
          </p:cNvCxnSpPr>
          <p:nvPr/>
        </p:nvCxnSpPr>
        <p:spPr>
          <a:xfrm flipH="1">
            <a:off x="7519594" y="1575995"/>
            <a:ext cx="14325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>
            <a:off x="7519594" y="2861534"/>
            <a:ext cx="1432560" cy="1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4"/>
          </p:cNvCxnSpPr>
          <p:nvPr/>
        </p:nvCxnSpPr>
        <p:spPr>
          <a:xfrm flipV="1">
            <a:off x="9832489" y="1914861"/>
            <a:ext cx="1792" cy="494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55340" y="3702255"/>
            <a:ext cx="1764254" cy="9072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Bajar el tiempo de ciclo</a:t>
            </a:r>
            <a:endParaRPr lang="es-MX" dirty="0"/>
          </a:p>
        </p:txBody>
      </p:sp>
      <p:sp>
        <p:nvSpPr>
          <p:cNvPr id="18" name="Oval 17"/>
          <p:cNvSpPr/>
          <p:nvPr/>
        </p:nvSpPr>
        <p:spPr>
          <a:xfrm>
            <a:off x="2216075" y="3652407"/>
            <a:ext cx="1914861" cy="9570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Aumentar la eficiencia del proceso</a:t>
            </a:r>
            <a:endParaRPr lang="es-MX" dirty="0"/>
          </a:p>
        </p:txBody>
      </p:sp>
      <p:cxnSp>
        <p:nvCxnSpPr>
          <p:cNvPr id="8" name="Straight Arrow Connector 7"/>
          <p:cNvCxnSpPr>
            <a:endCxn id="10" idx="4"/>
          </p:cNvCxnSpPr>
          <p:nvPr/>
        </p:nvCxnSpPr>
        <p:spPr>
          <a:xfrm flipV="1">
            <a:off x="3248809" y="1914861"/>
            <a:ext cx="0" cy="1742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4"/>
          </p:cNvCxnSpPr>
          <p:nvPr/>
        </p:nvCxnSpPr>
        <p:spPr>
          <a:xfrm flipV="1">
            <a:off x="6637467" y="3240031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6" idx="2"/>
          </p:cNvCxnSpPr>
          <p:nvPr/>
        </p:nvCxnSpPr>
        <p:spPr>
          <a:xfrm>
            <a:off x="4130936" y="4130945"/>
            <a:ext cx="1624404" cy="249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80036" y="4914282"/>
            <a:ext cx="2076228" cy="9570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herramientas y tecnología</a:t>
            </a:r>
            <a:endParaRPr lang="es-MX" dirty="0"/>
          </a:p>
        </p:txBody>
      </p:sp>
      <p:sp>
        <p:nvSpPr>
          <p:cNvPr id="24" name="Oval 23"/>
          <p:cNvSpPr/>
          <p:nvPr/>
        </p:nvSpPr>
        <p:spPr>
          <a:xfrm>
            <a:off x="2086982" y="4945662"/>
            <a:ext cx="2173046" cy="9570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Conocimiento y habilidades</a:t>
            </a:r>
            <a:endParaRPr lang="es-MX" dirty="0"/>
          </a:p>
        </p:txBody>
      </p:sp>
      <p:cxnSp>
        <p:nvCxnSpPr>
          <p:cNvPr id="20" name="Straight Arrow Connector 19"/>
          <p:cNvCxnSpPr>
            <a:stCxn id="24" idx="0"/>
            <a:endCxn id="18" idx="4"/>
          </p:cNvCxnSpPr>
          <p:nvPr/>
        </p:nvCxnSpPr>
        <p:spPr>
          <a:xfrm flipV="1">
            <a:off x="3173505" y="4609482"/>
            <a:ext cx="1" cy="336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  <a:endCxn id="18" idx="5"/>
          </p:cNvCxnSpPr>
          <p:nvPr/>
        </p:nvCxnSpPr>
        <p:spPr>
          <a:xfrm flipH="1" flipV="1">
            <a:off x="3850511" y="4469322"/>
            <a:ext cx="2133582" cy="585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5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31" y="1763962"/>
            <a:ext cx="10515600" cy="855464"/>
          </a:xfrm>
        </p:spPr>
        <p:txBody>
          <a:bodyPr/>
          <a:lstStyle/>
          <a:p>
            <a:r>
              <a:rPr lang="es-MX" dirty="0" smtClean="0"/>
              <a:t>Declaración orientada a largo plazo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D908-DE48-4CF1-AAFB-A9A1A27D7A90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4</a:t>
            </a:fld>
            <a:endParaRPr lang="es-MX"/>
          </a:p>
        </p:txBody>
      </p:sp>
      <p:pic>
        <p:nvPicPr>
          <p:cNvPr id="3074" name="Picture 2" descr="Resultado de imagen para 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7" y="1027906"/>
            <a:ext cx="4587819" cy="25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1826" y="4184725"/>
            <a:ext cx="1427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Externa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Interna</a:t>
            </a:r>
            <a:endParaRPr lang="es-MX" sz="2400" dirty="0"/>
          </a:p>
        </p:txBody>
      </p:sp>
      <p:pic>
        <p:nvPicPr>
          <p:cNvPr id="3076" name="Picture 4" descr="Resultado de imagen para tendencias soci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15" y="2619426"/>
            <a:ext cx="3191516" cy="239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adaptac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31" y="3683679"/>
            <a:ext cx="50292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699523" y="5473037"/>
            <a:ext cx="339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7431" y="3108960"/>
            <a:ext cx="13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Perspectivas</a:t>
            </a:r>
            <a:endParaRPr lang="es-MX" dirty="0"/>
          </a:p>
        </p:txBody>
      </p:sp>
      <p:cxnSp>
        <p:nvCxnSpPr>
          <p:cNvPr id="12" name="Curved Connector 11"/>
          <p:cNvCxnSpPr>
            <a:stCxn id="10" idx="2"/>
            <a:endCxn id="7" idx="1"/>
          </p:cNvCxnSpPr>
          <p:nvPr/>
        </p:nvCxnSpPr>
        <p:spPr>
          <a:xfrm rot="5400000">
            <a:off x="650516" y="3989602"/>
            <a:ext cx="1491263" cy="468642"/>
          </a:xfrm>
          <a:prstGeom prst="curvedConnector4">
            <a:avLst>
              <a:gd name="adj1" fmla="val 23686"/>
              <a:gd name="adj2" fmla="val 1487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2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4380"/>
            <a:ext cx="10515600" cy="1325563"/>
          </a:xfrm>
        </p:spPr>
        <p:txBody>
          <a:bodyPr/>
          <a:lstStyle/>
          <a:p>
            <a:r>
              <a:rPr lang="es-MX" dirty="0" smtClean="0"/>
              <a:t>Perspectiva Financiera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8381"/>
            <a:ext cx="10515600" cy="605603"/>
          </a:xfrm>
        </p:spPr>
        <p:txBody>
          <a:bodyPr/>
          <a:lstStyle/>
          <a:p>
            <a:r>
              <a:rPr lang="es-MX" dirty="0" smtClean="0"/>
              <a:t>Si tenemos éxito, ¿Cómo nos verán nuestros accionistas?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E8AA-C831-44E7-98B0-C895CFEAC1EA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5</a:t>
            </a:fld>
            <a:endParaRPr lang="es-MX"/>
          </a:p>
        </p:txBody>
      </p:sp>
      <p:pic>
        <p:nvPicPr>
          <p:cNvPr id="4098" name="Picture 2" descr="Resultado de imagen para negoc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94" y="1343027"/>
            <a:ext cx="2138745" cy="119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nego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31" y="1274741"/>
            <a:ext cx="1709569" cy="12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711388" y="1818042"/>
            <a:ext cx="1290918" cy="3334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02" name="Picture 6" descr="Resultado de imagen para necesidad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8"/>
          <a:stretch/>
        </p:blipFill>
        <p:spPr bwMode="auto">
          <a:xfrm>
            <a:off x="1051454" y="2620476"/>
            <a:ext cx="1797006" cy="131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49957" y="2741567"/>
            <a:ext cx="113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Accionista</a:t>
            </a:r>
            <a:endParaRPr lang="es-MX" dirty="0"/>
          </a:p>
        </p:txBody>
      </p:sp>
      <p:pic>
        <p:nvPicPr>
          <p:cNvPr id="4104" name="Picture 8" descr="Resultado de imagen para gananc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19" y="3947784"/>
            <a:ext cx="1815216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rendimiento economi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09297"/>
            <a:ext cx="2799176" cy="14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46963" y="2668589"/>
            <a:ext cx="608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enfoca a los requerimientos de crear valor para el accionista</a:t>
            </a:r>
            <a:endParaRPr lang="es-MX" dirty="0"/>
          </a:p>
        </p:txBody>
      </p:sp>
      <p:pic>
        <p:nvPicPr>
          <p:cNvPr id="4108" name="Picture 12" descr="Resultado de imagen para rentabilid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94" y="4073196"/>
            <a:ext cx="2823106" cy="21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Quad Arrow 10"/>
          <p:cNvSpPr/>
          <p:nvPr/>
        </p:nvSpPr>
        <p:spPr>
          <a:xfrm>
            <a:off x="3970600" y="3442999"/>
            <a:ext cx="3474720" cy="1499054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22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4380"/>
            <a:ext cx="10515600" cy="1325563"/>
          </a:xfrm>
        </p:spPr>
        <p:txBody>
          <a:bodyPr/>
          <a:lstStyle/>
          <a:p>
            <a:r>
              <a:rPr lang="es-MX" dirty="0" smtClean="0"/>
              <a:t>Perspectiva Financiera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8381"/>
            <a:ext cx="10515600" cy="605603"/>
          </a:xfrm>
        </p:spPr>
        <p:txBody>
          <a:bodyPr/>
          <a:lstStyle/>
          <a:p>
            <a:r>
              <a:rPr lang="es-MX" dirty="0" smtClean="0"/>
              <a:t>Indicadores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06D0-B155-4D1E-ACB0-FB3BB149CBF2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6</a:t>
            </a:fld>
            <a:endParaRPr lang="es-MX"/>
          </a:p>
        </p:txBody>
      </p:sp>
      <p:pic>
        <p:nvPicPr>
          <p:cNvPr id="4104" name="Picture 8" descr="Resultado de imagen para ganan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00" y="1738251"/>
            <a:ext cx="1815216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rendimiento econom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90" y="2010714"/>
            <a:ext cx="2168956" cy="11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5741" y="1513984"/>
            <a:ext cx="5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EVA</a:t>
            </a:r>
            <a:endParaRPr lang="es-MX" dirty="0"/>
          </a:p>
        </p:txBody>
      </p:sp>
      <p:sp>
        <p:nvSpPr>
          <p:cNvPr id="7" name="TextBox 6"/>
          <p:cNvSpPr txBox="1"/>
          <p:nvPr/>
        </p:nvSpPr>
        <p:spPr>
          <a:xfrm>
            <a:off x="3775933" y="1441452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ROCE</a:t>
            </a:r>
            <a:endParaRPr lang="es-MX" dirty="0"/>
          </a:p>
        </p:txBody>
      </p:sp>
      <p:pic>
        <p:nvPicPr>
          <p:cNvPr id="5122" name="Picture 2" descr="Resultado de imagen para rentabilid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45" y="3520633"/>
            <a:ext cx="2467355" cy="24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57" y="1211182"/>
            <a:ext cx="2561250" cy="177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78026" y="3016441"/>
            <a:ext cx="219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Margen de operación</a:t>
            </a:r>
          </a:p>
        </p:txBody>
      </p:sp>
    </p:spTree>
    <p:extLst>
      <p:ext uri="{BB962C8B-B14F-4D97-AF65-F5344CB8AC3E}">
        <p14:creationId xmlns:p14="http://schemas.microsoft.com/office/powerpoint/2010/main" val="289114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34"/>
            <a:ext cx="10515600" cy="1065007"/>
          </a:xfrm>
        </p:spPr>
        <p:txBody>
          <a:bodyPr/>
          <a:lstStyle/>
          <a:p>
            <a:r>
              <a:rPr lang="es-MX" dirty="0" smtClean="0"/>
              <a:t>Mapeo estratégico en el BSC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21B-9608-4433-BE09-DC28099C5C54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82127"/>
              </p:ext>
            </p:extLst>
          </p:nvPr>
        </p:nvGraphicFramePr>
        <p:xfrm>
          <a:off x="838200" y="1129554"/>
          <a:ext cx="10515600" cy="522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2366682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costo</a:t>
            </a:r>
            <a:endParaRPr lang="es-MX" dirty="0"/>
          </a:p>
        </p:txBody>
      </p:sp>
      <p:sp>
        <p:nvSpPr>
          <p:cNvPr id="11" name="Oval 10"/>
          <p:cNvSpPr/>
          <p:nvPr/>
        </p:nvSpPr>
        <p:spPr>
          <a:xfrm>
            <a:off x="5659417" y="1237129"/>
            <a:ext cx="1860177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rentabilidad</a:t>
            </a:r>
            <a:endParaRPr lang="es-MX" dirty="0"/>
          </a:p>
        </p:txBody>
      </p:sp>
      <p:sp>
        <p:nvSpPr>
          <p:cNvPr id="12" name="Oval 11"/>
          <p:cNvSpPr/>
          <p:nvPr/>
        </p:nvSpPr>
        <p:spPr>
          <a:xfrm>
            <a:off x="8952154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las ganancias</a:t>
            </a:r>
            <a:endParaRPr lang="es-MX" dirty="0"/>
          </a:p>
        </p:txBody>
      </p:sp>
      <p:cxnSp>
        <p:nvCxnSpPr>
          <p:cNvPr id="14" name="Straight Arrow Connector 13"/>
          <p:cNvCxnSpPr>
            <a:stCxn id="10" idx="6"/>
            <a:endCxn id="11" idx="2"/>
          </p:cNvCxnSpPr>
          <p:nvPr/>
        </p:nvCxnSpPr>
        <p:spPr>
          <a:xfrm>
            <a:off x="4130936" y="1575995"/>
            <a:ext cx="15284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6"/>
          </p:cNvCxnSpPr>
          <p:nvPr/>
        </p:nvCxnSpPr>
        <p:spPr>
          <a:xfrm flipH="1">
            <a:off x="7519594" y="1575995"/>
            <a:ext cx="14325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Resultado de imagen para satisfaccion del cl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50" y="4475182"/>
            <a:ext cx="3130996" cy="17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Perspectiva de Clientes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592"/>
            <a:ext cx="11353800" cy="702422"/>
          </a:xfrm>
        </p:spPr>
        <p:txBody>
          <a:bodyPr>
            <a:normAutofit/>
          </a:bodyPr>
          <a:lstStyle/>
          <a:p>
            <a:r>
              <a:rPr lang="es-MX" sz="2400" dirty="0" smtClean="0"/>
              <a:t>Para alcanzar nuestra visión, ¿cómo debemos presentarnos ante nuestros clientes?</a:t>
            </a:r>
            <a:endParaRPr lang="es-MX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3A09-2C9C-42A3-BA44-7EF2E22CB9D1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8</a:t>
            </a:fld>
            <a:endParaRPr lang="es-MX"/>
          </a:p>
        </p:txBody>
      </p:sp>
      <p:pic>
        <p:nvPicPr>
          <p:cNvPr id="6146" name="Picture 2" descr="Resultado de imagen para precios, calidad del produc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7575"/>
            <a:ext cx="2437989" cy="210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tiemp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3497"/>
            <a:ext cx="1728918" cy="131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imagen de la empres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38" y="1831283"/>
            <a:ext cx="2391819" cy="18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01710" y="4352398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Algunos Indicadores</a:t>
            </a:r>
            <a:endParaRPr lang="es-MX" dirty="0"/>
          </a:p>
        </p:txBody>
      </p:sp>
      <p:pic>
        <p:nvPicPr>
          <p:cNvPr id="6158" name="Picture 14" descr="Resultado de imagen para satisfaccion del client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0"/>
          <a:stretch/>
        </p:blipFill>
        <p:spPr bwMode="auto">
          <a:xfrm>
            <a:off x="6063044" y="3753876"/>
            <a:ext cx="4877583" cy="26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0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34"/>
            <a:ext cx="10515600" cy="1065007"/>
          </a:xfrm>
        </p:spPr>
        <p:txBody>
          <a:bodyPr/>
          <a:lstStyle/>
          <a:p>
            <a:r>
              <a:rPr lang="es-MX" dirty="0" smtClean="0"/>
              <a:t>Mapeo estratégico en el BSC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F19C-7305-42FE-AB5E-3C3B736C357A}" type="datetime5">
              <a:rPr lang="es-MX" smtClean="0"/>
              <a:t>14-nov-17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AXP Internal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E583-0A7E-4D90-9ED5-6E5DD052FB17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255502"/>
              </p:ext>
            </p:extLst>
          </p:nvPr>
        </p:nvGraphicFramePr>
        <p:xfrm>
          <a:off x="838200" y="1129554"/>
          <a:ext cx="10515600" cy="522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2366682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costo</a:t>
            </a:r>
            <a:endParaRPr lang="es-MX" dirty="0"/>
          </a:p>
        </p:txBody>
      </p:sp>
      <p:sp>
        <p:nvSpPr>
          <p:cNvPr id="11" name="Oval 10"/>
          <p:cNvSpPr/>
          <p:nvPr/>
        </p:nvSpPr>
        <p:spPr>
          <a:xfrm>
            <a:off x="5659417" y="1237129"/>
            <a:ext cx="1860177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rentabilidad</a:t>
            </a:r>
            <a:endParaRPr lang="es-MX" dirty="0"/>
          </a:p>
        </p:txBody>
      </p:sp>
      <p:sp>
        <p:nvSpPr>
          <p:cNvPr id="12" name="Oval 11"/>
          <p:cNvSpPr/>
          <p:nvPr/>
        </p:nvSpPr>
        <p:spPr>
          <a:xfrm>
            <a:off x="8952154" y="1237129"/>
            <a:ext cx="1764254" cy="677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las ganancias</a:t>
            </a:r>
            <a:endParaRPr lang="es-MX" dirty="0"/>
          </a:p>
        </p:txBody>
      </p:sp>
      <p:cxnSp>
        <p:nvCxnSpPr>
          <p:cNvPr id="14" name="Straight Arrow Connector 13"/>
          <p:cNvCxnSpPr>
            <a:stCxn id="10" idx="6"/>
            <a:endCxn id="11" idx="2"/>
          </p:cNvCxnSpPr>
          <p:nvPr/>
        </p:nvCxnSpPr>
        <p:spPr>
          <a:xfrm>
            <a:off x="4130936" y="1575995"/>
            <a:ext cx="15284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952154" y="2409003"/>
            <a:ext cx="1764254" cy="9072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Mejorar la retención de clientes</a:t>
            </a:r>
            <a:endParaRPr lang="es-MX" dirty="0"/>
          </a:p>
        </p:txBody>
      </p:sp>
      <p:sp>
        <p:nvSpPr>
          <p:cNvPr id="15" name="Oval 14"/>
          <p:cNvSpPr/>
          <p:nvPr/>
        </p:nvSpPr>
        <p:spPr>
          <a:xfrm>
            <a:off x="5755340" y="2485203"/>
            <a:ext cx="1764254" cy="7548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Menor tiempo de espera</a:t>
            </a:r>
            <a:endParaRPr lang="es-MX" dirty="0"/>
          </a:p>
        </p:txBody>
      </p:sp>
      <p:cxnSp>
        <p:nvCxnSpPr>
          <p:cNvPr id="7" name="Straight Arrow Connector 6"/>
          <p:cNvCxnSpPr>
            <a:stCxn id="12" idx="2"/>
          </p:cNvCxnSpPr>
          <p:nvPr/>
        </p:nvCxnSpPr>
        <p:spPr>
          <a:xfrm flipH="1">
            <a:off x="7519594" y="1575995"/>
            <a:ext cx="14325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>
            <a:off x="7519594" y="2861534"/>
            <a:ext cx="1432560" cy="1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4"/>
          </p:cNvCxnSpPr>
          <p:nvPr/>
        </p:nvCxnSpPr>
        <p:spPr>
          <a:xfrm flipV="1">
            <a:off x="9832489" y="1914861"/>
            <a:ext cx="1792" cy="494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0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423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Origen del BSC</vt:lpstr>
      <vt:lpstr>Las 4 dimensiones(perspectivas) del BSC</vt:lpstr>
      <vt:lpstr>Mapeo estratégico en el BSC</vt:lpstr>
      <vt:lpstr>Visión</vt:lpstr>
      <vt:lpstr>Perspectiva Financiera</vt:lpstr>
      <vt:lpstr>Perspectiva Financiera</vt:lpstr>
      <vt:lpstr>Mapeo estratégico en el BSC</vt:lpstr>
      <vt:lpstr>Perspectiva de Clientes</vt:lpstr>
      <vt:lpstr>Mapeo estratégico en el BSC</vt:lpstr>
      <vt:lpstr>Perspectiva de Procesos internos</vt:lpstr>
      <vt:lpstr>Mapeo estratégico en el BSC</vt:lpstr>
      <vt:lpstr>Perspectiva de Aprendizaje y Desarrollo </vt:lpstr>
      <vt:lpstr>Mapeo estratégico en el BSC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Irving Flores</dc:creator>
  <cp:lastModifiedBy>Ruben Irving Flores</cp:lastModifiedBy>
  <cp:revision>17</cp:revision>
  <dcterms:created xsi:type="dcterms:W3CDTF">2017-11-14T15:48:03Z</dcterms:created>
  <dcterms:modified xsi:type="dcterms:W3CDTF">2017-11-14T20:57:21Z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Ruben Irving Flores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