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BD879-C229-4181-B266-6CB1936E33E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6EC8C1-4EC9-4EAD-BD06-BA1AF2F773EB}">
      <dgm:prSet phldrT="[Text]"/>
      <dgm:spPr/>
      <dgm:t>
        <a:bodyPr/>
        <a:lstStyle/>
        <a:p>
          <a:r>
            <a:rPr lang="en-US" dirty="0" smtClean="0"/>
            <a:t>Internet </a:t>
          </a:r>
          <a:endParaRPr lang="en-US" dirty="0"/>
        </a:p>
      </dgm:t>
    </dgm:pt>
    <dgm:pt modelId="{BEBC673C-4CF7-42A0-8DD7-BC403E1122F1}" type="parTrans" cxnId="{8538F48B-0049-4A97-BB95-998F9E297C66}">
      <dgm:prSet/>
      <dgm:spPr/>
      <dgm:t>
        <a:bodyPr/>
        <a:lstStyle/>
        <a:p>
          <a:endParaRPr lang="en-US"/>
        </a:p>
      </dgm:t>
    </dgm:pt>
    <dgm:pt modelId="{5B145792-CC30-4844-BA51-49B053603154}" type="sibTrans" cxnId="{8538F48B-0049-4A97-BB95-998F9E297C66}">
      <dgm:prSet/>
      <dgm:spPr/>
      <dgm:t>
        <a:bodyPr/>
        <a:lstStyle/>
        <a:p>
          <a:endParaRPr lang="en-US"/>
        </a:p>
      </dgm:t>
    </dgm:pt>
    <dgm:pt modelId="{4B115770-BE07-4F0A-825E-D1B7E46E0FEB}">
      <dgm:prSet phldrT="[Text]"/>
      <dgm:spPr/>
      <dgm:t>
        <a:bodyPr/>
        <a:lstStyle/>
        <a:p>
          <a:r>
            <a:rPr lang="en-US" dirty="0" smtClean="0"/>
            <a:t>Mail </a:t>
          </a:r>
          <a:endParaRPr lang="en-US" dirty="0"/>
        </a:p>
      </dgm:t>
    </dgm:pt>
    <dgm:pt modelId="{3CB6DDD5-B124-4F6B-B291-0ECDA6822A8B}" type="parTrans" cxnId="{DC614322-B7FF-4A1E-8E69-EEECCE48FA3A}">
      <dgm:prSet/>
      <dgm:spPr/>
      <dgm:t>
        <a:bodyPr/>
        <a:lstStyle/>
        <a:p>
          <a:endParaRPr lang="en-US"/>
        </a:p>
      </dgm:t>
    </dgm:pt>
    <dgm:pt modelId="{51F673E6-024E-4060-BB67-5545FDB6B21F}" type="sibTrans" cxnId="{DC614322-B7FF-4A1E-8E69-EEECCE48FA3A}">
      <dgm:prSet/>
      <dgm:spPr/>
      <dgm:t>
        <a:bodyPr/>
        <a:lstStyle/>
        <a:p>
          <a:endParaRPr lang="en-US"/>
        </a:p>
      </dgm:t>
    </dgm:pt>
    <dgm:pt modelId="{938FE286-679F-47E7-90F9-A72A3D83B61A}">
      <dgm:prSet phldrT="[Text]"/>
      <dgm:spPr/>
      <dgm:t>
        <a:bodyPr/>
        <a:lstStyle/>
        <a:p>
          <a:r>
            <a:rPr lang="en-US" dirty="0" smtClean="0"/>
            <a:t>File Transfer</a:t>
          </a:r>
          <a:endParaRPr lang="en-US" dirty="0"/>
        </a:p>
      </dgm:t>
    </dgm:pt>
    <dgm:pt modelId="{1516ACDE-2DF2-4872-86B6-BA6B9EE977ED}" type="parTrans" cxnId="{0ECF746D-E353-4EC2-B7E2-8B1CEA7DD6DC}">
      <dgm:prSet/>
      <dgm:spPr/>
      <dgm:t>
        <a:bodyPr/>
        <a:lstStyle/>
        <a:p>
          <a:endParaRPr lang="en-US"/>
        </a:p>
      </dgm:t>
    </dgm:pt>
    <dgm:pt modelId="{F4029846-15E9-46AB-B0FB-96A6979B2640}" type="sibTrans" cxnId="{0ECF746D-E353-4EC2-B7E2-8B1CEA7DD6DC}">
      <dgm:prSet/>
      <dgm:spPr/>
      <dgm:t>
        <a:bodyPr/>
        <a:lstStyle/>
        <a:p>
          <a:endParaRPr lang="en-US"/>
        </a:p>
      </dgm:t>
    </dgm:pt>
    <dgm:pt modelId="{B81AEB22-4C81-4427-919D-B54A17B5B2DA}">
      <dgm:prSet phldrT="[Text]"/>
      <dgm:spPr/>
      <dgm:t>
        <a:bodyPr/>
        <a:lstStyle/>
        <a:p>
          <a:r>
            <a:rPr lang="en-US" dirty="0" smtClean="0"/>
            <a:t>Chat </a:t>
          </a:r>
          <a:endParaRPr lang="en-US" dirty="0"/>
        </a:p>
      </dgm:t>
    </dgm:pt>
    <dgm:pt modelId="{53270491-86DE-4102-AB90-73403345A51A}" type="parTrans" cxnId="{C0773745-9E09-49AF-87D1-763209949D26}">
      <dgm:prSet/>
      <dgm:spPr/>
      <dgm:t>
        <a:bodyPr/>
        <a:lstStyle/>
        <a:p>
          <a:endParaRPr lang="en-US"/>
        </a:p>
      </dgm:t>
    </dgm:pt>
    <dgm:pt modelId="{890D91A0-D114-4ECC-BF52-68ADD293AE8B}" type="sibTrans" cxnId="{C0773745-9E09-49AF-87D1-763209949D26}">
      <dgm:prSet/>
      <dgm:spPr/>
      <dgm:t>
        <a:bodyPr/>
        <a:lstStyle/>
        <a:p>
          <a:endParaRPr lang="en-US"/>
        </a:p>
      </dgm:t>
    </dgm:pt>
    <dgm:pt modelId="{DAF50B60-B479-40D7-91B5-C2655ABFB018}">
      <dgm:prSet phldrT="[Text]"/>
      <dgm:spPr/>
      <dgm:t>
        <a:bodyPr/>
        <a:lstStyle/>
        <a:p>
          <a:r>
            <a:rPr lang="en-US" dirty="0" smtClean="0"/>
            <a:t>Web </a:t>
          </a:r>
          <a:endParaRPr lang="en-US" dirty="0"/>
        </a:p>
      </dgm:t>
    </dgm:pt>
    <dgm:pt modelId="{0EE3570B-D4C3-4FFD-800C-1AF320D5A85D}" type="parTrans" cxnId="{6F51E9BC-03B6-432A-8B9F-688BFBAB449A}">
      <dgm:prSet/>
      <dgm:spPr/>
      <dgm:t>
        <a:bodyPr/>
        <a:lstStyle/>
        <a:p>
          <a:endParaRPr lang="en-US"/>
        </a:p>
      </dgm:t>
    </dgm:pt>
    <dgm:pt modelId="{A5D223F5-814F-4161-AD02-CD3487C8D90C}" type="sibTrans" cxnId="{6F51E9BC-03B6-432A-8B9F-688BFBAB449A}">
      <dgm:prSet/>
      <dgm:spPr/>
      <dgm:t>
        <a:bodyPr/>
        <a:lstStyle/>
        <a:p>
          <a:endParaRPr lang="en-US"/>
        </a:p>
      </dgm:t>
    </dgm:pt>
    <dgm:pt modelId="{63847BE3-0D57-4A0D-BE15-3960DA8A994F}" type="pres">
      <dgm:prSet presAssocID="{04BBD879-C229-4181-B266-6CB1936E33E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9015B7E-BD3F-4F75-91C4-415F4D9A7DCA}" type="pres">
      <dgm:prSet presAssocID="{5D6EC8C1-4EC9-4EAD-BD06-BA1AF2F773EB}" presName="centerShape" presStyleLbl="node0" presStyleIdx="0" presStyleCnt="1" custLinFactNeighborX="-21896" custLinFactNeighborY="-9526"/>
      <dgm:spPr/>
    </dgm:pt>
    <dgm:pt modelId="{5AF3A8BC-CE2C-4AF4-8E31-7432EF27473D}" type="pres">
      <dgm:prSet presAssocID="{3CB6DDD5-B124-4F6B-B291-0ECDA6822A8B}" presName="Name9" presStyleLbl="parChTrans1D2" presStyleIdx="0" presStyleCnt="4"/>
      <dgm:spPr/>
    </dgm:pt>
    <dgm:pt modelId="{742D0CD7-6D2B-402D-B122-A7FEF5B227BC}" type="pres">
      <dgm:prSet presAssocID="{3CB6DDD5-B124-4F6B-B291-0ECDA6822A8B}" presName="connTx" presStyleLbl="parChTrans1D2" presStyleIdx="0" presStyleCnt="4"/>
      <dgm:spPr/>
    </dgm:pt>
    <dgm:pt modelId="{F3643220-13D2-4636-BF18-4456F6F05404}" type="pres">
      <dgm:prSet presAssocID="{4B115770-BE07-4F0A-825E-D1B7E46E0FEB}" presName="node" presStyleLbl="node1" presStyleIdx="0" presStyleCnt="4" custScaleX="82645" custScaleY="60271" custRadScaleRad="123035" custRadScaleInc="120208">
        <dgm:presLayoutVars>
          <dgm:bulletEnabled val="1"/>
        </dgm:presLayoutVars>
      </dgm:prSet>
      <dgm:spPr/>
    </dgm:pt>
    <dgm:pt modelId="{F67B5127-72E7-4DBB-9E0F-AE26ED461881}" type="pres">
      <dgm:prSet presAssocID="{1516ACDE-2DF2-4872-86B6-BA6B9EE977ED}" presName="Name9" presStyleLbl="parChTrans1D2" presStyleIdx="1" presStyleCnt="4"/>
      <dgm:spPr/>
    </dgm:pt>
    <dgm:pt modelId="{EB073E40-10E6-4AC8-AB3A-216921287734}" type="pres">
      <dgm:prSet presAssocID="{1516ACDE-2DF2-4872-86B6-BA6B9EE977ED}" presName="connTx" presStyleLbl="parChTrans1D2" presStyleIdx="1" presStyleCnt="4"/>
      <dgm:spPr/>
    </dgm:pt>
    <dgm:pt modelId="{9DE89DA2-0F83-401A-A797-6BBD6FC062D8}" type="pres">
      <dgm:prSet presAssocID="{938FE286-679F-47E7-90F9-A72A3D83B61A}" presName="node" presStyleLbl="node1" presStyleIdx="1" presStyleCnt="4" custScaleX="142787" custScaleY="113789" custRadScaleRad="189388" custRadScaleInc="15805">
        <dgm:presLayoutVars>
          <dgm:bulletEnabled val="1"/>
        </dgm:presLayoutVars>
      </dgm:prSet>
      <dgm:spPr/>
    </dgm:pt>
    <dgm:pt modelId="{D9AEF143-6935-41A9-878B-2F8D89F68D26}" type="pres">
      <dgm:prSet presAssocID="{53270491-86DE-4102-AB90-73403345A51A}" presName="Name9" presStyleLbl="parChTrans1D2" presStyleIdx="2" presStyleCnt="4"/>
      <dgm:spPr/>
    </dgm:pt>
    <dgm:pt modelId="{32B7A283-76A4-4D91-A447-DEAB8235449A}" type="pres">
      <dgm:prSet presAssocID="{53270491-86DE-4102-AB90-73403345A51A}" presName="connTx" presStyleLbl="parChTrans1D2" presStyleIdx="2" presStyleCnt="4"/>
      <dgm:spPr/>
    </dgm:pt>
    <dgm:pt modelId="{D22C3675-2B6B-4D23-BF0E-58B4DC1A6FEE}" type="pres">
      <dgm:prSet presAssocID="{B81AEB22-4C81-4427-919D-B54A17B5B2DA}" presName="node" presStyleLbl="node1" presStyleIdx="2" presStyleCnt="4">
        <dgm:presLayoutVars>
          <dgm:bulletEnabled val="1"/>
        </dgm:presLayoutVars>
      </dgm:prSet>
      <dgm:spPr/>
    </dgm:pt>
    <dgm:pt modelId="{6E02D391-251E-4E18-BFB3-8F94D8227BEB}" type="pres">
      <dgm:prSet presAssocID="{0EE3570B-D4C3-4FFD-800C-1AF320D5A85D}" presName="Name9" presStyleLbl="parChTrans1D2" presStyleIdx="3" presStyleCnt="4"/>
      <dgm:spPr/>
    </dgm:pt>
    <dgm:pt modelId="{8DAE00D6-E906-42C4-B7AE-B78CB2C8E644}" type="pres">
      <dgm:prSet presAssocID="{0EE3570B-D4C3-4FFD-800C-1AF320D5A85D}" presName="connTx" presStyleLbl="parChTrans1D2" presStyleIdx="3" presStyleCnt="4"/>
      <dgm:spPr/>
    </dgm:pt>
    <dgm:pt modelId="{5BD4D9EE-FE43-42DD-8053-263134F16161}" type="pres">
      <dgm:prSet presAssocID="{DAF50B60-B479-40D7-91B5-C2655ABFB018}" presName="node" presStyleLbl="node1" presStyleIdx="3" presStyleCnt="4" custScaleX="197210" custScaleY="171536" custRadScaleRad="227084" custRadScaleInc="18969">
        <dgm:presLayoutVars>
          <dgm:bulletEnabled val="1"/>
        </dgm:presLayoutVars>
      </dgm:prSet>
      <dgm:spPr/>
    </dgm:pt>
  </dgm:ptLst>
  <dgm:cxnLst>
    <dgm:cxn modelId="{8538F48B-0049-4A97-BB95-998F9E297C66}" srcId="{04BBD879-C229-4181-B266-6CB1936E33EC}" destId="{5D6EC8C1-4EC9-4EAD-BD06-BA1AF2F773EB}" srcOrd="0" destOrd="0" parTransId="{BEBC673C-4CF7-42A0-8DD7-BC403E1122F1}" sibTransId="{5B145792-CC30-4844-BA51-49B053603154}"/>
    <dgm:cxn modelId="{C0773745-9E09-49AF-87D1-763209949D26}" srcId="{5D6EC8C1-4EC9-4EAD-BD06-BA1AF2F773EB}" destId="{B81AEB22-4C81-4427-919D-B54A17B5B2DA}" srcOrd="2" destOrd="0" parTransId="{53270491-86DE-4102-AB90-73403345A51A}" sibTransId="{890D91A0-D114-4ECC-BF52-68ADD293AE8B}"/>
    <dgm:cxn modelId="{6F51E9BC-03B6-432A-8B9F-688BFBAB449A}" srcId="{5D6EC8C1-4EC9-4EAD-BD06-BA1AF2F773EB}" destId="{DAF50B60-B479-40D7-91B5-C2655ABFB018}" srcOrd="3" destOrd="0" parTransId="{0EE3570B-D4C3-4FFD-800C-1AF320D5A85D}" sibTransId="{A5D223F5-814F-4161-AD02-CD3487C8D90C}"/>
    <dgm:cxn modelId="{64B4AE92-96A4-46BC-91E8-618F2B56E4F6}" type="presOf" srcId="{5D6EC8C1-4EC9-4EAD-BD06-BA1AF2F773EB}" destId="{A9015B7E-BD3F-4F75-91C4-415F4D9A7DCA}" srcOrd="0" destOrd="0" presId="urn:microsoft.com/office/officeart/2005/8/layout/radial1"/>
    <dgm:cxn modelId="{B2D3241A-9A18-4796-9EAB-9BFFDD647B28}" type="presOf" srcId="{B81AEB22-4C81-4427-919D-B54A17B5B2DA}" destId="{D22C3675-2B6B-4D23-BF0E-58B4DC1A6FEE}" srcOrd="0" destOrd="0" presId="urn:microsoft.com/office/officeart/2005/8/layout/radial1"/>
    <dgm:cxn modelId="{32C012CB-2B45-4E3D-9892-4856A8E695B7}" type="presOf" srcId="{53270491-86DE-4102-AB90-73403345A51A}" destId="{D9AEF143-6935-41A9-878B-2F8D89F68D26}" srcOrd="0" destOrd="0" presId="urn:microsoft.com/office/officeart/2005/8/layout/radial1"/>
    <dgm:cxn modelId="{58F860E1-AF41-4BE5-A687-A99C258D6DD3}" type="presOf" srcId="{1516ACDE-2DF2-4872-86B6-BA6B9EE977ED}" destId="{F67B5127-72E7-4DBB-9E0F-AE26ED461881}" srcOrd="0" destOrd="0" presId="urn:microsoft.com/office/officeart/2005/8/layout/radial1"/>
    <dgm:cxn modelId="{FF94A77D-F858-49A1-B57D-84B011E88926}" type="presOf" srcId="{0EE3570B-D4C3-4FFD-800C-1AF320D5A85D}" destId="{8DAE00D6-E906-42C4-B7AE-B78CB2C8E644}" srcOrd="1" destOrd="0" presId="urn:microsoft.com/office/officeart/2005/8/layout/radial1"/>
    <dgm:cxn modelId="{3B14B300-4EE9-40BF-9468-3D85E5FF9315}" type="presOf" srcId="{0EE3570B-D4C3-4FFD-800C-1AF320D5A85D}" destId="{6E02D391-251E-4E18-BFB3-8F94D8227BEB}" srcOrd="0" destOrd="0" presId="urn:microsoft.com/office/officeart/2005/8/layout/radial1"/>
    <dgm:cxn modelId="{3089F2D9-99E6-4223-B9A2-CAFB533F07A6}" type="presOf" srcId="{1516ACDE-2DF2-4872-86B6-BA6B9EE977ED}" destId="{EB073E40-10E6-4AC8-AB3A-216921287734}" srcOrd="1" destOrd="0" presId="urn:microsoft.com/office/officeart/2005/8/layout/radial1"/>
    <dgm:cxn modelId="{EB5E50E7-1DCA-4DF2-A527-B4239112F383}" type="presOf" srcId="{53270491-86DE-4102-AB90-73403345A51A}" destId="{32B7A283-76A4-4D91-A447-DEAB8235449A}" srcOrd="1" destOrd="0" presId="urn:microsoft.com/office/officeart/2005/8/layout/radial1"/>
    <dgm:cxn modelId="{76F11408-C253-4527-B334-ECE11C9840BA}" type="presOf" srcId="{DAF50B60-B479-40D7-91B5-C2655ABFB018}" destId="{5BD4D9EE-FE43-42DD-8053-263134F16161}" srcOrd="0" destOrd="0" presId="urn:microsoft.com/office/officeart/2005/8/layout/radial1"/>
    <dgm:cxn modelId="{DC614322-B7FF-4A1E-8E69-EEECCE48FA3A}" srcId="{5D6EC8C1-4EC9-4EAD-BD06-BA1AF2F773EB}" destId="{4B115770-BE07-4F0A-825E-D1B7E46E0FEB}" srcOrd="0" destOrd="0" parTransId="{3CB6DDD5-B124-4F6B-B291-0ECDA6822A8B}" sibTransId="{51F673E6-024E-4060-BB67-5545FDB6B21F}"/>
    <dgm:cxn modelId="{0ECF746D-E353-4EC2-B7E2-8B1CEA7DD6DC}" srcId="{5D6EC8C1-4EC9-4EAD-BD06-BA1AF2F773EB}" destId="{938FE286-679F-47E7-90F9-A72A3D83B61A}" srcOrd="1" destOrd="0" parTransId="{1516ACDE-2DF2-4872-86B6-BA6B9EE977ED}" sibTransId="{F4029846-15E9-46AB-B0FB-96A6979B2640}"/>
    <dgm:cxn modelId="{E8FDDE4F-2F1A-49C0-878D-F9C82904D61B}" type="presOf" srcId="{938FE286-679F-47E7-90F9-A72A3D83B61A}" destId="{9DE89DA2-0F83-401A-A797-6BBD6FC062D8}" srcOrd="0" destOrd="0" presId="urn:microsoft.com/office/officeart/2005/8/layout/radial1"/>
    <dgm:cxn modelId="{0C51D6F0-358A-403D-BDCC-B56E6FB676DC}" type="presOf" srcId="{4B115770-BE07-4F0A-825E-D1B7E46E0FEB}" destId="{F3643220-13D2-4636-BF18-4456F6F05404}" srcOrd="0" destOrd="0" presId="urn:microsoft.com/office/officeart/2005/8/layout/radial1"/>
    <dgm:cxn modelId="{A174F847-2ED0-425E-8741-0AAFF5B88184}" type="presOf" srcId="{3CB6DDD5-B124-4F6B-B291-0ECDA6822A8B}" destId="{742D0CD7-6D2B-402D-B122-A7FEF5B227BC}" srcOrd="1" destOrd="0" presId="urn:microsoft.com/office/officeart/2005/8/layout/radial1"/>
    <dgm:cxn modelId="{C4DBBDFB-D9B0-4C5D-A221-0E0D827297F0}" type="presOf" srcId="{04BBD879-C229-4181-B266-6CB1936E33EC}" destId="{63847BE3-0D57-4A0D-BE15-3960DA8A994F}" srcOrd="0" destOrd="0" presId="urn:microsoft.com/office/officeart/2005/8/layout/radial1"/>
    <dgm:cxn modelId="{946F7E2D-0585-4FAA-9497-5E56E81DF2D4}" type="presOf" srcId="{3CB6DDD5-B124-4F6B-B291-0ECDA6822A8B}" destId="{5AF3A8BC-CE2C-4AF4-8E31-7432EF27473D}" srcOrd="0" destOrd="0" presId="urn:microsoft.com/office/officeart/2005/8/layout/radial1"/>
    <dgm:cxn modelId="{25CD2050-F30E-4946-A16D-5FD3970A5235}" type="presParOf" srcId="{63847BE3-0D57-4A0D-BE15-3960DA8A994F}" destId="{A9015B7E-BD3F-4F75-91C4-415F4D9A7DCA}" srcOrd="0" destOrd="0" presId="urn:microsoft.com/office/officeart/2005/8/layout/radial1"/>
    <dgm:cxn modelId="{09544EE7-A464-460E-8111-79A953E8A5CB}" type="presParOf" srcId="{63847BE3-0D57-4A0D-BE15-3960DA8A994F}" destId="{5AF3A8BC-CE2C-4AF4-8E31-7432EF27473D}" srcOrd="1" destOrd="0" presId="urn:microsoft.com/office/officeart/2005/8/layout/radial1"/>
    <dgm:cxn modelId="{007E2133-695F-476A-B3AE-15D795518217}" type="presParOf" srcId="{5AF3A8BC-CE2C-4AF4-8E31-7432EF27473D}" destId="{742D0CD7-6D2B-402D-B122-A7FEF5B227BC}" srcOrd="0" destOrd="0" presId="urn:microsoft.com/office/officeart/2005/8/layout/radial1"/>
    <dgm:cxn modelId="{7F881FDD-E9CE-4D32-B0AA-E30B8D65EDA9}" type="presParOf" srcId="{63847BE3-0D57-4A0D-BE15-3960DA8A994F}" destId="{F3643220-13D2-4636-BF18-4456F6F05404}" srcOrd="2" destOrd="0" presId="urn:microsoft.com/office/officeart/2005/8/layout/radial1"/>
    <dgm:cxn modelId="{3E7223B6-A015-478E-BA76-1461CEDA92B7}" type="presParOf" srcId="{63847BE3-0D57-4A0D-BE15-3960DA8A994F}" destId="{F67B5127-72E7-4DBB-9E0F-AE26ED461881}" srcOrd="3" destOrd="0" presId="urn:microsoft.com/office/officeart/2005/8/layout/radial1"/>
    <dgm:cxn modelId="{CF80ACE5-417E-45D0-A77C-E0742253D546}" type="presParOf" srcId="{F67B5127-72E7-4DBB-9E0F-AE26ED461881}" destId="{EB073E40-10E6-4AC8-AB3A-216921287734}" srcOrd="0" destOrd="0" presId="urn:microsoft.com/office/officeart/2005/8/layout/radial1"/>
    <dgm:cxn modelId="{B92DA983-69BB-4F37-9852-1D31F66B8052}" type="presParOf" srcId="{63847BE3-0D57-4A0D-BE15-3960DA8A994F}" destId="{9DE89DA2-0F83-401A-A797-6BBD6FC062D8}" srcOrd="4" destOrd="0" presId="urn:microsoft.com/office/officeart/2005/8/layout/radial1"/>
    <dgm:cxn modelId="{C5022AE1-AD18-47B9-864B-A43B62298C45}" type="presParOf" srcId="{63847BE3-0D57-4A0D-BE15-3960DA8A994F}" destId="{D9AEF143-6935-41A9-878B-2F8D89F68D26}" srcOrd="5" destOrd="0" presId="urn:microsoft.com/office/officeart/2005/8/layout/radial1"/>
    <dgm:cxn modelId="{D229A46A-8643-4088-AE8E-AEF72F7439D5}" type="presParOf" srcId="{D9AEF143-6935-41A9-878B-2F8D89F68D26}" destId="{32B7A283-76A4-4D91-A447-DEAB8235449A}" srcOrd="0" destOrd="0" presId="urn:microsoft.com/office/officeart/2005/8/layout/radial1"/>
    <dgm:cxn modelId="{8D589671-4B0B-47E6-A4E3-2BA55BCC439B}" type="presParOf" srcId="{63847BE3-0D57-4A0D-BE15-3960DA8A994F}" destId="{D22C3675-2B6B-4D23-BF0E-58B4DC1A6FEE}" srcOrd="6" destOrd="0" presId="urn:microsoft.com/office/officeart/2005/8/layout/radial1"/>
    <dgm:cxn modelId="{9E4CAE9F-54B1-46A9-B2F9-1A29E5BD5B2B}" type="presParOf" srcId="{63847BE3-0D57-4A0D-BE15-3960DA8A994F}" destId="{6E02D391-251E-4E18-BFB3-8F94D8227BEB}" srcOrd="7" destOrd="0" presId="urn:microsoft.com/office/officeart/2005/8/layout/radial1"/>
    <dgm:cxn modelId="{116563AB-9D87-4F7B-9B98-AB6A46A9D451}" type="presParOf" srcId="{6E02D391-251E-4E18-BFB3-8F94D8227BEB}" destId="{8DAE00D6-E906-42C4-B7AE-B78CB2C8E644}" srcOrd="0" destOrd="0" presId="urn:microsoft.com/office/officeart/2005/8/layout/radial1"/>
    <dgm:cxn modelId="{387117AB-8780-4375-87C7-BE77568EDCC3}" type="presParOf" srcId="{63847BE3-0D57-4A0D-BE15-3960DA8A994F}" destId="{5BD4D9EE-FE43-42DD-8053-263134F1616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15B7E-BD3F-4F75-91C4-415F4D9A7DCA}">
      <dsp:nvSpPr>
        <dsp:cNvPr id="0" name=""/>
        <dsp:cNvSpPr/>
      </dsp:nvSpPr>
      <dsp:spPr>
        <a:xfrm>
          <a:off x="4138531" y="1160213"/>
          <a:ext cx="1198470" cy="119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Internet </a:t>
          </a:r>
          <a:endParaRPr lang="en-US" sz="1900" kern="1200" dirty="0"/>
        </a:p>
      </dsp:txBody>
      <dsp:txXfrm>
        <a:off x="4314043" y="1335725"/>
        <a:ext cx="847446" cy="847446"/>
      </dsp:txXfrm>
    </dsp:sp>
    <dsp:sp modelId="{5AF3A8BC-CE2C-4AF4-8E31-7432EF27473D}">
      <dsp:nvSpPr>
        <dsp:cNvPr id="0" name=""/>
        <dsp:cNvSpPr/>
      </dsp:nvSpPr>
      <dsp:spPr>
        <a:xfrm rot="20381143">
          <a:off x="5258809" y="1312742"/>
          <a:ext cx="1315858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1315858" y="10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3842" y="1290103"/>
        <a:ext cx="65792" cy="65792"/>
      </dsp:txXfrm>
    </dsp:sp>
    <dsp:sp modelId="{F3643220-13D2-4636-BF18-4456F6F05404}">
      <dsp:nvSpPr>
        <dsp:cNvPr id="0" name=""/>
        <dsp:cNvSpPr/>
      </dsp:nvSpPr>
      <dsp:spPr>
        <a:xfrm>
          <a:off x="6480108" y="569944"/>
          <a:ext cx="990476" cy="7223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Mail </a:t>
          </a:r>
          <a:endParaRPr lang="en-US" sz="2700" kern="1200" dirty="0"/>
        </a:p>
      </dsp:txBody>
      <dsp:txXfrm>
        <a:off x="6625160" y="675727"/>
        <a:ext cx="700372" cy="510764"/>
      </dsp:txXfrm>
    </dsp:sp>
    <dsp:sp modelId="{F67B5127-72E7-4DBB-9E0F-AE26ED461881}">
      <dsp:nvSpPr>
        <dsp:cNvPr id="0" name=""/>
        <dsp:cNvSpPr/>
      </dsp:nvSpPr>
      <dsp:spPr>
        <a:xfrm rot="623594">
          <a:off x="5308893" y="2058253"/>
          <a:ext cx="2227870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227870" y="10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367132" y="2012813"/>
        <a:ext cx="111393" cy="111393"/>
      </dsp:txXfrm>
    </dsp:sp>
    <dsp:sp modelId="{9DE89DA2-0F83-401A-A797-6BBD6FC062D8}">
      <dsp:nvSpPr>
        <dsp:cNvPr id="0" name=""/>
        <dsp:cNvSpPr/>
      </dsp:nvSpPr>
      <dsp:spPr>
        <a:xfrm>
          <a:off x="7496688" y="1740538"/>
          <a:ext cx="1711260" cy="13637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File Transfer</a:t>
          </a:r>
          <a:endParaRPr lang="en-US" sz="2700" kern="1200" dirty="0"/>
        </a:p>
      </dsp:txBody>
      <dsp:txXfrm>
        <a:off x="7747296" y="1940251"/>
        <a:ext cx="1210044" cy="964302"/>
      </dsp:txXfrm>
    </dsp:sp>
    <dsp:sp modelId="{D9AEF143-6935-41A9-878B-2F8D89F68D26}">
      <dsp:nvSpPr>
        <dsp:cNvPr id="0" name=""/>
        <dsp:cNvSpPr/>
      </dsp:nvSpPr>
      <dsp:spPr>
        <a:xfrm rot="4188270">
          <a:off x="4689201" y="2677714"/>
          <a:ext cx="780224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780224" y="10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59808" y="2668466"/>
        <a:ext cx="39011" cy="39011"/>
      </dsp:txXfrm>
    </dsp:sp>
    <dsp:sp modelId="{D22C3675-2B6B-4D23-BF0E-58B4DC1A6FEE}">
      <dsp:nvSpPr>
        <dsp:cNvPr id="0" name=""/>
        <dsp:cNvSpPr/>
      </dsp:nvSpPr>
      <dsp:spPr>
        <a:xfrm>
          <a:off x="4821625" y="3017259"/>
          <a:ext cx="1198470" cy="119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Chat </a:t>
          </a:r>
          <a:endParaRPr lang="en-US" sz="2700" kern="1200" dirty="0"/>
        </a:p>
      </dsp:txBody>
      <dsp:txXfrm>
        <a:off x="4997137" y="3192771"/>
        <a:ext cx="847446" cy="847446"/>
      </dsp:txXfrm>
    </dsp:sp>
    <dsp:sp modelId="{6E02D391-251E-4E18-BFB3-8F94D8227BEB}">
      <dsp:nvSpPr>
        <dsp:cNvPr id="0" name=""/>
        <dsp:cNvSpPr/>
      </dsp:nvSpPr>
      <dsp:spPr>
        <a:xfrm rot="11078069">
          <a:off x="3092842" y="1658380"/>
          <a:ext cx="104936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1049363" y="10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591290" y="1642403"/>
        <a:ext cx="52468" cy="52468"/>
      </dsp:txXfrm>
    </dsp:sp>
    <dsp:sp modelId="{5BD4D9EE-FE43-42DD-8053-263134F16161}">
      <dsp:nvSpPr>
        <dsp:cNvPr id="0" name=""/>
        <dsp:cNvSpPr/>
      </dsp:nvSpPr>
      <dsp:spPr>
        <a:xfrm>
          <a:off x="736152" y="502955"/>
          <a:ext cx="2363504" cy="2055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Web </a:t>
          </a:r>
          <a:endParaRPr lang="en-US" sz="2700" kern="1200" dirty="0"/>
        </a:p>
      </dsp:txBody>
      <dsp:txXfrm>
        <a:off x="1082279" y="804021"/>
        <a:ext cx="1671250" cy="1453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EA7-4AD5-44FB-BE52-8C9671A4736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F2D0-C6F3-4830-AFB4-71ADE727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EA7-4AD5-44FB-BE52-8C9671A4736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F2D0-C6F3-4830-AFB4-71ADE727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EA7-4AD5-44FB-BE52-8C9671A4736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F2D0-C6F3-4830-AFB4-71ADE727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EA7-4AD5-44FB-BE52-8C9671A4736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F2D0-C6F3-4830-AFB4-71ADE727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EA7-4AD5-44FB-BE52-8C9671A4736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F2D0-C6F3-4830-AFB4-71ADE727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EA7-4AD5-44FB-BE52-8C9671A4736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F2D0-C6F3-4830-AFB4-71ADE727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EA7-4AD5-44FB-BE52-8C9671A4736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F2D0-C6F3-4830-AFB4-71ADE727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EA7-4AD5-44FB-BE52-8C9671A4736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F2D0-C6F3-4830-AFB4-71ADE727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0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EA7-4AD5-44FB-BE52-8C9671A4736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F2D0-C6F3-4830-AFB4-71ADE727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EA7-4AD5-44FB-BE52-8C9671A4736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F2D0-C6F3-4830-AFB4-71ADE727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EA7-4AD5-44FB-BE52-8C9671A4736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F2D0-C6F3-4830-AFB4-71ADE727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DEA7-4AD5-44FB-BE52-8C9671A47361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F2D0-C6F3-4830-AFB4-71ADE727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tandar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rfc/rfc1738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PEMROGRAMAN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PERTEMUAN 1</a:t>
            </a:r>
          </a:p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6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&gt;&gt;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software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ijalankan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computer server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erfungsi</a:t>
            </a:r>
            <a:r>
              <a:rPr lang="en-US" dirty="0" smtClean="0"/>
              <a:t> agar </a:t>
            </a:r>
            <a:r>
              <a:rPr lang="en-US" dirty="0" err="1" smtClean="0"/>
              <a:t>dokumen</a:t>
            </a:r>
            <a:r>
              <a:rPr lang="en-US" dirty="0" smtClean="0"/>
              <a:t> web yang </a:t>
            </a:r>
            <a:r>
              <a:rPr lang="en-US" dirty="0" err="1" smtClean="0"/>
              <a:t>disimpan</a:t>
            </a:r>
            <a:r>
              <a:rPr lang="en-US" dirty="0" smtClean="0"/>
              <a:t> di server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 di internet</a:t>
            </a:r>
          </a:p>
          <a:p>
            <a:r>
              <a:rPr lang="en-US" dirty="0" smtClean="0"/>
              <a:t>Software web server yang </a:t>
            </a:r>
            <a:r>
              <a:rPr lang="en-US" dirty="0" err="1" smtClean="0"/>
              <a:t>pernah</a:t>
            </a:r>
            <a:r>
              <a:rPr lang="en-US" dirty="0" smtClean="0"/>
              <a:t> popular</a:t>
            </a:r>
            <a:endParaRPr lang="en-US" dirty="0"/>
          </a:p>
          <a:p>
            <a:pPr lvl="1"/>
            <a:r>
              <a:rPr lang="en-US" dirty="0" smtClean="0"/>
              <a:t>Apache (Linux &amp; Windows)</a:t>
            </a:r>
          </a:p>
          <a:p>
            <a:pPr lvl="1"/>
            <a:r>
              <a:rPr lang="en-US" dirty="0" smtClean="0"/>
              <a:t>MS Internet Information Server / IIS (Windows) / PWS (Win98)</a:t>
            </a:r>
          </a:p>
          <a:p>
            <a:pPr lvl="1"/>
            <a:r>
              <a:rPr lang="en-US" dirty="0" smtClean="0"/>
              <a:t>Tomcat </a:t>
            </a:r>
            <a:r>
              <a:rPr lang="en-US" dirty="0" err="1" smtClean="0"/>
              <a:t>untuk</a:t>
            </a:r>
            <a:r>
              <a:rPr lang="en-US" dirty="0" smtClean="0"/>
              <a:t> Java (Windows &amp; Linux)</a:t>
            </a:r>
          </a:p>
        </p:txBody>
      </p:sp>
    </p:spTree>
    <p:extLst>
      <p:ext uri="{BB962C8B-B14F-4D97-AF65-F5344CB8AC3E}">
        <p14:creationId xmlns:p14="http://schemas.microsoft.com/office/powerpoint/2010/main" val="316315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1.0 “The mostly read-only web”</a:t>
            </a:r>
          </a:p>
          <a:p>
            <a:r>
              <a:rPr lang="en-US" dirty="0" smtClean="0"/>
              <a:t>Web 2.0 “The widely read-write web”</a:t>
            </a:r>
          </a:p>
          <a:p>
            <a:r>
              <a:rPr lang="en-US" dirty="0" smtClean="0"/>
              <a:t>Web 3.0 “The semantic web”</a:t>
            </a:r>
          </a:p>
          <a:p>
            <a:endParaRPr lang="en-US" dirty="0"/>
          </a:p>
          <a:p>
            <a:r>
              <a:rPr lang="en-US" dirty="0" err="1" smtClean="0"/>
              <a:t>Diskusikan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teman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web </a:t>
            </a:r>
            <a:r>
              <a:rPr lang="en-US" dirty="0" err="1" smtClean="0"/>
              <a:t>tersebut</a:t>
            </a:r>
            <a:r>
              <a:rPr lang="en-US" dirty="0" smtClean="0"/>
              <a:t> (Web 1.0 &gt;&gt; Web 2.0 &gt;&gt; Web 3.0)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7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Web </a:t>
            </a:r>
            <a:br>
              <a:rPr lang="en-US" dirty="0" smtClean="0"/>
            </a:br>
            <a:r>
              <a:rPr lang="en-US" dirty="0" err="1" smtClean="0"/>
              <a:t>Berbasis</a:t>
            </a:r>
            <a:r>
              <a:rPr lang="en-US" dirty="0" smtClean="0"/>
              <a:t> Client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hp</a:t>
            </a:r>
            <a:r>
              <a:rPr lang="en-US" dirty="0" smtClean="0"/>
              <a:t>/laptop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lowongan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web development (ex: jobstreet.co.id, karir.com)</a:t>
            </a:r>
          </a:p>
          <a:p>
            <a:r>
              <a:rPr lang="en-US" dirty="0" smtClean="0"/>
              <a:t>Web development?</a:t>
            </a:r>
          </a:p>
          <a:p>
            <a:pPr marL="457200" lvl="1" indent="0">
              <a:buNone/>
            </a:pPr>
            <a:r>
              <a:rPr lang="en-US" dirty="0" smtClean="0"/>
              <a:t>Front-end developer</a:t>
            </a:r>
          </a:p>
          <a:p>
            <a:pPr marL="457200" lvl="1" indent="0">
              <a:buNone/>
            </a:pPr>
            <a:r>
              <a:rPr lang="en-US" dirty="0" smtClean="0"/>
              <a:t>Backend developer</a:t>
            </a:r>
          </a:p>
          <a:p>
            <a:pPr marL="457200" lvl="1" indent="0">
              <a:buNone/>
            </a:pPr>
            <a:r>
              <a:rPr lang="en-US" dirty="0" smtClean="0"/>
              <a:t>Database developer</a:t>
            </a:r>
          </a:p>
          <a:p>
            <a:pPr marL="457200" lvl="1" indent="0">
              <a:buNone/>
            </a:pPr>
            <a:r>
              <a:rPr lang="en-US" dirty="0" smtClean="0"/>
              <a:t>UI/UX developer</a:t>
            </a:r>
          </a:p>
          <a:p>
            <a:pPr marL="457200" lvl="1" indent="0">
              <a:buNone/>
            </a:pPr>
            <a:r>
              <a:rPr lang="en-US" dirty="0" smtClean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370986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vs server-side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530480"/>
              </p:ext>
            </p:extLst>
          </p:nvPr>
        </p:nvGraphicFramePr>
        <p:xfrm>
          <a:off x="838200" y="1825625"/>
          <a:ext cx="10515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0035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Client-side “programming”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Server-side “programming”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 smtClean="0"/>
                        <a:t>Client-side programming </a:t>
                      </a:r>
                      <a:r>
                        <a:rPr lang="en-US" sz="2500" dirty="0" err="1" smtClean="0"/>
                        <a:t>biasanya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dikerjakan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oleh</a:t>
                      </a:r>
                      <a:r>
                        <a:rPr lang="en-US" sz="2500" dirty="0" smtClean="0"/>
                        <a:t> front-end developer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 err="1" smtClean="0"/>
                        <a:t>Lebih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kepada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tampilan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dan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interaksi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pengguna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dengan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halaman</a:t>
                      </a:r>
                      <a:r>
                        <a:rPr lang="en-US" sz="2500" dirty="0" smtClean="0"/>
                        <a:t> web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 err="1" smtClean="0"/>
                        <a:t>Komponen</a:t>
                      </a:r>
                      <a:r>
                        <a:rPr lang="en-US" sz="2500" dirty="0" smtClean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 smtClean="0"/>
                        <a:t>HTML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 smtClean="0"/>
                        <a:t>CSS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 smtClean="0"/>
                        <a:t>JavaScript</a:t>
                      </a:r>
                    </a:p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 smtClean="0"/>
                        <a:t>Server-side programming </a:t>
                      </a:r>
                      <a:r>
                        <a:rPr lang="en-US" sz="2500" dirty="0" err="1" smtClean="0"/>
                        <a:t>biasanya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dikerjakan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oleh</a:t>
                      </a:r>
                      <a:r>
                        <a:rPr lang="en-US" sz="2500" dirty="0" smtClean="0"/>
                        <a:t> back-end developer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 err="1" smtClean="0"/>
                        <a:t>Lebih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kepada</a:t>
                      </a:r>
                      <a:r>
                        <a:rPr lang="en-US" sz="2500" dirty="0" smtClean="0"/>
                        <a:t> logic </a:t>
                      </a:r>
                      <a:r>
                        <a:rPr lang="en-US" sz="2500" dirty="0" err="1" smtClean="0"/>
                        <a:t>atau</a:t>
                      </a:r>
                      <a:r>
                        <a:rPr lang="en-US" sz="2500" dirty="0" smtClean="0"/>
                        <a:t> proses </a:t>
                      </a:r>
                      <a:r>
                        <a:rPr lang="en-US" sz="2500" dirty="0" err="1" smtClean="0"/>
                        <a:t>bisnis</a:t>
                      </a:r>
                      <a:r>
                        <a:rPr lang="en-US" sz="2500" dirty="0" smtClean="0"/>
                        <a:t> di web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 err="1" smtClean="0"/>
                        <a:t>Teknologi</a:t>
                      </a:r>
                      <a:r>
                        <a:rPr lang="en-US" sz="2500" dirty="0" smtClean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 smtClean="0"/>
                        <a:t>PHP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 smtClean="0"/>
                        <a:t>Java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 err="1" smtClean="0"/>
                        <a:t>Phyton</a:t>
                      </a:r>
                      <a:endParaRPr lang="en-US" sz="2500" dirty="0" smtClean="0"/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(World Wide Web Consortium)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r>
              <a:rPr lang="en-US" dirty="0" smtClean="0"/>
              <a:t> global yang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web (di </a:t>
            </a:r>
            <a:r>
              <a:rPr lang="en-US" dirty="0" smtClean="0">
                <a:hlinkClick r:id="rId2"/>
              </a:rPr>
              <a:t>https://www.w3.org/standars/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developer web:</a:t>
            </a:r>
          </a:p>
          <a:p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Dokumentasi</a:t>
            </a:r>
            <a:r>
              <a:rPr lang="en-US" dirty="0" smtClean="0"/>
              <a:t> HTML, CSS, JavaScript</a:t>
            </a:r>
          </a:p>
          <a:p>
            <a:r>
              <a:rPr lang="en-US" dirty="0" smtClean="0"/>
              <a:t>Web testing</a:t>
            </a:r>
          </a:p>
          <a:p>
            <a:r>
              <a:rPr lang="en-US" dirty="0" err="1" smtClean="0"/>
              <a:t>dll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55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world wide web?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https://www.youtube.com/watch?v=J8hzJxb0rpc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3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Web (Client-Server)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904" y="1892842"/>
            <a:ext cx="8229600" cy="39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5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== Web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hp</a:t>
            </a:r>
            <a:r>
              <a:rPr lang="en-US" dirty="0" smtClean="0"/>
              <a:t>/laptop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sebentar</a:t>
            </a:r>
            <a:r>
              <a:rPr lang="en-US" dirty="0" smtClean="0"/>
              <a:t> (10 </a:t>
            </a:r>
            <a:r>
              <a:rPr lang="en-US" dirty="0" err="1" smtClean="0"/>
              <a:t>menit</a:t>
            </a:r>
            <a:r>
              <a:rPr lang="en-US" dirty="0" smtClean="0"/>
              <a:t>)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internet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web.</a:t>
            </a:r>
          </a:p>
          <a:p>
            <a:r>
              <a:rPr lang="en-US" dirty="0" err="1" smtClean="0"/>
              <a:t>Temukan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di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duni</a:t>
            </a:r>
            <a:endParaRPr lang="en-US" dirty="0" smtClean="0"/>
          </a:p>
          <a:p>
            <a:r>
              <a:rPr lang="en-US" dirty="0" err="1" smtClean="0"/>
              <a:t>Protokol</a:t>
            </a:r>
            <a:r>
              <a:rPr lang="en-US" dirty="0" smtClean="0"/>
              <a:t> TCP/IP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1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Fasilitas</a:t>
            </a:r>
            <a:r>
              <a:rPr lang="en-US" dirty="0" smtClean="0"/>
              <a:t> Internet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0981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62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Layanan</a:t>
            </a:r>
            <a:r>
              <a:rPr lang="en-US" dirty="0" smtClean="0"/>
              <a:t> internet yang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3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Internet VS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923824"/>
              </p:ext>
            </p:extLst>
          </p:nvPr>
        </p:nvGraphicFramePr>
        <p:xfrm>
          <a:off x="838200" y="1825625"/>
          <a:ext cx="10515600" cy="4145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Aplikasi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dirty="0" err="1" smtClean="0"/>
                        <a:t>Berbasis</a:t>
                      </a:r>
                      <a:r>
                        <a:rPr lang="en-US" sz="2600" dirty="0" smtClean="0"/>
                        <a:t> Internet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Aplikasi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dirty="0" err="1" smtClean="0"/>
                        <a:t>Berbasis</a:t>
                      </a:r>
                      <a:r>
                        <a:rPr lang="en-US" sz="2600" dirty="0" smtClean="0"/>
                        <a:t> Web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dirty="0" err="1" smtClean="0"/>
                        <a:t>Menggunakan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dirty="0" err="1" smtClean="0"/>
                        <a:t>protokol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dirty="0" err="1" smtClean="0"/>
                        <a:t>aplikasi</a:t>
                      </a:r>
                      <a:r>
                        <a:rPr lang="en-US" sz="2600" dirty="0" smtClean="0"/>
                        <a:t> yang </a:t>
                      </a:r>
                      <a:r>
                        <a:rPr lang="en-US" sz="2600" dirty="0" err="1" smtClean="0"/>
                        <a:t>sudah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dirty="0" err="1" smtClean="0"/>
                        <a:t>ada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dirty="0" err="1" smtClean="0"/>
                        <a:t>atau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dirty="0" err="1" smtClean="0"/>
                        <a:t>mendefinisikan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dirty="0" err="1" smtClean="0"/>
                        <a:t>protokol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sendiri</a:t>
                      </a:r>
                      <a:endParaRPr lang="en-US" sz="2600" baseline="0" dirty="0" smtClean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aseline="0" dirty="0" err="1" smtClean="0"/>
                        <a:t>Aplikasi</a:t>
                      </a:r>
                      <a:r>
                        <a:rPr lang="en-US" sz="2600" baseline="0" dirty="0" smtClean="0"/>
                        <a:t> di </a:t>
                      </a:r>
                      <a:r>
                        <a:rPr lang="en-US" sz="2600" baseline="0" dirty="0" err="1" smtClean="0"/>
                        <a:t>sisi</a:t>
                      </a:r>
                      <a:r>
                        <a:rPr lang="en-US" sz="2600" baseline="0" dirty="0" smtClean="0"/>
                        <a:t> server </a:t>
                      </a:r>
                      <a:r>
                        <a:rPr lang="en-US" sz="2600" baseline="0" dirty="0" err="1" smtClean="0"/>
                        <a:t>berkomunikasi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langsung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dengan</a:t>
                      </a:r>
                      <a:r>
                        <a:rPr lang="en-US" sz="2600" baseline="0" dirty="0" smtClean="0"/>
                        <a:t> client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aseline="0" dirty="0" err="1" smtClean="0"/>
                        <a:t>Aplikasi</a:t>
                      </a:r>
                      <a:r>
                        <a:rPr lang="en-US" sz="2600" baseline="0" dirty="0" smtClean="0"/>
                        <a:t> di </a:t>
                      </a:r>
                      <a:r>
                        <a:rPr lang="en-US" sz="2600" baseline="0" dirty="0" err="1" smtClean="0"/>
                        <a:t>sisi</a:t>
                      </a:r>
                      <a:r>
                        <a:rPr lang="en-US" sz="2600" baseline="0" dirty="0" smtClean="0"/>
                        <a:t> client </a:t>
                      </a:r>
                      <a:r>
                        <a:rPr lang="en-US" sz="2600" baseline="0" dirty="0" err="1" smtClean="0"/>
                        <a:t>dapat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berupa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aplikasi</a:t>
                      </a:r>
                      <a:r>
                        <a:rPr lang="en-US" sz="2600" baseline="0" dirty="0" smtClean="0"/>
                        <a:t> yang </a:t>
                      </a:r>
                      <a:r>
                        <a:rPr lang="en-US" sz="2600" baseline="0" dirty="0" err="1" smtClean="0"/>
                        <a:t>berdiri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sendiri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atau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ditempelkan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dalam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aplikasi</a:t>
                      </a:r>
                      <a:r>
                        <a:rPr lang="en-US" sz="2600" baseline="0" dirty="0" smtClean="0"/>
                        <a:t> lain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protokol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="1" baseline="0" dirty="0" smtClean="0"/>
                        <a:t>HTTP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aseline="0" dirty="0" err="1" smtClean="0"/>
                        <a:t>Aplikasi</a:t>
                      </a:r>
                      <a:r>
                        <a:rPr lang="en-US" sz="2600" baseline="0" dirty="0" smtClean="0"/>
                        <a:t> di </a:t>
                      </a:r>
                      <a:r>
                        <a:rPr lang="en-US" sz="2600" baseline="0" dirty="0" err="1" smtClean="0"/>
                        <a:t>sisi</a:t>
                      </a:r>
                      <a:r>
                        <a:rPr lang="en-US" sz="2600" baseline="0" dirty="0" smtClean="0"/>
                        <a:t> server </a:t>
                      </a:r>
                      <a:r>
                        <a:rPr lang="en-US" sz="2600" baseline="0" dirty="0" err="1" smtClean="0"/>
                        <a:t>berkomunikasi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dengan</a:t>
                      </a:r>
                      <a:r>
                        <a:rPr lang="en-US" sz="2600" baseline="0" dirty="0" smtClean="0"/>
                        <a:t> client </a:t>
                      </a:r>
                      <a:r>
                        <a:rPr lang="en-US" sz="2600" baseline="0" dirty="0" err="1" smtClean="0"/>
                        <a:t>melalui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="1" baseline="0" dirty="0" smtClean="0"/>
                        <a:t>web server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aseline="0" dirty="0" err="1" smtClean="0"/>
                        <a:t>Aplikasi</a:t>
                      </a:r>
                      <a:r>
                        <a:rPr lang="en-US" sz="2600" baseline="0" dirty="0" smtClean="0"/>
                        <a:t> di </a:t>
                      </a:r>
                      <a:r>
                        <a:rPr lang="en-US" sz="2600" baseline="0" dirty="0" err="1" smtClean="0"/>
                        <a:t>sisi</a:t>
                      </a:r>
                      <a:r>
                        <a:rPr lang="en-US" sz="2600" baseline="0" dirty="0" smtClean="0"/>
                        <a:t> client </a:t>
                      </a:r>
                      <a:r>
                        <a:rPr lang="en-US" sz="2600" baseline="0" dirty="0" err="1" smtClean="0"/>
                        <a:t>umumnya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berupa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="1" baseline="0" dirty="0" smtClean="0"/>
                        <a:t>web browser</a:t>
                      </a:r>
                    </a:p>
                    <a:p>
                      <a:endParaRPr 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3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Pembangun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 client (web browser)</a:t>
            </a:r>
          </a:p>
          <a:p>
            <a:r>
              <a:rPr lang="en-US" dirty="0" smtClean="0"/>
              <a:t>Web server</a:t>
            </a:r>
          </a:p>
          <a:p>
            <a:r>
              <a:rPr lang="en-US" dirty="0" smtClean="0"/>
              <a:t>URL : Uniform Resource Locator</a:t>
            </a:r>
          </a:p>
          <a:p>
            <a:r>
              <a:rPr lang="en-US" dirty="0" smtClean="0"/>
              <a:t>HTTP : </a:t>
            </a:r>
            <a:r>
              <a:rPr lang="en-US" dirty="0" err="1" smtClean="0"/>
              <a:t>HyperText</a:t>
            </a:r>
            <a:r>
              <a:rPr lang="en-US" dirty="0" smtClean="0"/>
              <a:t> Transfer Protocol</a:t>
            </a:r>
          </a:p>
          <a:p>
            <a:r>
              <a:rPr lang="en-US" dirty="0" smtClean="0"/>
              <a:t>HTML :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CSS : Cascading Style Sheet</a:t>
            </a:r>
          </a:p>
          <a:p>
            <a:r>
              <a:rPr lang="en-US" dirty="0" err="1" smtClean="0"/>
              <a:t>Pemrograman</a:t>
            </a:r>
            <a:r>
              <a:rPr lang="en-US" dirty="0" smtClean="0"/>
              <a:t> Web</a:t>
            </a:r>
          </a:p>
          <a:p>
            <a:pPr lvl="1"/>
            <a:r>
              <a:rPr lang="en-US" dirty="0" smtClean="0"/>
              <a:t>CGI (Common Gateway Interface), </a:t>
            </a:r>
            <a:r>
              <a:rPr lang="en-US" dirty="0" err="1" smtClean="0"/>
              <a:t>eksekusi</a:t>
            </a:r>
            <a:r>
              <a:rPr lang="en-US" dirty="0" smtClean="0"/>
              <a:t> program di </a:t>
            </a:r>
            <a:r>
              <a:rPr lang="en-US" dirty="0" err="1" smtClean="0"/>
              <a:t>sisi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Server side scripting</a:t>
            </a:r>
          </a:p>
          <a:p>
            <a:pPr lvl="1"/>
            <a:r>
              <a:rPr lang="en-US" dirty="0" smtClean="0"/>
              <a:t>Client side scripting</a:t>
            </a:r>
          </a:p>
          <a:p>
            <a:pPr lvl="1"/>
            <a:r>
              <a:rPr lang="en-US" dirty="0" smtClean="0"/>
              <a:t>Plug-in, </a:t>
            </a:r>
            <a:r>
              <a:rPr lang="en-US" dirty="0" err="1" smtClean="0"/>
              <a:t>eksekusi</a:t>
            </a:r>
            <a:r>
              <a:rPr lang="en-US" dirty="0" smtClean="0"/>
              <a:t> program di </a:t>
            </a:r>
            <a:r>
              <a:rPr lang="en-US" dirty="0" err="1" smtClean="0"/>
              <a:t>sisi</a:t>
            </a:r>
            <a:r>
              <a:rPr lang="en-US" dirty="0" smtClean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184499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 &gt;&gt;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hp</a:t>
            </a:r>
            <a:r>
              <a:rPr lang="en-US" dirty="0" smtClean="0"/>
              <a:t>/laptop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sebentar</a:t>
            </a:r>
            <a:r>
              <a:rPr lang="en-US" dirty="0" smtClean="0"/>
              <a:t> (10 </a:t>
            </a:r>
            <a:r>
              <a:rPr lang="en-US" dirty="0" err="1" smtClean="0"/>
              <a:t>menit</a:t>
            </a:r>
            <a:r>
              <a:rPr lang="en-US" dirty="0" smtClean="0"/>
              <a:t>) </a:t>
            </a:r>
            <a:r>
              <a:rPr lang="en-US" dirty="0" err="1" smtClean="0"/>
              <a:t>perkembangan</a:t>
            </a:r>
            <a:r>
              <a:rPr lang="en-US" dirty="0" smtClean="0"/>
              <a:t> web browser.</a:t>
            </a:r>
          </a:p>
          <a:p>
            <a:r>
              <a:rPr lang="en-US" dirty="0" err="1" smtClean="0"/>
              <a:t>Temukan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web browser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temukan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web browser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9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(Uniform/Universal Resource Locator)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pengalamatan</a:t>
            </a:r>
            <a:r>
              <a:rPr lang="en-US" dirty="0" smtClean="0"/>
              <a:t> file yang </a:t>
            </a:r>
            <a:r>
              <a:rPr lang="en-US" dirty="0" err="1" smtClean="0"/>
              <a:t>digunakan</a:t>
            </a:r>
            <a:r>
              <a:rPr lang="en-US" dirty="0" smtClean="0"/>
              <a:t> di internet</a:t>
            </a:r>
          </a:p>
          <a:p>
            <a:r>
              <a:rPr lang="en-US" dirty="0" smtClean="0"/>
              <a:t>Format URL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dideskripsikan</a:t>
            </a:r>
            <a:r>
              <a:rPr lang="en-US" dirty="0" smtClean="0"/>
              <a:t> di RFC 1738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dirty="0" smtClean="0">
                <a:hlinkClick r:id="rId2"/>
              </a:rPr>
              <a:t>http://www.ietf.org/rfc/rfc1738.txt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protocol://host  :port     /path      /filename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   http://info.academia.edu.au/course/courses.html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6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521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PEMROGRAMAN WEB</vt:lpstr>
      <vt:lpstr>Internet == Web ?</vt:lpstr>
      <vt:lpstr>Definisi Internet</vt:lpstr>
      <vt:lpstr>Fasilitas Internet</vt:lpstr>
      <vt:lpstr>Apa itu Web</vt:lpstr>
      <vt:lpstr>Aplikasi Internet VS Aplikasi Web</vt:lpstr>
      <vt:lpstr>Teknologi Pembangun Aplikasi berbasis Web</vt:lpstr>
      <vt:lpstr>Web Browser &gt;&gt; client side</vt:lpstr>
      <vt:lpstr>URL (Uniform/Universal Resource Locator)</vt:lpstr>
      <vt:lpstr>Web Server &gt;&gt; server side</vt:lpstr>
      <vt:lpstr>Perkembangan Web</vt:lpstr>
      <vt:lpstr>Arsitektur Pemrograman Web  Berbasis Client Server</vt:lpstr>
      <vt:lpstr>Client-side vs server-side</vt:lpstr>
      <vt:lpstr>W3C (World Wide Web Consortium)</vt:lpstr>
      <vt:lpstr>What is the world wide web?</vt:lpstr>
      <vt:lpstr>Arsitektur Web (Client-Server)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sharfina febbi</dc:creator>
  <cp:lastModifiedBy>sharfina febbi</cp:lastModifiedBy>
  <cp:revision>8</cp:revision>
  <dcterms:created xsi:type="dcterms:W3CDTF">2020-09-13T22:39:31Z</dcterms:created>
  <dcterms:modified xsi:type="dcterms:W3CDTF">2020-09-13T23:39:14Z</dcterms:modified>
</cp:coreProperties>
</file>