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3" r:id="rId4"/>
    <p:sldId id="258" r:id="rId5"/>
    <p:sldId id="274" r:id="rId6"/>
    <p:sldId id="259" r:id="rId7"/>
    <p:sldId id="275" r:id="rId8"/>
    <p:sldId id="260" r:id="rId9"/>
    <p:sldId id="261" r:id="rId10"/>
    <p:sldId id="262" r:id="rId11"/>
    <p:sldId id="276" r:id="rId12"/>
    <p:sldId id="263" r:id="rId13"/>
    <p:sldId id="264" r:id="rId14"/>
    <p:sldId id="265" r:id="rId15"/>
    <p:sldId id="266" r:id="rId16"/>
    <p:sldId id="267" r:id="rId17"/>
    <p:sldId id="277" r:id="rId18"/>
    <p:sldId id="272" r:id="rId19"/>
    <p:sldId id="271" r:id="rId20"/>
    <p:sldId id="270" r:id="rId21"/>
    <p:sldId id="269" r:id="rId22"/>
    <p:sldId id="26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78F5-4B20-4DF0-8DDE-03F471121DFB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DBE5-F259-4942-8C20-4244413DE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33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78F5-4B20-4DF0-8DDE-03F471121DFB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DBE5-F259-4942-8C20-4244413DE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34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78F5-4B20-4DF0-8DDE-03F471121DFB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DBE5-F259-4942-8C20-4244413DE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98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78F5-4B20-4DF0-8DDE-03F471121DFB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DBE5-F259-4942-8C20-4244413DE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0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78F5-4B20-4DF0-8DDE-03F471121DFB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DBE5-F259-4942-8C20-4244413DE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55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78F5-4B20-4DF0-8DDE-03F471121DFB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DBE5-F259-4942-8C20-4244413DE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7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78F5-4B20-4DF0-8DDE-03F471121DFB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DBE5-F259-4942-8C20-4244413DE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05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78F5-4B20-4DF0-8DDE-03F471121DFB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DBE5-F259-4942-8C20-4244413DE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3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78F5-4B20-4DF0-8DDE-03F471121DFB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DBE5-F259-4942-8C20-4244413DE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1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78F5-4B20-4DF0-8DDE-03F471121DFB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DBE5-F259-4942-8C20-4244413DE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8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A78F5-4B20-4DF0-8DDE-03F471121DFB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6DBE5-F259-4942-8C20-4244413DE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93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A78F5-4B20-4DF0-8DDE-03F471121DFB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6DBE5-F259-4942-8C20-4244413DE8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56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Client-side “Programming”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Tabel</a:t>
            </a:r>
            <a:r>
              <a:rPr lang="en-US" dirty="0" smtClean="0"/>
              <a:t>, Form)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 smtClean="0"/>
              <a:t>Materi</a:t>
            </a:r>
            <a:r>
              <a:rPr lang="en-US" b="1" dirty="0" smtClean="0"/>
              <a:t> 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34828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Text Align :</a:t>
            </a:r>
          </a:p>
          <a:p>
            <a:r>
              <a:rPr lang="en-US" dirty="0"/>
              <a:t>a</a:t>
            </a:r>
            <a:r>
              <a:rPr lang="en-US" dirty="0" smtClean="0"/>
              <a:t>lign:</a:t>
            </a:r>
          </a:p>
          <a:p>
            <a:pPr lvl="1"/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letak</a:t>
            </a:r>
            <a:r>
              <a:rPr lang="en-US" dirty="0" smtClean="0"/>
              <a:t> </a:t>
            </a:r>
            <a:r>
              <a:rPr lang="en-US" dirty="0" err="1" smtClean="0"/>
              <a:t>konten</a:t>
            </a:r>
            <a:r>
              <a:rPr lang="en-US" dirty="0" smtClean="0"/>
              <a:t> di </a:t>
            </a:r>
            <a:r>
              <a:rPr lang="en-US" dirty="0" err="1" smtClean="0"/>
              <a:t>dalam</a:t>
            </a:r>
            <a:r>
              <a:rPr lang="en-US" dirty="0" smtClean="0"/>
              <a:t> cell (</a:t>
            </a:r>
            <a:r>
              <a:rPr lang="en-US" dirty="0" err="1" smtClean="0"/>
              <a:t>secara</a:t>
            </a:r>
            <a:r>
              <a:rPr lang="en-US" dirty="0" smtClean="0"/>
              <a:t> horizontal)</a:t>
            </a:r>
          </a:p>
          <a:p>
            <a:pPr lvl="1"/>
            <a:r>
              <a:rPr lang="en-US" dirty="0" err="1" smtClean="0"/>
              <a:t>Opsi</a:t>
            </a:r>
            <a:r>
              <a:rPr lang="en-US" dirty="0" smtClean="0"/>
              <a:t>: center, justify, left, right</a:t>
            </a:r>
          </a:p>
          <a:p>
            <a:r>
              <a:rPr lang="en-US" dirty="0" err="1"/>
              <a:t>v</a:t>
            </a:r>
            <a:r>
              <a:rPr lang="en-US" dirty="0" err="1" smtClean="0"/>
              <a:t>align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/>
              <a:t>u</a:t>
            </a:r>
            <a:r>
              <a:rPr lang="en-US" dirty="0" err="1" smtClean="0"/>
              <a:t>ntuk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letak</a:t>
            </a:r>
            <a:r>
              <a:rPr lang="en-US" dirty="0" smtClean="0"/>
              <a:t> </a:t>
            </a:r>
            <a:r>
              <a:rPr lang="en-US" dirty="0" err="1" smtClean="0"/>
              <a:t>konten</a:t>
            </a:r>
            <a:r>
              <a:rPr lang="en-US" dirty="0" smtClean="0"/>
              <a:t> di </a:t>
            </a:r>
            <a:r>
              <a:rPr lang="en-US" dirty="0" err="1" smtClean="0"/>
              <a:t>dalam</a:t>
            </a:r>
            <a:r>
              <a:rPr lang="en-US" dirty="0" smtClean="0"/>
              <a:t> cell (</a:t>
            </a:r>
            <a:r>
              <a:rPr lang="en-US" dirty="0" err="1" smtClean="0"/>
              <a:t>secara</a:t>
            </a:r>
            <a:r>
              <a:rPr lang="en-US" dirty="0" smtClean="0"/>
              <a:t> vertical)</a:t>
            </a:r>
          </a:p>
          <a:p>
            <a:pPr lvl="1"/>
            <a:r>
              <a:rPr lang="en-US" dirty="0" err="1" smtClean="0"/>
              <a:t>Opsi</a:t>
            </a:r>
            <a:r>
              <a:rPr lang="en-US" dirty="0" smtClean="0"/>
              <a:t>: top, middle, bottom, baseline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464944"/>
            <a:ext cx="4531058" cy="171201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468451" y="6211669"/>
            <a:ext cx="53361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155CC"/>
                </a:solidFill>
                <a:latin typeface="Helvetica" panose="020B0604020202020204" pitchFamily="34" charset="0"/>
              </a:rPr>
              <a:t>https://www.w3schools.com/tags/att_tr_valign.asp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44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919" y="435736"/>
            <a:ext cx="11067457" cy="563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304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&lt;form&gt;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mengumpulkan</a:t>
            </a:r>
            <a:r>
              <a:rPr lang="en-US" dirty="0" smtClean="0"/>
              <a:t> input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endParaRPr lang="en-US" dirty="0" smtClean="0"/>
          </a:p>
          <a:p>
            <a:r>
              <a:rPr lang="en-US" dirty="0" smtClean="0"/>
              <a:t>Form HTML </a:t>
            </a:r>
            <a:r>
              <a:rPr lang="en-US" dirty="0" err="1" smtClean="0"/>
              <a:t>mengandung</a:t>
            </a:r>
            <a:r>
              <a:rPr lang="en-US" dirty="0" smtClean="0"/>
              <a:t> </a:t>
            </a:r>
            <a:r>
              <a:rPr lang="en-US" dirty="0" err="1" smtClean="0"/>
              <a:t>elemen-elemen</a:t>
            </a:r>
            <a:r>
              <a:rPr lang="en-US" dirty="0" smtClean="0"/>
              <a:t> form:</a:t>
            </a:r>
          </a:p>
          <a:p>
            <a:pPr lvl="1"/>
            <a:r>
              <a:rPr lang="en-US" dirty="0" smtClean="0"/>
              <a:t>Text field </a:t>
            </a:r>
          </a:p>
          <a:p>
            <a:pPr lvl="1"/>
            <a:r>
              <a:rPr lang="en-US" dirty="0" smtClean="0"/>
              <a:t>Checkbox</a:t>
            </a:r>
          </a:p>
          <a:p>
            <a:pPr lvl="1"/>
            <a:r>
              <a:rPr lang="en-US" dirty="0" smtClean="0"/>
              <a:t>Radio button</a:t>
            </a:r>
          </a:p>
          <a:p>
            <a:pPr lvl="1"/>
            <a:r>
              <a:rPr lang="en-US" dirty="0" err="1" smtClean="0"/>
              <a:t>Tombol</a:t>
            </a:r>
            <a:r>
              <a:rPr lang="en-US" dirty="0" smtClean="0"/>
              <a:t> submit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457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Atribut</a:t>
            </a:r>
            <a:r>
              <a:rPr lang="en-US" dirty="0" smtClean="0"/>
              <a:t> &lt;form&gt;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Action : </a:t>
            </a:r>
            <a:r>
              <a:rPr lang="en-US" dirty="0" err="1" smtClean="0"/>
              <a:t>mendefinisikan</a:t>
            </a:r>
            <a:r>
              <a:rPr lang="en-US" dirty="0" smtClean="0"/>
              <a:t> </a:t>
            </a:r>
            <a:r>
              <a:rPr lang="en-US" dirty="0" err="1" smtClean="0"/>
              <a:t>aksi</a:t>
            </a:r>
            <a:r>
              <a:rPr lang="en-US" dirty="0" smtClean="0"/>
              <a:t> yang </a:t>
            </a:r>
            <a:r>
              <a:rPr lang="en-US" dirty="0" err="1" smtClean="0"/>
              <a:t>dijalankan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form di-submit</a:t>
            </a:r>
          </a:p>
          <a:p>
            <a:r>
              <a:rPr lang="en-US" dirty="0" smtClean="0"/>
              <a:t>Data </a:t>
            </a:r>
            <a:r>
              <a:rPr lang="en-US" dirty="0" err="1" smtClean="0"/>
              <a:t>pada</a:t>
            </a:r>
            <a:r>
              <a:rPr lang="en-US" dirty="0" smtClean="0"/>
              <a:t> form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dikirim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server</a:t>
            </a:r>
          </a:p>
          <a:p>
            <a:pPr marL="0" indent="0">
              <a:buNone/>
            </a:pPr>
            <a:r>
              <a:rPr lang="en-US" dirty="0" smtClean="0"/>
              <a:t>   &lt;form action=“/</a:t>
            </a:r>
            <a:r>
              <a:rPr lang="en-US" b="1" dirty="0" err="1" smtClean="0"/>
              <a:t>action_page.php</a:t>
            </a:r>
            <a:r>
              <a:rPr lang="en-US" dirty="0" smtClean="0"/>
              <a:t>”&gt;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Artinya</a:t>
            </a:r>
            <a:r>
              <a:rPr lang="en-US" dirty="0" smtClean="0"/>
              <a:t> data </a:t>
            </a:r>
            <a:r>
              <a:rPr lang="en-US" dirty="0" err="1" smtClean="0"/>
              <a:t>pada</a:t>
            </a:r>
            <a:r>
              <a:rPr lang="en-US" dirty="0" smtClean="0"/>
              <a:t> form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dikirim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b="1" dirty="0" err="1" smtClean="0"/>
              <a:t>action_page.php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64513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Atribut</a:t>
            </a:r>
            <a:r>
              <a:rPr lang="en-US" dirty="0" smtClean="0"/>
              <a:t> &lt;form&gt;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method</a:t>
            </a:r>
            <a:r>
              <a:rPr lang="en-US" dirty="0" smtClean="0"/>
              <a:t> : </a:t>
            </a:r>
            <a:r>
              <a:rPr lang="en-US" dirty="0" err="1" smtClean="0"/>
              <a:t>mendefinisikan</a:t>
            </a:r>
            <a:r>
              <a:rPr lang="en-US" dirty="0" smtClean="0"/>
              <a:t> HTTP method (GET </a:t>
            </a:r>
            <a:r>
              <a:rPr lang="en-US" dirty="0" err="1" smtClean="0"/>
              <a:t>atau</a:t>
            </a:r>
            <a:r>
              <a:rPr lang="en-US" dirty="0" smtClean="0"/>
              <a:t> POST)</a:t>
            </a:r>
          </a:p>
          <a:p>
            <a:r>
              <a:rPr lang="en-US" dirty="0" smtClean="0"/>
              <a:t>Data </a:t>
            </a:r>
            <a:r>
              <a:rPr lang="en-US" dirty="0" err="1" smtClean="0"/>
              <a:t>pada</a:t>
            </a:r>
            <a:r>
              <a:rPr lang="en-US" dirty="0" smtClean="0"/>
              <a:t> form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dikirim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halaman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server</a:t>
            </a:r>
          </a:p>
          <a:p>
            <a:pPr marL="0" indent="0">
              <a:buNone/>
            </a:pPr>
            <a:r>
              <a:rPr lang="en-US" dirty="0" smtClean="0"/>
              <a:t>   &lt;form action=“/</a:t>
            </a:r>
            <a:r>
              <a:rPr lang="en-US" dirty="0" err="1" smtClean="0"/>
              <a:t>action_page.php</a:t>
            </a:r>
            <a:r>
              <a:rPr lang="en-US" dirty="0" smtClean="0"/>
              <a:t>” </a:t>
            </a:r>
            <a:r>
              <a:rPr lang="en-US" b="1" dirty="0" smtClean="0"/>
              <a:t>method=“get”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&lt;form action=“/</a:t>
            </a:r>
            <a:r>
              <a:rPr lang="en-US" dirty="0" err="1" smtClean="0"/>
              <a:t>action_page.php</a:t>
            </a:r>
            <a:r>
              <a:rPr lang="en-US" dirty="0" smtClean="0"/>
              <a:t>” </a:t>
            </a:r>
            <a:r>
              <a:rPr lang="en-US" b="1" dirty="0" smtClean="0"/>
              <a:t>method=“post”</a:t>
            </a:r>
            <a:r>
              <a:rPr lang="en-US" dirty="0" smtClean="0"/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981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</a:t>
            </a:r>
            <a:r>
              <a:rPr lang="en-US" dirty="0" err="1" smtClean="0"/>
              <a:t>atau</a:t>
            </a:r>
            <a:r>
              <a:rPr lang="en-US" dirty="0" smtClean="0"/>
              <a:t> POST?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4918781"/>
              </p:ext>
            </p:extLst>
          </p:nvPr>
        </p:nvGraphicFramePr>
        <p:xfrm>
          <a:off x="838200" y="1516532"/>
          <a:ext cx="105156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GET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POST</a:t>
                      </a:r>
                      <a:endParaRPr lang="en-US" sz="3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000" dirty="0" err="1" smtClean="0"/>
                        <a:t>Metode</a:t>
                      </a:r>
                      <a:r>
                        <a:rPr lang="en-US" sz="3000" dirty="0" smtClean="0"/>
                        <a:t> default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000" dirty="0" smtClean="0"/>
                        <a:t>Data </a:t>
                      </a:r>
                      <a:r>
                        <a:rPr lang="en-US" sz="30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terlihat</a:t>
                      </a:r>
                      <a:r>
                        <a:rPr lang="en-US" sz="3000" dirty="0" smtClean="0"/>
                        <a:t> di </a:t>
                      </a:r>
                      <a:r>
                        <a:rPr lang="en-US" sz="3000" dirty="0" err="1" smtClean="0"/>
                        <a:t>alamat</a:t>
                      </a:r>
                      <a:r>
                        <a:rPr lang="en-US" sz="3000" dirty="0" smtClean="0"/>
                        <a:t> browser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000" dirty="0" err="1" smtClean="0"/>
                        <a:t>Panjang</a:t>
                      </a:r>
                      <a:r>
                        <a:rPr lang="en-US" sz="3000" dirty="0" smtClean="0"/>
                        <a:t> URL </a:t>
                      </a:r>
                      <a:r>
                        <a:rPr lang="en-US" sz="3000" dirty="0" err="1" smtClean="0"/>
                        <a:t>terbatas</a:t>
                      </a:r>
                      <a:r>
                        <a:rPr lang="en-US" sz="3000" dirty="0" smtClean="0"/>
                        <a:t> 3000 </a:t>
                      </a:r>
                      <a:r>
                        <a:rPr lang="en-US" sz="3000" dirty="0" err="1" smtClean="0"/>
                        <a:t>karakter</a:t>
                      </a:r>
                      <a:endParaRPr lang="en-US" sz="3000" dirty="0" smtClean="0"/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000" dirty="0" err="1" smtClean="0"/>
                        <a:t>Berguna</a:t>
                      </a:r>
                      <a:r>
                        <a:rPr lang="en-US" sz="3000" dirty="0" smtClean="0"/>
                        <a:t> </a:t>
                      </a:r>
                      <a:r>
                        <a:rPr lang="en-US" sz="3000" dirty="0" err="1" smtClean="0"/>
                        <a:t>untuk</a:t>
                      </a:r>
                      <a:r>
                        <a:rPr lang="en-US" sz="3000" dirty="0" smtClean="0"/>
                        <a:t> bookmark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000" dirty="0" err="1" smtClean="0"/>
                        <a:t>Untuk</a:t>
                      </a:r>
                      <a:r>
                        <a:rPr lang="en-US" sz="3000" dirty="0" smtClean="0"/>
                        <a:t> data</a:t>
                      </a:r>
                      <a:r>
                        <a:rPr lang="en-US" sz="3000" baseline="0" dirty="0" smtClean="0"/>
                        <a:t> yang </a:t>
                      </a:r>
                      <a:r>
                        <a:rPr lang="en-US" sz="3000" baseline="0" dirty="0" err="1" smtClean="0"/>
                        <a:t>tidak</a:t>
                      </a:r>
                      <a:r>
                        <a:rPr lang="en-US" sz="3000" baseline="0" dirty="0" smtClean="0"/>
                        <a:t> </a:t>
                      </a:r>
                      <a:r>
                        <a:rPr lang="en-US" sz="3000" baseline="0" dirty="0" err="1" smtClean="0"/>
                        <a:t>sensitif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000" dirty="0" err="1" smtClean="0"/>
                        <a:t>Harus</a:t>
                      </a:r>
                      <a:r>
                        <a:rPr lang="en-US" sz="3000" dirty="0" smtClean="0"/>
                        <a:t> </a:t>
                      </a:r>
                      <a:r>
                        <a:rPr lang="en-US" sz="3000" dirty="0" err="1" smtClean="0"/>
                        <a:t>didefinisikan</a:t>
                      </a:r>
                      <a:endParaRPr lang="en-US" sz="3000" dirty="0" smtClean="0"/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000" dirty="0" smtClean="0"/>
                        <a:t>Data </a:t>
                      </a:r>
                      <a:r>
                        <a:rPr lang="en-US" sz="3000" dirty="0" err="1" smtClean="0"/>
                        <a:t>tidak</a:t>
                      </a:r>
                      <a:r>
                        <a:rPr lang="en-US" sz="3000" dirty="0" smtClean="0"/>
                        <a:t> </a:t>
                      </a:r>
                      <a:r>
                        <a:rPr lang="en-US" sz="3000" dirty="0" err="1" smtClean="0"/>
                        <a:t>terlihat</a:t>
                      </a:r>
                      <a:r>
                        <a:rPr lang="en-US" sz="3000" dirty="0" smtClean="0"/>
                        <a:t> di </a:t>
                      </a:r>
                      <a:r>
                        <a:rPr lang="en-US" sz="3000" dirty="0" err="1" smtClean="0"/>
                        <a:t>alamat</a:t>
                      </a:r>
                      <a:r>
                        <a:rPr lang="en-US" sz="3000" dirty="0" smtClean="0"/>
                        <a:t> browser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000" dirty="0" err="1" smtClean="0"/>
                        <a:t>Tidak</a:t>
                      </a:r>
                      <a:r>
                        <a:rPr lang="en-US" sz="3000" dirty="0" smtClean="0"/>
                        <a:t> </a:t>
                      </a:r>
                      <a:r>
                        <a:rPr lang="en-US" sz="3000" dirty="0" err="1" smtClean="0"/>
                        <a:t>ada</a:t>
                      </a:r>
                      <a:r>
                        <a:rPr lang="en-US" sz="3000" dirty="0" smtClean="0"/>
                        <a:t> </a:t>
                      </a:r>
                      <a:r>
                        <a:rPr lang="en-US" sz="3000" dirty="0" err="1" smtClean="0"/>
                        <a:t>limitasi</a:t>
                      </a:r>
                      <a:endParaRPr lang="en-US" sz="3000" dirty="0" smtClean="0"/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000" dirty="0" err="1" smtClean="0"/>
                        <a:t>Tidak</a:t>
                      </a:r>
                      <a:r>
                        <a:rPr lang="en-US" sz="3000" baseline="0" dirty="0" smtClean="0"/>
                        <a:t> </a:t>
                      </a:r>
                      <a:r>
                        <a:rPr lang="en-US" sz="3000" baseline="0" dirty="0" err="1" smtClean="0"/>
                        <a:t>bisa</a:t>
                      </a:r>
                      <a:r>
                        <a:rPr lang="en-US" sz="3000" baseline="0" dirty="0" smtClean="0"/>
                        <a:t> di bookmark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000" baseline="0" dirty="0" err="1" smtClean="0"/>
                        <a:t>Untuk</a:t>
                      </a:r>
                      <a:r>
                        <a:rPr lang="en-US" sz="3000" baseline="0" dirty="0" smtClean="0"/>
                        <a:t> </a:t>
                      </a:r>
                      <a:r>
                        <a:rPr lang="en-US" sz="3000" baseline="0" dirty="0" err="1" smtClean="0"/>
                        <a:t>pengiriman</a:t>
                      </a:r>
                      <a:r>
                        <a:rPr lang="en-US" sz="3000" baseline="0" dirty="0" smtClean="0"/>
                        <a:t> data sensitive . Ex: data Login</a:t>
                      </a:r>
                      <a:endParaRPr lang="en-US" sz="3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389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&lt;select&gt;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pilihan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dropdown</a:t>
            </a:r>
          </a:p>
          <a:p>
            <a:r>
              <a:rPr lang="en-US" dirty="0" err="1" smtClean="0"/>
              <a:t>Secara</a:t>
            </a:r>
            <a:r>
              <a:rPr lang="en-US" dirty="0" smtClean="0"/>
              <a:t> default, </a:t>
            </a:r>
            <a:r>
              <a:rPr lang="en-US" dirty="0" err="1" smtClean="0"/>
              <a:t>opsi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terpilih</a:t>
            </a:r>
            <a:endParaRPr lang="en-US" dirty="0" smtClean="0"/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mendefinisikan</a:t>
            </a:r>
            <a:r>
              <a:rPr lang="en-US" dirty="0" smtClean="0"/>
              <a:t> </a:t>
            </a:r>
            <a:r>
              <a:rPr lang="en-US" dirty="0" err="1" smtClean="0"/>
              <a:t>opsi</a:t>
            </a:r>
            <a:r>
              <a:rPr lang="en-US" dirty="0" smtClean="0"/>
              <a:t> yang </a:t>
            </a:r>
            <a:r>
              <a:rPr lang="en-US" dirty="0" err="1" smtClean="0"/>
              <a:t>terpilih</a:t>
            </a:r>
            <a:r>
              <a:rPr lang="en-US" dirty="0" smtClean="0"/>
              <a:t> </a:t>
            </a:r>
            <a:r>
              <a:rPr lang="en-US" dirty="0" err="1" smtClean="0"/>
              <a:t>selain</a:t>
            </a:r>
            <a:r>
              <a:rPr lang="en-US" dirty="0" smtClean="0"/>
              <a:t> default, </a:t>
            </a:r>
            <a:r>
              <a:rPr lang="en-US" dirty="0" err="1" smtClean="0"/>
              <a:t>atribut</a:t>
            </a:r>
            <a:r>
              <a:rPr lang="en-US" dirty="0" smtClean="0"/>
              <a:t> selected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ditambahkan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Contoh</a:t>
            </a:r>
            <a:r>
              <a:rPr lang="en-US" dirty="0"/>
              <a:t>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 smtClean="0"/>
              <a:t>option value=“fiat” selected&gt;Fiat&lt;/option&gt;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274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880" y="888642"/>
            <a:ext cx="9768458" cy="451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35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Atribut</a:t>
            </a:r>
            <a:r>
              <a:rPr lang="en-US" dirty="0" smtClean="0"/>
              <a:t> multiple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memilih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pilihan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94" y="2519094"/>
            <a:ext cx="8539852" cy="300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40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</a:t>
            </a:r>
            <a:r>
              <a:rPr lang="en-US" dirty="0" err="1" smtClean="0"/>
              <a:t>textarea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ows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yang </a:t>
            </a:r>
            <a:r>
              <a:rPr lang="en-US" dirty="0" err="1" smtClean="0"/>
              <a:t>terlihat</a:t>
            </a:r>
            <a:endParaRPr lang="en-US" dirty="0" smtClean="0"/>
          </a:p>
          <a:p>
            <a:r>
              <a:rPr lang="en-US" dirty="0"/>
              <a:t>c</a:t>
            </a:r>
            <a:r>
              <a:rPr lang="en-US" dirty="0" smtClean="0"/>
              <a:t>ols </a:t>
            </a:r>
            <a:r>
              <a:rPr lang="en-US" dirty="0" err="1" smtClean="0"/>
              <a:t>menunjukkan</a:t>
            </a:r>
            <a:r>
              <a:rPr lang="en-US" dirty="0" smtClean="0"/>
              <a:t> </a:t>
            </a:r>
            <a:r>
              <a:rPr lang="en-US" dirty="0" err="1" smtClean="0"/>
              <a:t>lebar</a:t>
            </a:r>
            <a:r>
              <a:rPr lang="en-US" dirty="0" smtClean="0"/>
              <a:t> area yang </a:t>
            </a:r>
            <a:r>
              <a:rPr lang="en-US" dirty="0" err="1" smtClean="0"/>
              <a:t>terlihat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00" y="3124994"/>
            <a:ext cx="53625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762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1910" y="1690688"/>
            <a:ext cx="7885446" cy="351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777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&lt;button&gt;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Mendefinisikan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yang </a:t>
            </a:r>
            <a:r>
              <a:rPr lang="en-US" dirty="0" err="1" smtClean="0"/>
              <a:t>bisa</a:t>
            </a:r>
            <a:r>
              <a:rPr lang="en-US" dirty="0" smtClean="0"/>
              <a:t> di-</a:t>
            </a:r>
            <a:r>
              <a:rPr lang="en-US" dirty="0" err="1" smtClean="0"/>
              <a:t>klik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&lt;button type=“button” </a:t>
            </a:r>
            <a:r>
              <a:rPr lang="en-US" dirty="0" err="1" smtClean="0"/>
              <a:t>onclick</a:t>
            </a:r>
            <a:r>
              <a:rPr lang="en-US" dirty="0" smtClean="0"/>
              <a:t>=“alert(‘Hello World!’)”&gt;</a:t>
            </a:r>
          </a:p>
          <a:p>
            <a:pPr marL="0" indent="0">
              <a:buNone/>
            </a:pPr>
            <a:r>
              <a:rPr lang="en-US" dirty="0" smtClean="0"/>
              <a:t>    Click </a:t>
            </a:r>
            <a:r>
              <a:rPr lang="en-US" dirty="0" smtClean="0"/>
              <a:t>Me!</a:t>
            </a:r>
          </a:p>
          <a:p>
            <a:pPr marL="0" indent="0">
              <a:buNone/>
            </a:pPr>
            <a:r>
              <a:rPr lang="en-US" dirty="0" smtClean="0"/>
              <a:t>&lt;/button&gt;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149" y="3368495"/>
            <a:ext cx="7385162" cy="237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818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&lt;input&gt;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&lt;input&gt;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paling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form</a:t>
            </a:r>
          </a:p>
          <a:p>
            <a:r>
              <a:rPr lang="en-US" dirty="0" smtClean="0"/>
              <a:t>&lt;input&gt;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ditampilkan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bergantung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type:</a:t>
            </a:r>
          </a:p>
          <a:p>
            <a:pPr lvl="1"/>
            <a:r>
              <a:rPr lang="en-US" sz="2800" dirty="0" smtClean="0"/>
              <a:t>&lt;input type=“text”&gt;</a:t>
            </a:r>
          </a:p>
          <a:p>
            <a:pPr lvl="1"/>
            <a:r>
              <a:rPr lang="en-US" sz="2800" dirty="0" smtClean="0"/>
              <a:t>&lt;input type=“checkbox”&gt;</a:t>
            </a:r>
          </a:p>
          <a:p>
            <a:pPr lvl="1"/>
            <a:r>
              <a:rPr lang="en-US" sz="2800" dirty="0" smtClean="0"/>
              <a:t>&lt;input type=“radio”</a:t>
            </a:r>
          </a:p>
          <a:p>
            <a:pPr lvl="1"/>
            <a:r>
              <a:rPr lang="en-US" sz="2800" dirty="0" smtClean="0"/>
              <a:t>&lt;input type=“submit”&gt;</a:t>
            </a:r>
          </a:p>
          <a:p>
            <a:pPr lvl="1"/>
            <a:r>
              <a:rPr lang="en-US" sz="2800" dirty="0" err="1" smtClean="0"/>
              <a:t>dll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2893453" y="6311900"/>
            <a:ext cx="64050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155CC"/>
                </a:solidFill>
                <a:latin typeface="Helvetica" panose="020B0604020202020204" pitchFamily="34" charset="0"/>
              </a:rPr>
              <a:t>https://www.w3schools.com/html/html_form_input_types.asp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381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Atribut</a:t>
            </a:r>
            <a:r>
              <a:rPr lang="en-US" dirty="0" smtClean="0"/>
              <a:t> &lt;input&gt;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	: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input</a:t>
            </a:r>
          </a:p>
          <a:p>
            <a:r>
              <a:rPr lang="en-US" dirty="0" err="1"/>
              <a:t>r</a:t>
            </a:r>
            <a:r>
              <a:rPr lang="en-US" dirty="0" err="1" smtClean="0"/>
              <a:t>eadonly</a:t>
            </a:r>
            <a:r>
              <a:rPr lang="en-US" dirty="0" smtClean="0"/>
              <a:t>	: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dibaca</a:t>
            </a:r>
            <a:r>
              <a:rPr lang="en-US" dirty="0" smtClean="0"/>
              <a:t> (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diubah</a:t>
            </a:r>
            <a:r>
              <a:rPr lang="en-US" dirty="0" smtClean="0"/>
              <a:t> </a:t>
            </a:r>
            <a:r>
              <a:rPr lang="en-US" dirty="0" err="1" smtClean="0"/>
              <a:t>nilainya</a:t>
            </a:r>
            <a:r>
              <a:rPr lang="en-US" dirty="0" smtClean="0"/>
              <a:t>)</a:t>
            </a:r>
          </a:p>
          <a:p>
            <a:r>
              <a:rPr lang="en-US" dirty="0" smtClean="0"/>
              <a:t>disabled     :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di </a:t>
            </a:r>
            <a:r>
              <a:rPr lang="en-US" dirty="0" err="1" smtClean="0"/>
              <a:t>klik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		   </a:t>
            </a:r>
            <a:r>
              <a:rPr lang="en-US" dirty="0" err="1" smtClean="0"/>
              <a:t>nilainya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dikirim</a:t>
            </a:r>
            <a:r>
              <a:rPr lang="en-US" dirty="0" smtClean="0"/>
              <a:t> </a:t>
            </a:r>
            <a:r>
              <a:rPr lang="en-US" dirty="0" err="1" smtClean="0"/>
              <a:t>ketika</a:t>
            </a:r>
            <a:r>
              <a:rPr lang="en-US" dirty="0" smtClean="0"/>
              <a:t> submit form</a:t>
            </a:r>
          </a:p>
          <a:p>
            <a:r>
              <a:rPr lang="en-US" dirty="0"/>
              <a:t>size</a:t>
            </a:r>
            <a:r>
              <a:rPr lang="en-US" dirty="0" smtClean="0"/>
              <a:t>		: </a:t>
            </a:r>
            <a:r>
              <a:rPr lang="en-US" dirty="0" err="1" smtClean="0"/>
              <a:t>ukuran</a:t>
            </a:r>
            <a:r>
              <a:rPr lang="en-US" dirty="0" smtClean="0"/>
              <a:t> (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)</a:t>
            </a:r>
          </a:p>
          <a:p>
            <a:r>
              <a:rPr lang="en-US" dirty="0" err="1"/>
              <a:t>m</a:t>
            </a:r>
            <a:r>
              <a:rPr lang="en-US" dirty="0" err="1" smtClean="0"/>
              <a:t>axlength</a:t>
            </a:r>
            <a:r>
              <a:rPr lang="en-US" dirty="0" smtClean="0"/>
              <a:t> </a:t>
            </a:r>
            <a:r>
              <a:rPr lang="en-US" dirty="0" smtClean="0"/>
              <a:t>: </a:t>
            </a:r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maksimal</a:t>
            </a:r>
            <a:r>
              <a:rPr lang="en-US" dirty="0" smtClean="0"/>
              <a:t> yang </a:t>
            </a:r>
            <a:r>
              <a:rPr lang="en-US" dirty="0" err="1" smtClean="0"/>
              <a:t>diijinkan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527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3270" y="1936917"/>
            <a:ext cx="8885459" cy="342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114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Komponen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2482" y="1939399"/>
            <a:ext cx="73818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163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Tabel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2495" y="2163651"/>
            <a:ext cx="7898718" cy="338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908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Pembuatan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0" y="3052953"/>
            <a:ext cx="8544086" cy="3160700"/>
          </a:xfr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980328"/>
              </p:ext>
            </p:extLst>
          </p:nvPr>
        </p:nvGraphicFramePr>
        <p:xfrm>
          <a:off x="1234440" y="1690688"/>
          <a:ext cx="9418320" cy="10972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709160"/>
                <a:gridCol w="47091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 err="1" smtClean="0"/>
                        <a:t>Membuat</a:t>
                      </a:r>
                      <a:r>
                        <a:rPr lang="en-US" sz="3000" dirty="0" smtClean="0"/>
                        <a:t> </a:t>
                      </a:r>
                      <a:r>
                        <a:rPr lang="en-US" sz="3000" dirty="0" err="1" smtClean="0"/>
                        <a:t>tabel</a:t>
                      </a:r>
                      <a:r>
                        <a:rPr lang="en-US" sz="3000" dirty="0" smtClean="0"/>
                        <a:t> : &lt;table&gt;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err="1" smtClean="0"/>
                        <a:t>Menambah</a:t>
                      </a:r>
                      <a:r>
                        <a:rPr lang="en-US" sz="3000" dirty="0" smtClean="0"/>
                        <a:t> </a:t>
                      </a:r>
                      <a:r>
                        <a:rPr lang="en-US" sz="3000" dirty="0" err="1" smtClean="0"/>
                        <a:t>baris</a:t>
                      </a:r>
                      <a:r>
                        <a:rPr lang="en-US" sz="3000" dirty="0" smtClean="0"/>
                        <a:t> : &lt;</a:t>
                      </a:r>
                      <a:r>
                        <a:rPr lang="en-US" sz="3000" dirty="0" err="1" smtClean="0"/>
                        <a:t>tr</a:t>
                      </a:r>
                      <a:r>
                        <a:rPr lang="en-US" sz="3000" dirty="0" smtClean="0"/>
                        <a:t>&gt;</a:t>
                      </a:r>
                      <a:endParaRPr lang="en-US" sz="3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dirty="0" err="1" smtClean="0"/>
                        <a:t>Membuat</a:t>
                      </a:r>
                      <a:r>
                        <a:rPr lang="en-US" sz="3000" dirty="0" smtClean="0"/>
                        <a:t> header : &lt;</a:t>
                      </a:r>
                      <a:r>
                        <a:rPr lang="en-US" sz="3000" dirty="0" err="1" smtClean="0"/>
                        <a:t>th</a:t>
                      </a:r>
                      <a:r>
                        <a:rPr lang="en-US" sz="3000" dirty="0" smtClean="0"/>
                        <a:t>&gt;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 err="1" smtClean="0"/>
                        <a:t>Menambah</a:t>
                      </a:r>
                      <a:r>
                        <a:rPr lang="en-US" sz="3000" dirty="0" smtClean="0"/>
                        <a:t> cell : &lt;td&gt;</a:t>
                      </a:r>
                      <a:endParaRPr lang="en-US" sz="3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399132" y="6293972"/>
            <a:ext cx="5037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https://www.w3schools.com/html/html_tables.asp </a:t>
            </a:r>
          </a:p>
        </p:txBody>
      </p:sp>
    </p:spTree>
    <p:extLst>
      <p:ext uri="{BB962C8B-B14F-4D97-AF65-F5344CB8AC3E}">
        <p14:creationId xmlns:p14="http://schemas.microsoft.com/office/powerpoint/2010/main" val="1935195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623" y="582020"/>
            <a:ext cx="5535433" cy="50718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4136" y="1507499"/>
            <a:ext cx="2310980" cy="172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88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width</a:t>
            </a:r>
          </a:p>
          <a:p>
            <a:pPr lvl="1"/>
            <a:r>
              <a:rPr lang="en-US" sz="3000" dirty="0" err="1"/>
              <a:t>u</a:t>
            </a:r>
            <a:r>
              <a:rPr lang="en-US" sz="3000" dirty="0" err="1" smtClean="0"/>
              <a:t>ntuk</a:t>
            </a:r>
            <a:r>
              <a:rPr lang="en-US" sz="3000" dirty="0" smtClean="0"/>
              <a:t> </a:t>
            </a:r>
            <a:r>
              <a:rPr lang="en-US" sz="3000" dirty="0" err="1" smtClean="0"/>
              <a:t>menentukan</a:t>
            </a:r>
            <a:r>
              <a:rPr lang="en-US" sz="3000" dirty="0" smtClean="0"/>
              <a:t> </a:t>
            </a:r>
            <a:r>
              <a:rPr lang="en-US" sz="3000" dirty="0" err="1" smtClean="0"/>
              <a:t>lebar</a:t>
            </a:r>
            <a:r>
              <a:rPr lang="en-US" sz="3000" dirty="0" smtClean="0"/>
              <a:t> </a:t>
            </a:r>
            <a:r>
              <a:rPr lang="en-US" sz="3000" dirty="0" err="1" smtClean="0"/>
              <a:t>dari</a:t>
            </a:r>
            <a:r>
              <a:rPr lang="en-US" sz="3000" dirty="0" smtClean="0"/>
              <a:t> </a:t>
            </a:r>
            <a:r>
              <a:rPr lang="en-US" sz="3000" dirty="0" err="1" smtClean="0"/>
              <a:t>tabel</a:t>
            </a:r>
            <a:r>
              <a:rPr lang="en-US" sz="3000" dirty="0" smtClean="0"/>
              <a:t> </a:t>
            </a:r>
            <a:r>
              <a:rPr lang="en-US" sz="3000" dirty="0" err="1" smtClean="0"/>
              <a:t>atau</a:t>
            </a:r>
            <a:r>
              <a:rPr lang="en-US" sz="3000" dirty="0" smtClean="0"/>
              <a:t> cell</a:t>
            </a:r>
          </a:p>
          <a:p>
            <a:pPr lvl="1"/>
            <a:r>
              <a:rPr lang="en-US" sz="3000" dirty="0" err="1"/>
              <a:t>c</a:t>
            </a:r>
            <a:r>
              <a:rPr lang="en-US" sz="3000" dirty="0" err="1" smtClean="0"/>
              <a:t>ontoh</a:t>
            </a:r>
            <a:r>
              <a:rPr lang="en-US" sz="3000" dirty="0" smtClean="0"/>
              <a:t>: width = “100px” </a:t>
            </a:r>
            <a:r>
              <a:rPr lang="en-US" sz="3000" dirty="0" err="1" smtClean="0"/>
              <a:t>atau</a:t>
            </a:r>
            <a:r>
              <a:rPr lang="en-US" sz="3000" dirty="0" smtClean="0"/>
              <a:t> width=“25%”</a:t>
            </a:r>
          </a:p>
          <a:p>
            <a:r>
              <a:rPr lang="en-US" sz="3000" b="1" dirty="0"/>
              <a:t>h</a:t>
            </a:r>
            <a:r>
              <a:rPr lang="en-US" sz="3000" b="1" dirty="0" smtClean="0"/>
              <a:t>eight</a:t>
            </a:r>
          </a:p>
          <a:p>
            <a:pPr lvl="1"/>
            <a:r>
              <a:rPr lang="en-US" sz="3000" dirty="0" err="1"/>
              <a:t>u</a:t>
            </a:r>
            <a:r>
              <a:rPr lang="en-US" sz="3000" dirty="0" err="1" smtClean="0"/>
              <a:t>ntuk</a:t>
            </a:r>
            <a:r>
              <a:rPr lang="en-US" sz="3000" dirty="0" smtClean="0"/>
              <a:t> </a:t>
            </a:r>
            <a:r>
              <a:rPr lang="en-US" sz="3000" dirty="0" err="1" smtClean="0"/>
              <a:t>menentukan</a:t>
            </a:r>
            <a:r>
              <a:rPr lang="en-US" sz="3000" dirty="0" smtClean="0"/>
              <a:t> </a:t>
            </a:r>
            <a:r>
              <a:rPr lang="en-US" sz="3000" dirty="0" err="1" smtClean="0"/>
              <a:t>tinggi</a:t>
            </a:r>
            <a:r>
              <a:rPr lang="en-US" sz="3000" dirty="0" smtClean="0"/>
              <a:t> </a:t>
            </a:r>
            <a:r>
              <a:rPr lang="en-US" sz="3000" dirty="0" err="1" smtClean="0"/>
              <a:t>dari</a:t>
            </a:r>
            <a:r>
              <a:rPr lang="en-US" sz="3000" dirty="0" smtClean="0"/>
              <a:t> </a:t>
            </a:r>
            <a:r>
              <a:rPr lang="en-US" sz="3000" dirty="0" err="1" smtClean="0"/>
              <a:t>tabel</a:t>
            </a:r>
            <a:r>
              <a:rPr lang="en-US" sz="3000" dirty="0" smtClean="0"/>
              <a:t> </a:t>
            </a:r>
            <a:r>
              <a:rPr lang="en-US" sz="3000" dirty="0" err="1" smtClean="0"/>
              <a:t>atau</a:t>
            </a:r>
            <a:r>
              <a:rPr lang="en-US" sz="3000" dirty="0" smtClean="0"/>
              <a:t> cell</a:t>
            </a:r>
          </a:p>
          <a:p>
            <a:pPr lvl="1"/>
            <a:r>
              <a:rPr lang="en-US" sz="3000" dirty="0" err="1"/>
              <a:t>c</a:t>
            </a:r>
            <a:r>
              <a:rPr lang="en-US" sz="3000" dirty="0" err="1" smtClean="0"/>
              <a:t>ontoh</a:t>
            </a:r>
            <a:r>
              <a:rPr lang="en-US" sz="3000" dirty="0" smtClean="0"/>
              <a:t>: height=“50px” </a:t>
            </a:r>
            <a:r>
              <a:rPr lang="en-US" sz="3000" dirty="0" err="1" smtClean="0"/>
              <a:t>atau</a:t>
            </a:r>
            <a:r>
              <a:rPr lang="en-US" sz="3000" dirty="0" smtClean="0"/>
              <a:t> height=“25%”</a:t>
            </a:r>
          </a:p>
          <a:p>
            <a:r>
              <a:rPr lang="en-US" sz="3000" dirty="0" err="1" smtClean="0"/>
              <a:t>Satuan</a:t>
            </a:r>
            <a:r>
              <a:rPr lang="en-US" sz="3000" dirty="0" smtClean="0"/>
              <a:t> </a:t>
            </a:r>
            <a:r>
              <a:rPr lang="en-US" sz="3000" b="1" dirty="0" smtClean="0"/>
              <a:t>width</a:t>
            </a:r>
            <a:r>
              <a:rPr lang="en-US" sz="3000" dirty="0" smtClean="0"/>
              <a:t> </a:t>
            </a:r>
            <a:r>
              <a:rPr lang="en-US" sz="3000" dirty="0" err="1" smtClean="0"/>
              <a:t>dan</a:t>
            </a:r>
            <a:r>
              <a:rPr lang="en-US" sz="3000" dirty="0" smtClean="0"/>
              <a:t> </a:t>
            </a:r>
            <a:r>
              <a:rPr lang="en-US" sz="3000" b="1" dirty="0" smtClean="0"/>
              <a:t>height</a:t>
            </a:r>
            <a:r>
              <a:rPr lang="en-US" sz="3000" dirty="0" smtClean="0"/>
              <a:t> </a:t>
            </a:r>
            <a:r>
              <a:rPr lang="en-US" sz="3000" dirty="0" err="1" smtClean="0"/>
              <a:t>dapat</a:t>
            </a:r>
            <a:r>
              <a:rPr lang="en-US" sz="3000" dirty="0" smtClean="0"/>
              <a:t> </a:t>
            </a:r>
            <a:r>
              <a:rPr lang="en-US" sz="3000" dirty="0" err="1" smtClean="0"/>
              <a:t>menggunakan</a:t>
            </a:r>
            <a:r>
              <a:rPr lang="en-US" sz="3000" dirty="0" smtClean="0"/>
              <a:t> </a:t>
            </a:r>
            <a:r>
              <a:rPr lang="en-US" sz="3000" dirty="0" err="1" smtClean="0"/>
              <a:t>px</a:t>
            </a:r>
            <a:r>
              <a:rPr lang="en-US" sz="3000" dirty="0" smtClean="0"/>
              <a:t> (</a:t>
            </a:r>
            <a:r>
              <a:rPr lang="en-US" sz="3000" dirty="0" err="1" smtClean="0"/>
              <a:t>ukuran</a:t>
            </a:r>
            <a:r>
              <a:rPr lang="en-US" sz="3000" dirty="0" smtClean="0"/>
              <a:t> pixel) </a:t>
            </a:r>
            <a:r>
              <a:rPr lang="en-US" sz="3000" dirty="0" err="1" smtClean="0"/>
              <a:t>atau</a:t>
            </a:r>
            <a:r>
              <a:rPr lang="en-US" sz="3000" dirty="0" smtClean="0"/>
              <a:t> % (</a:t>
            </a:r>
            <a:r>
              <a:rPr lang="en-US" sz="3000" dirty="0" err="1" smtClean="0"/>
              <a:t>terhitung</a:t>
            </a:r>
            <a:r>
              <a:rPr lang="en-US" sz="3000" dirty="0" smtClean="0"/>
              <a:t> </a:t>
            </a:r>
            <a:r>
              <a:rPr lang="en-US" sz="3000" dirty="0" err="1" smtClean="0"/>
              <a:t>lebar</a:t>
            </a:r>
            <a:r>
              <a:rPr lang="en-US" sz="3000" dirty="0" smtClean="0"/>
              <a:t> browser)</a:t>
            </a:r>
          </a:p>
        </p:txBody>
      </p:sp>
    </p:spTree>
    <p:extLst>
      <p:ext uri="{BB962C8B-B14F-4D97-AF65-F5344CB8AC3E}">
        <p14:creationId xmlns:p14="http://schemas.microsoft.com/office/powerpoint/2010/main" val="3070234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Atribut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Tabel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 err="1"/>
              <a:t>b</a:t>
            </a:r>
            <a:r>
              <a:rPr lang="en-US" sz="3000" b="1" dirty="0" err="1" smtClean="0"/>
              <a:t>gcolor</a:t>
            </a:r>
            <a:r>
              <a:rPr lang="en-US" sz="3000" dirty="0" smtClean="0"/>
              <a:t> </a:t>
            </a:r>
          </a:p>
          <a:p>
            <a:r>
              <a:rPr lang="en-US" sz="3000" dirty="0" err="1"/>
              <a:t>m</a:t>
            </a:r>
            <a:r>
              <a:rPr lang="en-US" sz="3000" dirty="0" err="1" smtClean="0"/>
              <a:t>emberikan</a:t>
            </a:r>
            <a:r>
              <a:rPr lang="en-US" sz="3000" dirty="0" smtClean="0"/>
              <a:t> </a:t>
            </a:r>
            <a:r>
              <a:rPr lang="en-US" sz="3000" dirty="0" err="1" smtClean="0"/>
              <a:t>warna</a:t>
            </a:r>
            <a:r>
              <a:rPr lang="en-US" sz="3000" dirty="0" smtClean="0"/>
              <a:t> </a:t>
            </a:r>
            <a:r>
              <a:rPr lang="en-US" sz="3000" i="1" dirty="0" smtClean="0"/>
              <a:t>background</a:t>
            </a:r>
            <a:r>
              <a:rPr lang="en-US" sz="3000" dirty="0" smtClean="0"/>
              <a:t> </a:t>
            </a:r>
            <a:r>
              <a:rPr lang="en-US" sz="3000" dirty="0" err="1" smtClean="0"/>
              <a:t>dari</a:t>
            </a:r>
            <a:r>
              <a:rPr lang="en-US" sz="3000" dirty="0" smtClean="0"/>
              <a:t> </a:t>
            </a:r>
            <a:r>
              <a:rPr lang="en-US" sz="3000" dirty="0" err="1" smtClean="0"/>
              <a:t>tabel</a:t>
            </a:r>
            <a:r>
              <a:rPr lang="en-US" sz="3000" dirty="0" smtClean="0"/>
              <a:t> </a:t>
            </a:r>
            <a:r>
              <a:rPr lang="en-US" sz="3000" dirty="0" err="1" smtClean="0"/>
              <a:t>atau</a:t>
            </a:r>
            <a:r>
              <a:rPr lang="en-US" sz="3000" dirty="0" smtClean="0"/>
              <a:t> cell</a:t>
            </a:r>
          </a:p>
          <a:p>
            <a:r>
              <a:rPr lang="en-US" sz="3000" i="1" dirty="0"/>
              <a:t>v</a:t>
            </a:r>
            <a:r>
              <a:rPr lang="en-US" sz="3000" i="1" dirty="0" smtClean="0"/>
              <a:t>alue</a:t>
            </a:r>
            <a:r>
              <a:rPr lang="en-US" sz="3000" dirty="0" smtClean="0"/>
              <a:t> </a:t>
            </a:r>
            <a:r>
              <a:rPr lang="en-US" sz="3000" dirty="0" err="1" smtClean="0"/>
              <a:t>berupa</a:t>
            </a:r>
            <a:r>
              <a:rPr lang="en-US" sz="3000" dirty="0" smtClean="0"/>
              <a:t> RGB </a:t>
            </a:r>
            <a:r>
              <a:rPr lang="en-US" sz="3000" dirty="0" err="1" smtClean="0"/>
              <a:t>atau</a:t>
            </a:r>
            <a:r>
              <a:rPr lang="en-US" sz="3000" dirty="0" smtClean="0"/>
              <a:t> </a:t>
            </a:r>
            <a:r>
              <a:rPr lang="en-US" sz="3000" dirty="0" err="1" smtClean="0"/>
              <a:t>menggunakan</a:t>
            </a:r>
            <a:r>
              <a:rPr lang="en-US" sz="3000" dirty="0" smtClean="0"/>
              <a:t> </a:t>
            </a:r>
            <a:r>
              <a:rPr lang="en-US" sz="3000" i="1" dirty="0" smtClean="0"/>
              <a:t>color code</a:t>
            </a:r>
          </a:p>
          <a:p>
            <a:r>
              <a:rPr lang="en-US" sz="3000" dirty="0" err="1" smtClean="0"/>
              <a:t>Contoh</a:t>
            </a:r>
            <a:r>
              <a:rPr lang="en-US" sz="3000" dirty="0" smtClean="0"/>
              <a:t>: </a:t>
            </a:r>
            <a:r>
              <a:rPr lang="en-US" sz="3000" dirty="0" err="1" smtClean="0"/>
              <a:t>bgcolor</a:t>
            </a:r>
            <a:r>
              <a:rPr lang="en-US" sz="3000" dirty="0" smtClean="0"/>
              <a:t>=“#FF0000” </a:t>
            </a:r>
            <a:r>
              <a:rPr lang="en-US" sz="3000" dirty="0" err="1" smtClean="0"/>
              <a:t>atau</a:t>
            </a:r>
            <a:r>
              <a:rPr lang="en-US" sz="3000" dirty="0" smtClean="0"/>
              <a:t> </a:t>
            </a:r>
            <a:r>
              <a:rPr lang="en-US" sz="3000" dirty="0" err="1" smtClean="0"/>
              <a:t>bgcolor</a:t>
            </a:r>
            <a:r>
              <a:rPr lang="en-US" sz="3000" dirty="0" smtClean="0"/>
              <a:t>=“red”</a:t>
            </a:r>
          </a:p>
          <a:p>
            <a:r>
              <a:rPr lang="en-US" sz="3000" b="1" dirty="0" err="1"/>
              <a:t>c</a:t>
            </a:r>
            <a:r>
              <a:rPr lang="en-US" sz="3000" b="1" dirty="0" err="1" smtClean="0"/>
              <a:t>ellspacing</a:t>
            </a:r>
            <a:r>
              <a:rPr lang="en-US" sz="3000" dirty="0" smtClean="0"/>
              <a:t> : </a:t>
            </a:r>
            <a:r>
              <a:rPr lang="en-US" sz="3000" dirty="0" err="1" smtClean="0"/>
              <a:t>memberi</a:t>
            </a:r>
            <a:r>
              <a:rPr lang="en-US" sz="3000" dirty="0" smtClean="0"/>
              <a:t> </a:t>
            </a:r>
            <a:r>
              <a:rPr lang="en-US" sz="3000" dirty="0" err="1" smtClean="0"/>
              <a:t>spasi</a:t>
            </a:r>
            <a:r>
              <a:rPr lang="en-US" sz="3000" dirty="0" smtClean="0"/>
              <a:t> </a:t>
            </a:r>
            <a:r>
              <a:rPr lang="en-US" sz="3000" dirty="0" err="1" smtClean="0"/>
              <a:t>antar</a:t>
            </a:r>
            <a:r>
              <a:rPr lang="en-US" sz="3000" dirty="0" smtClean="0"/>
              <a:t> cell</a:t>
            </a:r>
          </a:p>
          <a:p>
            <a:r>
              <a:rPr lang="en-US" sz="3000" b="1" dirty="0" err="1"/>
              <a:t>c</a:t>
            </a:r>
            <a:r>
              <a:rPr lang="en-US" sz="3000" b="1" dirty="0" err="1" smtClean="0"/>
              <a:t>ellpadding</a:t>
            </a:r>
            <a:r>
              <a:rPr lang="en-US" sz="3000" dirty="0" smtClean="0"/>
              <a:t> : </a:t>
            </a:r>
            <a:r>
              <a:rPr lang="en-US" sz="3000" dirty="0" err="1" smtClean="0"/>
              <a:t>untuk</a:t>
            </a:r>
            <a:r>
              <a:rPr lang="en-US" sz="3000" dirty="0" smtClean="0"/>
              <a:t> </a:t>
            </a:r>
            <a:r>
              <a:rPr lang="en-US" sz="3000" dirty="0" err="1" smtClean="0"/>
              <a:t>spasi</a:t>
            </a:r>
            <a:r>
              <a:rPr lang="en-US" sz="3000" dirty="0" smtClean="0"/>
              <a:t> </a:t>
            </a:r>
            <a:r>
              <a:rPr lang="en-US" sz="3000" dirty="0" err="1" smtClean="0"/>
              <a:t>dari</a:t>
            </a:r>
            <a:r>
              <a:rPr lang="en-US" sz="3000" dirty="0" smtClean="0"/>
              <a:t> </a:t>
            </a:r>
            <a:r>
              <a:rPr lang="en-US" sz="3000" dirty="0" err="1" smtClean="0"/>
              <a:t>pinggir</a:t>
            </a:r>
            <a:r>
              <a:rPr lang="en-US" sz="3000" dirty="0" smtClean="0"/>
              <a:t> cell </a:t>
            </a:r>
            <a:r>
              <a:rPr lang="en-US" sz="3000" dirty="0" err="1" smtClean="0"/>
              <a:t>ke</a:t>
            </a:r>
            <a:r>
              <a:rPr lang="en-US" sz="3000" dirty="0" smtClean="0"/>
              <a:t> </a:t>
            </a:r>
            <a:r>
              <a:rPr lang="en-US" sz="3000" dirty="0" err="1" smtClean="0"/>
              <a:t>teks</a:t>
            </a:r>
            <a:r>
              <a:rPr lang="en-US" sz="3000" dirty="0" smtClean="0"/>
              <a:t>/</a:t>
            </a:r>
            <a:r>
              <a:rPr lang="en-US" sz="3000" dirty="0" err="1" smtClean="0"/>
              <a:t>konten</a:t>
            </a:r>
            <a:r>
              <a:rPr lang="en-US" sz="3000" dirty="0" smtClean="0"/>
              <a:t> </a:t>
            </a:r>
            <a:r>
              <a:rPr lang="en-US" sz="3000" dirty="0" err="1" smtClean="0"/>
              <a:t>dalam</a:t>
            </a:r>
            <a:r>
              <a:rPr lang="en-US" sz="3000" dirty="0" smtClean="0"/>
              <a:t> cell</a:t>
            </a:r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3275" y="365125"/>
            <a:ext cx="2647950" cy="17621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59387" y="5988734"/>
            <a:ext cx="84732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155CC"/>
                </a:solidFill>
                <a:latin typeface="Helvetica" panose="020B0604020202020204" pitchFamily="34" charset="0"/>
              </a:rPr>
              <a:t>https://techdifferences.com/difference-between-cellpadding-and-cellspacing.html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378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521</Words>
  <Application>Microsoft Office PowerPoint</Application>
  <PresentationFormat>Widescreen</PresentationFormat>
  <Paragraphs>100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Helvetica</vt:lpstr>
      <vt:lpstr>Office Theme</vt:lpstr>
      <vt:lpstr>Client-side “Programming” (Tabel, Form)</vt:lpstr>
      <vt:lpstr>Komponen Tabel</vt:lpstr>
      <vt:lpstr>Komponen Tabel</vt:lpstr>
      <vt:lpstr>Komponen Tabel</vt:lpstr>
      <vt:lpstr>Komponen Tabel</vt:lpstr>
      <vt:lpstr>Pembuatan Tabel</vt:lpstr>
      <vt:lpstr>PowerPoint Presentation</vt:lpstr>
      <vt:lpstr>Atribut dalam Tabel</vt:lpstr>
      <vt:lpstr>Atribut dalam Tabel (2)</vt:lpstr>
      <vt:lpstr>Atribut dalam Tabel (3)</vt:lpstr>
      <vt:lpstr>PowerPoint Presentation</vt:lpstr>
      <vt:lpstr>&lt;form&gt;</vt:lpstr>
      <vt:lpstr>Atribut &lt;form&gt;</vt:lpstr>
      <vt:lpstr>Atribut &lt;form&gt;</vt:lpstr>
      <vt:lpstr>GET atau POST?</vt:lpstr>
      <vt:lpstr>&lt;select&gt;</vt:lpstr>
      <vt:lpstr>PowerPoint Presentation</vt:lpstr>
      <vt:lpstr>Atribut multiple</vt:lpstr>
      <vt:lpstr>&lt;textarea&gt;</vt:lpstr>
      <vt:lpstr>&lt;button&gt;</vt:lpstr>
      <vt:lpstr>&lt;input&gt;</vt:lpstr>
      <vt:lpstr>Atribut &lt;input&gt;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Client-side “Programming” (Tabel, Form)</dc:title>
  <dc:creator>sharfina febbi</dc:creator>
  <cp:lastModifiedBy>sharfina febbi</cp:lastModifiedBy>
  <cp:revision>18</cp:revision>
  <dcterms:created xsi:type="dcterms:W3CDTF">2020-09-27T10:28:39Z</dcterms:created>
  <dcterms:modified xsi:type="dcterms:W3CDTF">2020-09-29T23:30:26Z</dcterms:modified>
</cp:coreProperties>
</file>