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 /><Relationship Id="rId2" Type="http://schemas.openxmlformats.org/officeDocument/2006/relationships/slide" Target="../slides/slide9.xml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 /><Relationship Id="rId2" Type="http://schemas.openxmlformats.org/officeDocument/2006/relationships/hyperlink" Target="http://bit.ly/2Tynxth" TargetMode="External" /><Relationship Id="rId1" Type="http://schemas.openxmlformats.org/officeDocument/2006/relationships/slideMaster" Target="../slideMasters/slideMaster1.xml" /><Relationship Id="rId4" Type="http://schemas.openxmlformats.org/officeDocument/2006/relationships/hyperlink" Target="http://bit.ly/2TtBDfr" TargetMode="External" 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882109" y="-1543200"/>
            <a:ext cx="5915709" cy="4952456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1417100" y="4494000"/>
            <a:ext cx="1034144" cy="135060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10140567" y="456233"/>
            <a:ext cx="2736800" cy="2736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" name="Google Shape;12;p2"/>
          <p:cNvGrpSpPr/>
          <p:nvPr/>
        </p:nvGrpSpPr>
        <p:grpSpPr>
          <a:xfrm>
            <a:off x="8550104" y="-853426"/>
            <a:ext cx="2616643" cy="2604379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66" y="6132567"/>
            <a:ext cx="12192428" cy="794067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710792" y="1721000"/>
            <a:ext cx="8770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333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710800" y="4526167"/>
            <a:ext cx="87704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714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 rot="-3415034" flipH="1">
            <a:off x="7146955" y="972063"/>
            <a:ext cx="6419477" cy="546040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11"/>
          <p:cNvSpPr/>
          <p:nvPr/>
        </p:nvSpPr>
        <p:spPr>
          <a:xfrm rot="5400000">
            <a:off x="-1671696" y="3171013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0" name="Google Shape;170;p11"/>
          <p:cNvGrpSpPr/>
          <p:nvPr/>
        </p:nvGrpSpPr>
        <p:grpSpPr>
          <a:xfrm rot="10800000" flipH="1">
            <a:off x="-180212" y="-729591"/>
            <a:ext cx="2262349" cy="2251771"/>
            <a:chOff x="2414491" y="671177"/>
            <a:chExt cx="1830972" cy="1822411"/>
          </a:xfrm>
        </p:grpSpPr>
        <p:sp>
          <p:nvSpPr>
            <p:cNvPr id="171" name="Google Shape;171;p1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2215717" y="1921936"/>
            <a:ext cx="1912872" cy="168730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11"/>
          <p:cNvSpPr txBox="1">
            <a:spLocks noGrp="1"/>
          </p:cNvSpPr>
          <p:nvPr>
            <p:ph type="title" hasCustomPrompt="1"/>
          </p:nvPr>
        </p:nvSpPr>
        <p:spPr>
          <a:xfrm>
            <a:off x="3956267" y="1921917"/>
            <a:ext cx="6857200" cy="2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>
            <a:spLocks noGrp="1"/>
          </p:cNvSpPr>
          <p:nvPr>
            <p:ph type="body" idx="1"/>
          </p:nvPr>
        </p:nvSpPr>
        <p:spPr>
          <a:xfrm>
            <a:off x="3956267" y="4315617"/>
            <a:ext cx="6857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>
                <a:solidFill>
                  <a:schemeClr val="lt2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0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44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9644900" y="-973433"/>
            <a:ext cx="4040104" cy="4648916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961881" y="4670041"/>
            <a:ext cx="3024700" cy="2593767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5207600" y="4506900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854800" y="4506900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54800" y="1912633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207600" y="1912633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13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854800" y="3989716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207600" y="3989716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854800" y="2433612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5207600" y="2433612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1056233" y="1912633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419600" y="1912633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rId3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1056233" y="3989701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419600" y="3989701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8570967" y="4506900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8570967" y="1912633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8570967" y="3989716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8570967" y="2433612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7782967" y="1912633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7782967" y="3989701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634264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>
            <a:spLocks noGrp="1"/>
          </p:cNvSpPr>
          <p:nvPr>
            <p:ph type="title"/>
          </p:nvPr>
        </p:nvSpPr>
        <p:spPr>
          <a:xfrm flipH="1">
            <a:off x="4367500" y="3789267"/>
            <a:ext cx="610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1"/>
          </p:nvPr>
        </p:nvSpPr>
        <p:spPr>
          <a:xfrm flipH="1">
            <a:off x="4367500" y="2305133"/>
            <a:ext cx="6100000" cy="1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14"/>
          <p:cNvSpPr/>
          <p:nvPr/>
        </p:nvSpPr>
        <p:spPr>
          <a:xfrm rot="-3415034" flipH="1">
            <a:off x="8482155" y="411997"/>
            <a:ext cx="6419477" cy="546040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4"/>
          <p:cNvSpPr/>
          <p:nvPr/>
        </p:nvSpPr>
        <p:spPr>
          <a:xfrm rot="1848056">
            <a:off x="3162900" y="3519415"/>
            <a:ext cx="2585184" cy="44075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6" name="Google Shape;236;p14"/>
          <p:cNvGrpSpPr/>
          <p:nvPr/>
        </p:nvGrpSpPr>
        <p:grpSpPr>
          <a:xfrm>
            <a:off x="-304793" y="-107265"/>
            <a:ext cx="3036423" cy="7072503"/>
            <a:chOff x="224725" y="566950"/>
            <a:chExt cx="1850875" cy="4311100"/>
          </a:xfrm>
        </p:grpSpPr>
        <p:sp>
          <p:nvSpPr>
            <p:cNvPr id="237" name="Google Shape;237;p1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1" name="Google Shape;261;p14"/>
          <p:cNvSpPr/>
          <p:nvPr/>
        </p:nvSpPr>
        <p:spPr>
          <a:xfrm rot="-7977677">
            <a:off x="2199661" y="664209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4"/>
          <p:cNvSpPr/>
          <p:nvPr/>
        </p:nvSpPr>
        <p:spPr>
          <a:xfrm>
            <a:off x="9456284" y="4798103"/>
            <a:ext cx="1912872" cy="168730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1747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 rot="2465585" flipH="1">
            <a:off x="-2925276" y="3602927"/>
            <a:ext cx="5690403" cy="35008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5"/>
          <p:cNvSpPr/>
          <p:nvPr/>
        </p:nvSpPr>
        <p:spPr>
          <a:xfrm rot="-6430284" flipH="1">
            <a:off x="9323807" y="-1344613"/>
            <a:ext cx="5290611" cy="4805957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5"/>
          <p:cNvSpPr/>
          <p:nvPr/>
        </p:nvSpPr>
        <p:spPr>
          <a:xfrm>
            <a:off x="-611867" y="-987000"/>
            <a:ext cx="2716011" cy="2872271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1"/>
          </p:nvPr>
        </p:nvSpPr>
        <p:spPr>
          <a:xfrm>
            <a:off x="838268" y="42426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subTitle" idx="2"/>
          </p:nvPr>
        </p:nvSpPr>
        <p:spPr>
          <a:xfrm>
            <a:off x="4650800" y="42426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subTitle" idx="3"/>
          </p:nvPr>
        </p:nvSpPr>
        <p:spPr>
          <a:xfrm>
            <a:off x="838267" y="4866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subTitle" idx="4"/>
          </p:nvPr>
        </p:nvSpPr>
        <p:spPr>
          <a:xfrm>
            <a:off x="4650800" y="4866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title" hasCustomPrompt="1"/>
          </p:nvPr>
        </p:nvSpPr>
        <p:spPr>
          <a:xfrm>
            <a:off x="838265" y="1952584"/>
            <a:ext cx="2890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2" name="Google Shape;272;p15"/>
          <p:cNvSpPr txBox="1">
            <a:spLocks noGrp="1"/>
          </p:cNvSpPr>
          <p:nvPr>
            <p:ph type="title" idx="5" hasCustomPrompt="1"/>
          </p:nvPr>
        </p:nvSpPr>
        <p:spPr>
          <a:xfrm>
            <a:off x="4608284" y="1952584"/>
            <a:ext cx="2890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3" name="Google Shape;273;p15"/>
          <p:cNvSpPr txBox="1">
            <a:spLocks noGrp="1"/>
          </p:cNvSpPr>
          <p:nvPr>
            <p:ph type="subTitle" idx="6"/>
          </p:nvPr>
        </p:nvSpPr>
        <p:spPr>
          <a:xfrm>
            <a:off x="8463333" y="42426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subTitle" idx="7"/>
          </p:nvPr>
        </p:nvSpPr>
        <p:spPr>
          <a:xfrm>
            <a:off x="8463317" y="4866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15"/>
          <p:cNvSpPr txBox="1">
            <a:spLocks noGrp="1"/>
          </p:cNvSpPr>
          <p:nvPr>
            <p:ph type="title" idx="8" hasCustomPrompt="1"/>
          </p:nvPr>
        </p:nvSpPr>
        <p:spPr>
          <a:xfrm>
            <a:off x="8463335" y="1952584"/>
            <a:ext cx="2890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>
            <a:spLocks noGrp="1"/>
          </p:cNvSpPr>
          <p:nvPr>
            <p:ph type="title" idx="9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1912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/>
          <p:nvPr/>
        </p:nvSpPr>
        <p:spPr>
          <a:xfrm rot="672094">
            <a:off x="7445719" y="750184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6"/>
          <p:cNvSpPr/>
          <p:nvPr/>
        </p:nvSpPr>
        <p:spPr>
          <a:xfrm rot="3414914">
            <a:off x="-2027417" y="1054660"/>
            <a:ext cx="5316341" cy="4522224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0" name="Google Shape;280;p16"/>
          <p:cNvGrpSpPr/>
          <p:nvPr/>
        </p:nvGrpSpPr>
        <p:grpSpPr>
          <a:xfrm rot="10800000" flipH="1">
            <a:off x="573888" y="2458909"/>
            <a:ext cx="2262349" cy="2251771"/>
            <a:chOff x="2414491" y="671177"/>
            <a:chExt cx="1830972" cy="1822411"/>
          </a:xfrm>
        </p:grpSpPr>
        <p:sp>
          <p:nvSpPr>
            <p:cNvPr id="281" name="Google Shape;281;p1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5" name="Google Shape;315;p16"/>
          <p:cNvSpPr/>
          <p:nvPr/>
        </p:nvSpPr>
        <p:spPr>
          <a:xfrm rot="1095657">
            <a:off x="2370707" y="5154106"/>
            <a:ext cx="1361339" cy="17779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1"/>
          </p:nvPr>
        </p:nvSpPr>
        <p:spPr>
          <a:xfrm>
            <a:off x="3625000" y="20535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title" hasCustomPrompt="1"/>
          </p:nvPr>
        </p:nvSpPr>
        <p:spPr>
          <a:xfrm>
            <a:off x="3625000" y="12899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18" name="Google Shape;318;p16"/>
          <p:cNvSpPr txBox="1">
            <a:spLocks noGrp="1"/>
          </p:cNvSpPr>
          <p:nvPr>
            <p:ph type="subTitle" idx="2"/>
          </p:nvPr>
        </p:nvSpPr>
        <p:spPr>
          <a:xfrm>
            <a:off x="3625000" y="3564884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title" idx="3" hasCustomPrompt="1"/>
          </p:nvPr>
        </p:nvSpPr>
        <p:spPr>
          <a:xfrm>
            <a:off x="3625000" y="2801244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4"/>
          </p:nvPr>
        </p:nvSpPr>
        <p:spPr>
          <a:xfrm>
            <a:off x="3625000" y="50762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title" idx="5" hasCustomPrompt="1"/>
          </p:nvPr>
        </p:nvSpPr>
        <p:spPr>
          <a:xfrm>
            <a:off x="3625000" y="43126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52531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-1781954">
            <a:off x="8392112" y="60815"/>
            <a:ext cx="6211219" cy="6353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17"/>
          <p:cNvSpPr/>
          <p:nvPr/>
        </p:nvSpPr>
        <p:spPr>
          <a:xfrm>
            <a:off x="8826334" y="1680133"/>
            <a:ext cx="1692916" cy="2210971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7"/>
          <p:cNvSpPr/>
          <p:nvPr/>
        </p:nvSpPr>
        <p:spPr>
          <a:xfrm rot="1145765" flipH="1">
            <a:off x="-1901350" y="-1071681"/>
            <a:ext cx="4529804" cy="451102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7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1"/>
          </p:nvPr>
        </p:nvSpPr>
        <p:spPr>
          <a:xfrm>
            <a:off x="1196900" y="2103800"/>
            <a:ext cx="6412400" cy="3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28" name="Google Shape;328;p17"/>
          <p:cNvGrpSpPr/>
          <p:nvPr/>
        </p:nvGrpSpPr>
        <p:grpSpPr>
          <a:xfrm rot="10800000" flipH="1">
            <a:off x="6369188" y="4763109"/>
            <a:ext cx="2262349" cy="2251771"/>
            <a:chOff x="2414491" y="671177"/>
            <a:chExt cx="1830972" cy="1822411"/>
          </a:xfrm>
        </p:grpSpPr>
        <p:sp>
          <p:nvSpPr>
            <p:cNvPr id="329" name="Google Shape;329;p1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93772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6360070" y="4576270"/>
            <a:ext cx="5748177" cy="35364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1189638" y="927640"/>
            <a:ext cx="4281201" cy="426344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7226992" y="-1272792"/>
            <a:ext cx="3027913" cy="3013779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0" name="Google Shape;400;p18"/>
          <p:cNvSpPr txBox="1">
            <a:spLocks noGrp="1"/>
          </p:cNvSpPr>
          <p:nvPr>
            <p:ph type="title"/>
          </p:nvPr>
        </p:nvSpPr>
        <p:spPr>
          <a:xfrm>
            <a:off x="2092600" y="1536067"/>
            <a:ext cx="8006800" cy="2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ubTitle" idx="1"/>
          </p:nvPr>
        </p:nvSpPr>
        <p:spPr>
          <a:xfrm>
            <a:off x="2092600" y="3675133"/>
            <a:ext cx="800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3931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951000" y="1497933"/>
            <a:ext cx="10290000" cy="4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2133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797866" y="5314233"/>
            <a:ext cx="2459393" cy="21693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6" name="Google Shape;406;p19"/>
          <p:cNvSpPr/>
          <p:nvPr/>
        </p:nvSpPr>
        <p:spPr>
          <a:xfrm rot="7619243">
            <a:off x="9534491" y="3689202"/>
            <a:ext cx="4281219" cy="4263468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9727074" y="-897292"/>
            <a:ext cx="3027913" cy="3013779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5208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One column text 3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"/>
          <p:cNvSpPr txBox="1">
            <a:spLocks noGrp="1"/>
          </p:cNvSpPr>
          <p:nvPr>
            <p:ph type="title"/>
          </p:nvPr>
        </p:nvSpPr>
        <p:spPr>
          <a:xfrm>
            <a:off x="950967" y="2007651"/>
            <a:ext cx="59344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3" name="Google Shape;443;p20"/>
          <p:cNvSpPr txBox="1">
            <a:spLocks noGrp="1"/>
          </p:cNvSpPr>
          <p:nvPr>
            <p:ph type="subTitle" idx="1"/>
          </p:nvPr>
        </p:nvSpPr>
        <p:spPr>
          <a:xfrm>
            <a:off x="950967" y="3634351"/>
            <a:ext cx="4308800" cy="12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44" name="Google Shape;444;p20"/>
          <p:cNvGrpSpPr/>
          <p:nvPr/>
        </p:nvGrpSpPr>
        <p:grpSpPr>
          <a:xfrm flipH="1">
            <a:off x="7225174" y="2"/>
            <a:ext cx="3036423" cy="7072503"/>
            <a:chOff x="224725" y="566950"/>
            <a:chExt cx="1850875" cy="4311100"/>
          </a:xfrm>
        </p:grpSpPr>
        <p:sp>
          <p:nvSpPr>
            <p:cNvPr id="445" name="Google Shape;445;p2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9" name="Google Shape;469;p20"/>
          <p:cNvSpPr/>
          <p:nvPr/>
        </p:nvSpPr>
        <p:spPr>
          <a:xfrm rot="-5035031" flipH="1">
            <a:off x="5609254" y="1002476"/>
            <a:ext cx="9628503" cy="592397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0" name="Google Shape;470;p20"/>
          <p:cNvSpPr/>
          <p:nvPr/>
        </p:nvSpPr>
        <p:spPr>
          <a:xfrm rot="5400000">
            <a:off x="-2695663" y="3024446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1" name="Google Shape;471;p20"/>
          <p:cNvSpPr/>
          <p:nvPr/>
        </p:nvSpPr>
        <p:spPr>
          <a:xfrm>
            <a:off x="1707734" y="-870199"/>
            <a:ext cx="2495705" cy="2394697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9241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8947111" y="1771992"/>
            <a:ext cx="3167200" cy="31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" name="Google Shape;53;p3"/>
          <p:cNvGrpSpPr/>
          <p:nvPr/>
        </p:nvGrpSpPr>
        <p:grpSpPr>
          <a:xfrm>
            <a:off x="8470192" y="810375"/>
            <a:ext cx="3027913" cy="3013779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536166" y="-1247022"/>
            <a:ext cx="2585125" cy="44074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3"/>
          <p:cNvSpPr/>
          <p:nvPr/>
        </p:nvSpPr>
        <p:spPr>
          <a:xfrm>
            <a:off x="855367" y="3926702"/>
            <a:ext cx="1946715" cy="2542436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722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One column text 4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9385777" y="1283763"/>
            <a:ext cx="4748771" cy="5917139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4" name="Google Shape;474;p21"/>
          <p:cNvSpPr/>
          <p:nvPr/>
        </p:nvSpPr>
        <p:spPr>
          <a:xfrm rot="5400000" flipH="1">
            <a:off x="-1775359" y="-788612"/>
            <a:ext cx="7427384" cy="483927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953761" y="4606126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6779076" y="-1405579"/>
            <a:ext cx="3072616" cy="3058492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11" name="Google Shape;511;p21"/>
          <p:cNvSpPr txBox="1">
            <a:spLocks noGrp="1"/>
          </p:cNvSpPr>
          <p:nvPr>
            <p:ph type="title"/>
          </p:nvPr>
        </p:nvSpPr>
        <p:spPr>
          <a:xfrm>
            <a:off x="3587633" y="2007633"/>
            <a:ext cx="5145200" cy="15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1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2" name="Google Shape;512;p21"/>
          <p:cNvSpPr txBox="1">
            <a:spLocks noGrp="1"/>
          </p:cNvSpPr>
          <p:nvPr>
            <p:ph type="subTitle" idx="1"/>
          </p:nvPr>
        </p:nvSpPr>
        <p:spPr>
          <a:xfrm>
            <a:off x="3587633" y="3634333"/>
            <a:ext cx="5145200" cy="12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3290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2"/>
          <p:cNvSpPr/>
          <p:nvPr/>
        </p:nvSpPr>
        <p:spPr>
          <a:xfrm rot="-5620610">
            <a:off x="10345649" y="460535"/>
            <a:ext cx="4323160" cy="4148192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5" name="Google Shape;515;p22"/>
          <p:cNvSpPr/>
          <p:nvPr/>
        </p:nvSpPr>
        <p:spPr>
          <a:xfrm rot="-5400000" flipH="1">
            <a:off x="-933677" y="3621495"/>
            <a:ext cx="4529749" cy="451096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22"/>
          <p:cNvSpPr/>
          <p:nvPr/>
        </p:nvSpPr>
        <p:spPr>
          <a:xfrm rot="1891771" flipH="1">
            <a:off x="4844521" y="4179521"/>
            <a:ext cx="2909395" cy="496035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7" name="Google Shape;517;p22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8" name="Google Shape;518;p22"/>
          <p:cNvSpPr txBox="1">
            <a:spLocks noGrp="1"/>
          </p:cNvSpPr>
          <p:nvPr>
            <p:ph type="subTitle" idx="1"/>
          </p:nvPr>
        </p:nvSpPr>
        <p:spPr>
          <a:xfrm>
            <a:off x="7205167" y="17780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9" name="Google Shape;519;p22"/>
          <p:cNvSpPr txBox="1">
            <a:spLocks noGrp="1"/>
          </p:cNvSpPr>
          <p:nvPr>
            <p:ph type="subTitle" idx="2"/>
          </p:nvPr>
        </p:nvSpPr>
        <p:spPr>
          <a:xfrm>
            <a:off x="7205167" y="38039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0" name="Google Shape;520;p22"/>
          <p:cNvSpPr txBox="1">
            <a:spLocks noGrp="1"/>
          </p:cNvSpPr>
          <p:nvPr>
            <p:ph type="subTitle" idx="3"/>
          </p:nvPr>
        </p:nvSpPr>
        <p:spPr>
          <a:xfrm>
            <a:off x="7205167" y="2452373"/>
            <a:ext cx="2890400" cy="10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1" name="Google Shape;521;p22"/>
          <p:cNvSpPr txBox="1">
            <a:spLocks noGrp="1"/>
          </p:cNvSpPr>
          <p:nvPr>
            <p:ph type="subTitle" idx="4"/>
          </p:nvPr>
        </p:nvSpPr>
        <p:spPr>
          <a:xfrm>
            <a:off x="7205167" y="4478307"/>
            <a:ext cx="2890400" cy="10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1511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"/>
          <p:cNvSpPr/>
          <p:nvPr/>
        </p:nvSpPr>
        <p:spPr>
          <a:xfrm rot="5035045">
            <a:off x="-3097023" y="3835606"/>
            <a:ext cx="7017140" cy="431727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4" name="Google Shape;524;p23"/>
          <p:cNvGrpSpPr/>
          <p:nvPr/>
        </p:nvGrpSpPr>
        <p:grpSpPr>
          <a:xfrm>
            <a:off x="-142824" y="-1123379"/>
            <a:ext cx="3072616" cy="3058492"/>
            <a:chOff x="2414491" y="671177"/>
            <a:chExt cx="1830972" cy="1822411"/>
          </a:xfrm>
        </p:grpSpPr>
        <p:sp>
          <p:nvSpPr>
            <p:cNvPr id="525" name="Google Shape;525;p2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9" name="Google Shape;559;p23"/>
          <p:cNvSpPr/>
          <p:nvPr/>
        </p:nvSpPr>
        <p:spPr>
          <a:xfrm rot="-4280482">
            <a:off x="9058377" y="-1955847"/>
            <a:ext cx="4500644" cy="669910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0" name="Google Shape;560;p23"/>
          <p:cNvSpPr/>
          <p:nvPr/>
        </p:nvSpPr>
        <p:spPr>
          <a:xfrm rot="-7977677">
            <a:off x="6830861" y="5408193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1" name="Google Shape;561;p23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2" name="Google Shape;562;p23"/>
          <p:cNvSpPr txBox="1">
            <a:spLocks noGrp="1"/>
          </p:cNvSpPr>
          <p:nvPr>
            <p:ph type="subTitle" idx="1"/>
          </p:nvPr>
        </p:nvSpPr>
        <p:spPr>
          <a:xfrm>
            <a:off x="951000" y="35481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3" name="Google Shape;563;p23"/>
          <p:cNvSpPr txBox="1">
            <a:spLocks noGrp="1"/>
          </p:cNvSpPr>
          <p:nvPr>
            <p:ph type="subTitle" idx="2"/>
          </p:nvPr>
        </p:nvSpPr>
        <p:spPr>
          <a:xfrm>
            <a:off x="4650800" y="35481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4" name="Google Shape;564;p23"/>
          <p:cNvSpPr txBox="1">
            <a:spLocks noGrp="1"/>
          </p:cNvSpPr>
          <p:nvPr>
            <p:ph type="subTitle" idx="3"/>
          </p:nvPr>
        </p:nvSpPr>
        <p:spPr>
          <a:xfrm>
            <a:off x="951000" y="4171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5" name="Google Shape;565;p23"/>
          <p:cNvSpPr txBox="1">
            <a:spLocks noGrp="1"/>
          </p:cNvSpPr>
          <p:nvPr>
            <p:ph type="subTitle" idx="4"/>
          </p:nvPr>
        </p:nvSpPr>
        <p:spPr>
          <a:xfrm>
            <a:off x="4650800" y="4171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6" name="Google Shape;566;p23"/>
          <p:cNvSpPr txBox="1">
            <a:spLocks noGrp="1"/>
          </p:cNvSpPr>
          <p:nvPr>
            <p:ph type="subTitle" idx="5"/>
          </p:nvPr>
        </p:nvSpPr>
        <p:spPr>
          <a:xfrm>
            <a:off x="8350600" y="35481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7" name="Google Shape;567;p23"/>
          <p:cNvSpPr txBox="1">
            <a:spLocks noGrp="1"/>
          </p:cNvSpPr>
          <p:nvPr>
            <p:ph type="subTitle" idx="6"/>
          </p:nvPr>
        </p:nvSpPr>
        <p:spPr>
          <a:xfrm>
            <a:off x="8350600" y="4171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53750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/>
          <p:nvPr/>
        </p:nvSpPr>
        <p:spPr>
          <a:xfrm rot="-7977680">
            <a:off x="3914702" y="5159934"/>
            <a:ext cx="3240145" cy="3109009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0" name="Google Shape;570;p24"/>
          <p:cNvGrpSpPr/>
          <p:nvPr/>
        </p:nvGrpSpPr>
        <p:grpSpPr>
          <a:xfrm rot="10800000" flipH="1">
            <a:off x="274212" y="2671730"/>
            <a:ext cx="2517709" cy="2505937"/>
            <a:chOff x="2414491" y="671177"/>
            <a:chExt cx="1830972" cy="1822411"/>
          </a:xfrm>
        </p:grpSpPr>
        <p:sp>
          <p:nvSpPr>
            <p:cNvPr id="571" name="Google Shape;571;p2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5" name="Google Shape;605;p24"/>
          <p:cNvSpPr/>
          <p:nvPr/>
        </p:nvSpPr>
        <p:spPr>
          <a:xfrm rot="135969" flipH="1">
            <a:off x="-1324106" y="-1276417"/>
            <a:ext cx="4529755" cy="4510972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24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7" name="Google Shape;607;p24"/>
          <p:cNvSpPr txBox="1">
            <a:spLocks noGrp="1"/>
          </p:cNvSpPr>
          <p:nvPr>
            <p:ph type="subTitle" idx="1"/>
          </p:nvPr>
        </p:nvSpPr>
        <p:spPr>
          <a:xfrm>
            <a:off x="2953300" y="2356100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8" name="Google Shape;608;p24"/>
          <p:cNvSpPr txBox="1">
            <a:spLocks noGrp="1"/>
          </p:cNvSpPr>
          <p:nvPr>
            <p:ph type="subTitle" idx="2"/>
          </p:nvPr>
        </p:nvSpPr>
        <p:spPr>
          <a:xfrm>
            <a:off x="6348300" y="2356100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9" name="Google Shape;609;p24"/>
          <p:cNvSpPr txBox="1">
            <a:spLocks noGrp="1"/>
          </p:cNvSpPr>
          <p:nvPr>
            <p:ph type="subTitle" idx="3"/>
          </p:nvPr>
        </p:nvSpPr>
        <p:spPr>
          <a:xfrm>
            <a:off x="2953300" y="2855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0" name="Google Shape;610;p24"/>
          <p:cNvSpPr txBox="1">
            <a:spLocks noGrp="1"/>
          </p:cNvSpPr>
          <p:nvPr>
            <p:ph type="subTitle" idx="4"/>
          </p:nvPr>
        </p:nvSpPr>
        <p:spPr>
          <a:xfrm>
            <a:off x="6348300" y="2855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1" name="Google Shape;611;p24"/>
          <p:cNvSpPr txBox="1">
            <a:spLocks noGrp="1"/>
          </p:cNvSpPr>
          <p:nvPr>
            <p:ph type="subTitle" idx="5"/>
          </p:nvPr>
        </p:nvSpPr>
        <p:spPr>
          <a:xfrm>
            <a:off x="2953300" y="4087167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2" name="Google Shape;612;p24"/>
          <p:cNvSpPr txBox="1">
            <a:spLocks noGrp="1"/>
          </p:cNvSpPr>
          <p:nvPr>
            <p:ph type="subTitle" idx="6"/>
          </p:nvPr>
        </p:nvSpPr>
        <p:spPr>
          <a:xfrm>
            <a:off x="6348300" y="4087167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3" name="Google Shape;613;p24"/>
          <p:cNvSpPr txBox="1">
            <a:spLocks noGrp="1"/>
          </p:cNvSpPr>
          <p:nvPr>
            <p:ph type="subTitle" idx="7"/>
          </p:nvPr>
        </p:nvSpPr>
        <p:spPr>
          <a:xfrm>
            <a:off x="2953300" y="4586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4" name="Google Shape;614;p24"/>
          <p:cNvSpPr txBox="1">
            <a:spLocks noGrp="1"/>
          </p:cNvSpPr>
          <p:nvPr>
            <p:ph type="subTitle" idx="8"/>
          </p:nvPr>
        </p:nvSpPr>
        <p:spPr>
          <a:xfrm>
            <a:off x="6348300" y="4586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5" name="Google Shape;615;p24"/>
          <p:cNvSpPr/>
          <p:nvPr/>
        </p:nvSpPr>
        <p:spPr>
          <a:xfrm rot="-5035048" flipH="1">
            <a:off x="7165053" y="792230"/>
            <a:ext cx="9105467" cy="560218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67593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5"/>
          <p:cNvSpPr/>
          <p:nvPr/>
        </p:nvSpPr>
        <p:spPr>
          <a:xfrm>
            <a:off x="5983667" y="969970"/>
            <a:ext cx="8746647" cy="6981708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8" name="Google Shape;618;p25"/>
          <p:cNvSpPr/>
          <p:nvPr/>
        </p:nvSpPr>
        <p:spPr>
          <a:xfrm rot="5400000">
            <a:off x="-3418166" y="1501311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9" name="Google Shape;619;p25"/>
          <p:cNvSpPr/>
          <p:nvPr/>
        </p:nvSpPr>
        <p:spPr>
          <a:xfrm rot="-7977677">
            <a:off x="847194" y="-397841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0" name="Google Shape;620;p25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1"/>
          </p:nvPr>
        </p:nvSpPr>
        <p:spPr>
          <a:xfrm>
            <a:off x="1459000" y="2203251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2" name="Google Shape;622;p25"/>
          <p:cNvSpPr txBox="1">
            <a:spLocks noGrp="1"/>
          </p:cNvSpPr>
          <p:nvPr>
            <p:ph type="subTitle" idx="2"/>
          </p:nvPr>
        </p:nvSpPr>
        <p:spPr>
          <a:xfrm>
            <a:off x="4650800" y="2203251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3" name="Google Shape;623;p25"/>
          <p:cNvSpPr txBox="1">
            <a:spLocks noGrp="1"/>
          </p:cNvSpPr>
          <p:nvPr>
            <p:ph type="subTitle" idx="3"/>
          </p:nvPr>
        </p:nvSpPr>
        <p:spPr>
          <a:xfrm>
            <a:off x="1459000" y="2725133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4" name="Google Shape;624;p25"/>
          <p:cNvSpPr txBox="1">
            <a:spLocks noGrp="1"/>
          </p:cNvSpPr>
          <p:nvPr>
            <p:ph type="subTitle" idx="4"/>
          </p:nvPr>
        </p:nvSpPr>
        <p:spPr>
          <a:xfrm>
            <a:off x="4650800" y="2725133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5" name="Google Shape;625;p25"/>
          <p:cNvSpPr txBox="1">
            <a:spLocks noGrp="1"/>
          </p:cNvSpPr>
          <p:nvPr>
            <p:ph type="subTitle" idx="5"/>
          </p:nvPr>
        </p:nvSpPr>
        <p:spPr>
          <a:xfrm>
            <a:off x="7842600" y="2203251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6" name="Google Shape;626;p25"/>
          <p:cNvSpPr txBox="1">
            <a:spLocks noGrp="1"/>
          </p:cNvSpPr>
          <p:nvPr>
            <p:ph type="subTitle" idx="6"/>
          </p:nvPr>
        </p:nvSpPr>
        <p:spPr>
          <a:xfrm>
            <a:off x="7842600" y="2725133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7" name="Google Shape;627;p25"/>
          <p:cNvSpPr txBox="1">
            <a:spLocks noGrp="1"/>
          </p:cNvSpPr>
          <p:nvPr>
            <p:ph type="subTitle" idx="7"/>
          </p:nvPr>
        </p:nvSpPr>
        <p:spPr>
          <a:xfrm>
            <a:off x="1459000" y="398581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8" name="Google Shape;628;p25"/>
          <p:cNvSpPr txBox="1">
            <a:spLocks noGrp="1"/>
          </p:cNvSpPr>
          <p:nvPr>
            <p:ph type="subTitle" idx="8"/>
          </p:nvPr>
        </p:nvSpPr>
        <p:spPr>
          <a:xfrm>
            <a:off x="4650800" y="398581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9" name="Google Shape;629;p25"/>
          <p:cNvSpPr txBox="1">
            <a:spLocks noGrp="1"/>
          </p:cNvSpPr>
          <p:nvPr>
            <p:ph type="subTitle" idx="9"/>
          </p:nvPr>
        </p:nvSpPr>
        <p:spPr>
          <a:xfrm>
            <a:off x="1459000" y="450786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0" name="Google Shape;630;p25"/>
          <p:cNvSpPr txBox="1">
            <a:spLocks noGrp="1"/>
          </p:cNvSpPr>
          <p:nvPr>
            <p:ph type="subTitle" idx="13"/>
          </p:nvPr>
        </p:nvSpPr>
        <p:spPr>
          <a:xfrm>
            <a:off x="4650800" y="450786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1" name="Google Shape;631;p25"/>
          <p:cNvSpPr txBox="1">
            <a:spLocks noGrp="1"/>
          </p:cNvSpPr>
          <p:nvPr>
            <p:ph type="subTitle" idx="14"/>
          </p:nvPr>
        </p:nvSpPr>
        <p:spPr>
          <a:xfrm>
            <a:off x="7842600" y="398581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2" name="Google Shape;632;p25"/>
          <p:cNvSpPr txBox="1">
            <a:spLocks noGrp="1"/>
          </p:cNvSpPr>
          <p:nvPr>
            <p:ph type="subTitle" idx="15"/>
          </p:nvPr>
        </p:nvSpPr>
        <p:spPr>
          <a:xfrm>
            <a:off x="7842600" y="450786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6519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 rot="-8234214" flipH="1">
            <a:off x="8616219" y="-222961"/>
            <a:ext cx="5550247" cy="341466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5" name="Google Shape;635;p26"/>
          <p:cNvSpPr/>
          <p:nvPr/>
        </p:nvSpPr>
        <p:spPr>
          <a:xfrm rot="672094">
            <a:off x="-2445115" y="2466351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6" name="Google Shape;636;p26"/>
          <p:cNvSpPr/>
          <p:nvPr/>
        </p:nvSpPr>
        <p:spPr>
          <a:xfrm>
            <a:off x="10723967" y="4711567"/>
            <a:ext cx="1034144" cy="135060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7" name="Google Shape;637;p26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00867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"/>
          <p:cNvSpPr/>
          <p:nvPr/>
        </p:nvSpPr>
        <p:spPr>
          <a:xfrm rot="-2505069" flipH="1">
            <a:off x="8356862" y="1546358"/>
            <a:ext cx="5915711" cy="4952300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0" name="Google Shape;640;p27"/>
          <p:cNvSpPr/>
          <p:nvPr/>
        </p:nvSpPr>
        <p:spPr>
          <a:xfrm rot="3781174">
            <a:off x="-2192691" y="2408583"/>
            <a:ext cx="5690601" cy="350101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41" name="Google Shape;641;p27"/>
          <p:cNvGrpSpPr/>
          <p:nvPr/>
        </p:nvGrpSpPr>
        <p:grpSpPr>
          <a:xfrm rot="10800000" flipH="1">
            <a:off x="754922" y="2283376"/>
            <a:ext cx="2262349" cy="2251771"/>
            <a:chOff x="2414491" y="671177"/>
            <a:chExt cx="1830972" cy="1822411"/>
          </a:xfrm>
        </p:grpSpPr>
        <p:sp>
          <p:nvSpPr>
            <p:cNvPr id="642" name="Google Shape;642;p2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6" name="Google Shape;676;p27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84488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8"/>
          <p:cNvSpPr/>
          <p:nvPr/>
        </p:nvSpPr>
        <p:spPr>
          <a:xfrm rot="5400000">
            <a:off x="-1196113" y="607191"/>
            <a:ext cx="6542176" cy="595946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9" name="Google Shape;679;p28"/>
          <p:cNvSpPr/>
          <p:nvPr/>
        </p:nvSpPr>
        <p:spPr>
          <a:xfrm rot="4271990">
            <a:off x="9149074" y="4045637"/>
            <a:ext cx="4538593" cy="451977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0" name="Google Shape;680;p28"/>
          <p:cNvSpPr/>
          <p:nvPr/>
        </p:nvSpPr>
        <p:spPr>
          <a:xfrm>
            <a:off x="9353035" y="476569"/>
            <a:ext cx="1068877" cy="94279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1" name="Google Shape;681;p28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01244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 rot="8100090">
            <a:off x="-1703499" y="-664710"/>
            <a:ext cx="5396160" cy="331995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4" name="Google Shape;684;p29"/>
          <p:cNvSpPr/>
          <p:nvPr/>
        </p:nvSpPr>
        <p:spPr>
          <a:xfrm rot="-2262480" flipH="1">
            <a:off x="7294146" y="4893283"/>
            <a:ext cx="6551292" cy="403053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5" name="Google Shape;685;p29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6" name="Google Shape;686;p29"/>
          <p:cNvSpPr/>
          <p:nvPr/>
        </p:nvSpPr>
        <p:spPr>
          <a:xfrm rot="-7977666">
            <a:off x="10109156" y="1232243"/>
            <a:ext cx="1644441" cy="15778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29530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0"/>
          <p:cNvSpPr/>
          <p:nvPr/>
        </p:nvSpPr>
        <p:spPr>
          <a:xfrm rot="5575585">
            <a:off x="-2579049" y="-1292336"/>
            <a:ext cx="5915673" cy="495232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9" name="Google Shape;689;p30"/>
          <p:cNvSpPr/>
          <p:nvPr/>
        </p:nvSpPr>
        <p:spPr>
          <a:xfrm>
            <a:off x="6628603" y="1183832"/>
            <a:ext cx="7322907" cy="49189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0" name="Google Shape;690;p30"/>
          <p:cNvSpPr/>
          <p:nvPr/>
        </p:nvSpPr>
        <p:spPr>
          <a:xfrm rot="-7977666">
            <a:off x="5272040" y="6208043"/>
            <a:ext cx="1644441" cy="15778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1" name="Google Shape;691;p30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201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860639" y="3178261"/>
            <a:ext cx="3387271" cy="504192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4"/>
          <p:cNvSpPr/>
          <p:nvPr/>
        </p:nvSpPr>
        <p:spPr>
          <a:xfrm>
            <a:off x="10852834" y="2535567"/>
            <a:ext cx="2459393" cy="21693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0139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/>
          <p:nvPr/>
        </p:nvSpPr>
        <p:spPr>
          <a:xfrm rot="912733" flipH="1">
            <a:off x="-2096872" y="797263"/>
            <a:ext cx="4338223" cy="730776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4" name="Google Shape;694;p31"/>
          <p:cNvSpPr/>
          <p:nvPr/>
        </p:nvSpPr>
        <p:spPr>
          <a:xfrm rot="-482288">
            <a:off x="9046549" y="-978250"/>
            <a:ext cx="4872984" cy="485277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5" name="Google Shape;695;p31"/>
          <p:cNvSpPr/>
          <p:nvPr/>
        </p:nvSpPr>
        <p:spPr>
          <a:xfrm rot="3320924">
            <a:off x="11258046" y="5096571"/>
            <a:ext cx="1692917" cy="2210973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6" name="Google Shape;696;p31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2117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/>
          <p:nvPr/>
        </p:nvSpPr>
        <p:spPr>
          <a:xfrm rot="-5620610">
            <a:off x="10981016" y="3337668"/>
            <a:ext cx="4323160" cy="4148192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9" name="Google Shape;699;p32"/>
          <p:cNvSpPr/>
          <p:nvPr/>
        </p:nvSpPr>
        <p:spPr>
          <a:xfrm rot="-595142" flipH="1">
            <a:off x="-1644097" y="-646896"/>
            <a:ext cx="4529769" cy="45109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0" name="Google Shape;700;p32"/>
          <p:cNvSpPr/>
          <p:nvPr/>
        </p:nvSpPr>
        <p:spPr>
          <a:xfrm rot="-7977683">
            <a:off x="8546266" y="-389733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1" name="Google Shape;701;p32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3849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/>
          <p:nvPr/>
        </p:nvSpPr>
        <p:spPr>
          <a:xfrm rot="-5400000" flipH="1">
            <a:off x="7596501" y="841578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4" name="Google Shape;704;p33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5" name="Google Shape;705;p33"/>
          <p:cNvGrpSpPr/>
          <p:nvPr/>
        </p:nvGrpSpPr>
        <p:grpSpPr>
          <a:xfrm rot="10800000" flipH="1">
            <a:off x="-1034855" y="2686791"/>
            <a:ext cx="2783565" cy="2770551"/>
            <a:chOff x="2414491" y="671177"/>
            <a:chExt cx="1830972" cy="1822411"/>
          </a:xfrm>
        </p:grpSpPr>
        <p:sp>
          <p:nvSpPr>
            <p:cNvPr id="706" name="Google Shape;706;p3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821402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/>
          <p:nvPr/>
        </p:nvSpPr>
        <p:spPr>
          <a:xfrm rot="-2187687">
            <a:off x="9329887" y="3765767"/>
            <a:ext cx="2585117" cy="440748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2" name="Google Shape;742;p34"/>
          <p:cNvSpPr/>
          <p:nvPr/>
        </p:nvSpPr>
        <p:spPr>
          <a:xfrm rot="1855510">
            <a:off x="3364653" y="258342"/>
            <a:ext cx="6638808" cy="5472593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3" name="Google Shape;743;p34"/>
          <p:cNvSpPr/>
          <p:nvPr/>
        </p:nvSpPr>
        <p:spPr>
          <a:xfrm rot="10800000" flipH="1">
            <a:off x="323267" y="3851283"/>
            <a:ext cx="2366400" cy="23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4" name="Google Shape;744;p34"/>
          <p:cNvGrpSpPr/>
          <p:nvPr/>
        </p:nvGrpSpPr>
        <p:grpSpPr>
          <a:xfrm rot="10800000" flipH="1">
            <a:off x="1274022" y="3022460"/>
            <a:ext cx="2262349" cy="2251771"/>
            <a:chOff x="2414491" y="671177"/>
            <a:chExt cx="1830972" cy="1822411"/>
          </a:xfrm>
        </p:grpSpPr>
        <p:sp>
          <p:nvSpPr>
            <p:cNvPr id="745" name="Google Shape;745;p3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9" name="Google Shape;779;p34"/>
          <p:cNvSpPr/>
          <p:nvPr/>
        </p:nvSpPr>
        <p:spPr>
          <a:xfrm rot="-7977683">
            <a:off x="8045266" y="731501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0" name="Google Shape;780;p34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380338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/>
          <p:nvPr/>
        </p:nvSpPr>
        <p:spPr>
          <a:xfrm rot="-7977683">
            <a:off x="1979633" y="2021867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4" name="Google Shape;784;p35"/>
          <p:cNvSpPr/>
          <p:nvPr/>
        </p:nvSpPr>
        <p:spPr>
          <a:xfrm rot="288619" flipH="1">
            <a:off x="-1886992" y="1544943"/>
            <a:ext cx="6439008" cy="6586736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5" name="Google Shape;785;p35"/>
          <p:cNvSpPr/>
          <p:nvPr/>
        </p:nvSpPr>
        <p:spPr>
          <a:xfrm rot="-8533595">
            <a:off x="9473851" y="-942099"/>
            <a:ext cx="2585104" cy="4407460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6" name="Google Shape;786;p35"/>
          <p:cNvSpPr/>
          <p:nvPr/>
        </p:nvSpPr>
        <p:spPr>
          <a:xfrm>
            <a:off x="9294333" y="2872953"/>
            <a:ext cx="1946715" cy="2542436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87" name="Google Shape;787;p35"/>
          <p:cNvGrpSpPr/>
          <p:nvPr/>
        </p:nvGrpSpPr>
        <p:grpSpPr>
          <a:xfrm>
            <a:off x="8330272" y="3702670"/>
            <a:ext cx="2441296" cy="2429881"/>
            <a:chOff x="2414491" y="671177"/>
            <a:chExt cx="1830972" cy="1822411"/>
          </a:xfrm>
        </p:grpSpPr>
        <p:sp>
          <p:nvSpPr>
            <p:cNvPr id="788" name="Google Shape;788;p3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2" name="Google Shape;822;p35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3" name="Google Shape;823;p35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9624967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6"/>
          <p:cNvSpPr/>
          <p:nvPr/>
        </p:nvSpPr>
        <p:spPr>
          <a:xfrm rot="-5716269">
            <a:off x="4121030" y="162032"/>
            <a:ext cx="4323077" cy="68119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6" name="Google Shape;826;p36"/>
          <p:cNvGrpSpPr/>
          <p:nvPr/>
        </p:nvGrpSpPr>
        <p:grpSpPr>
          <a:xfrm flipH="1">
            <a:off x="9225150" y="-113149"/>
            <a:ext cx="3036423" cy="7072503"/>
            <a:chOff x="224725" y="566950"/>
            <a:chExt cx="1850875" cy="4311100"/>
          </a:xfrm>
        </p:grpSpPr>
        <p:sp>
          <p:nvSpPr>
            <p:cNvPr id="827" name="Google Shape;827;p36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51" name="Google Shape;851;p3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2" name="Google Shape;852;p36"/>
          <p:cNvSpPr txBox="1">
            <a:spLocks noGrp="1"/>
          </p:cNvSpPr>
          <p:nvPr>
            <p:ph type="title" idx="2" hasCustomPrompt="1"/>
          </p:nvPr>
        </p:nvSpPr>
        <p:spPr>
          <a:xfrm>
            <a:off x="2694432" y="12246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53" name="Google Shape;853;p36"/>
          <p:cNvSpPr/>
          <p:nvPr/>
        </p:nvSpPr>
        <p:spPr>
          <a:xfrm flipH="1">
            <a:off x="8205962" y="1014617"/>
            <a:ext cx="1692916" cy="2210971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4" name="Google Shape;854;p36"/>
          <p:cNvSpPr/>
          <p:nvPr/>
        </p:nvSpPr>
        <p:spPr>
          <a:xfrm flipH="1">
            <a:off x="982045" y="2207376"/>
            <a:ext cx="2366400" cy="236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55" name="Google Shape;855;p36"/>
          <p:cNvGrpSpPr/>
          <p:nvPr/>
        </p:nvGrpSpPr>
        <p:grpSpPr>
          <a:xfrm flipH="1">
            <a:off x="135340" y="3150828"/>
            <a:ext cx="2262349" cy="2251771"/>
            <a:chOff x="2414491" y="671177"/>
            <a:chExt cx="1830972" cy="1822411"/>
          </a:xfrm>
        </p:grpSpPr>
        <p:sp>
          <p:nvSpPr>
            <p:cNvPr id="856" name="Google Shape;856;p3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708770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7"/>
          <p:cNvSpPr/>
          <p:nvPr/>
        </p:nvSpPr>
        <p:spPr>
          <a:xfrm>
            <a:off x="8505500" y="4393565"/>
            <a:ext cx="1915600" cy="191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2" name="Google Shape;892;p37"/>
          <p:cNvSpPr/>
          <p:nvPr/>
        </p:nvSpPr>
        <p:spPr>
          <a:xfrm rot="3781224">
            <a:off x="-2439241" y="3336917"/>
            <a:ext cx="8196521" cy="504272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3" name="Google Shape;893;p37"/>
          <p:cNvSpPr/>
          <p:nvPr/>
        </p:nvSpPr>
        <p:spPr>
          <a:xfrm rot="-1693254" flipH="1">
            <a:off x="9398531" y="2094577"/>
            <a:ext cx="3248572" cy="553863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4" name="Google Shape;894;p3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5" name="Google Shape;895;p37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896" name="Google Shape;896;p37"/>
          <p:cNvGrpSpPr/>
          <p:nvPr/>
        </p:nvGrpSpPr>
        <p:grpSpPr>
          <a:xfrm rot="10800000" flipH="1">
            <a:off x="1087555" y="1647960"/>
            <a:ext cx="2262349" cy="2251771"/>
            <a:chOff x="2414491" y="671177"/>
            <a:chExt cx="1830972" cy="1822411"/>
          </a:xfrm>
        </p:grpSpPr>
        <p:sp>
          <p:nvSpPr>
            <p:cNvPr id="897" name="Google Shape;897;p3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39367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8"/>
          <p:cNvSpPr/>
          <p:nvPr/>
        </p:nvSpPr>
        <p:spPr>
          <a:xfrm rot="199611" flipH="1">
            <a:off x="-1629846" y="1482393"/>
            <a:ext cx="6211193" cy="635372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3" name="Google Shape;933;p38"/>
          <p:cNvSpPr/>
          <p:nvPr/>
        </p:nvSpPr>
        <p:spPr>
          <a:xfrm rot="-5035045" flipH="1">
            <a:off x="7816103" y="-302628"/>
            <a:ext cx="7017140" cy="431727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4" name="Google Shape;934;p38"/>
          <p:cNvSpPr/>
          <p:nvPr/>
        </p:nvSpPr>
        <p:spPr>
          <a:xfrm rot="10800000">
            <a:off x="8369220" y="3834649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5" name="Google Shape;935;p38"/>
          <p:cNvGrpSpPr/>
          <p:nvPr/>
        </p:nvGrpSpPr>
        <p:grpSpPr>
          <a:xfrm rot="10800000">
            <a:off x="1841548" y="1777343"/>
            <a:ext cx="2262349" cy="2251771"/>
            <a:chOff x="2414491" y="671177"/>
            <a:chExt cx="1830972" cy="1822411"/>
          </a:xfrm>
        </p:grpSpPr>
        <p:sp>
          <p:nvSpPr>
            <p:cNvPr id="936" name="Google Shape;936;p3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70" name="Google Shape;970;p38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1" name="Google Shape;971;p38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8105217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4712882" y="552184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4" name="Google Shape;974;p39"/>
          <p:cNvSpPr/>
          <p:nvPr/>
        </p:nvSpPr>
        <p:spPr>
          <a:xfrm>
            <a:off x="11019400" y="620669"/>
            <a:ext cx="1946715" cy="2542436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951000" y="1501467"/>
            <a:ext cx="10290000" cy="4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96545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-5620636">
            <a:off x="9680358" y="645495"/>
            <a:ext cx="3988908" cy="382746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9" name="Google Shape;979;p40"/>
          <p:cNvSpPr/>
          <p:nvPr/>
        </p:nvSpPr>
        <p:spPr>
          <a:xfrm rot="135969" flipH="1">
            <a:off x="-1679306" y="-976017"/>
            <a:ext cx="4529755" cy="4510972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0" name="Google Shape;980;p40"/>
          <p:cNvSpPr/>
          <p:nvPr/>
        </p:nvSpPr>
        <p:spPr>
          <a:xfrm rot="10800000">
            <a:off x="9679537" y="5233916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81" name="Google Shape;981;p40"/>
          <p:cNvGrpSpPr/>
          <p:nvPr/>
        </p:nvGrpSpPr>
        <p:grpSpPr>
          <a:xfrm rot="10800000">
            <a:off x="8832834" y="4405093"/>
            <a:ext cx="2262349" cy="2251771"/>
            <a:chOff x="2414491" y="671177"/>
            <a:chExt cx="1830972" cy="1822411"/>
          </a:xfrm>
        </p:grpSpPr>
        <p:sp>
          <p:nvSpPr>
            <p:cNvPr id="982" name="Google Shape;982;p4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16" name="Google Shape;1016;p40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7" name="Google Shape;1017;p40"/>
          <p:cNvSpPr txBox="1">
            <a:spLocks noGrp="1"/>
          </p:cNvSpPr>
          <p:nvPr>
            <p:ph type="subTitle" idx="1"/>
          </p:nvPr>
        </p:nvSpPr>
        <p:spPr>
          <a:xfrm>
            <a:off x="950967" y="1557433"/>
            <a:ext cx="80384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014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101" y="2160000"/>
            <a:ext cx="12191783" cy="3041600"/>
          </a:xfrm>
          <a:custGeom>
            <a:avLst/>
            <a:gdLst/>
            <a:ahLst/>
            <a:cxnLst/>
            <a:rect l="l" t="t" r="r" b="b"/>
            <a:pathLst>
              <a:path w="305584" h="121664" extrusionOk="0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5"/>
          <p:cNvSpPr/>
          <p:nvPr/>
        </p:nvSpPr>
        <p:spPr>
          <a:xfrm rot="5400000">
            <a:off x="-2128199" y="-1138959"/>
            <a:ext cx="4749044" cy="4039536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5"/>
          <p:cNvSpPr/>
          <p:nvPr/>
        </p:nvSpPr>
        <p:spPr>
          <a:xfrm>
            <a:off x="10265734" y="3833167"/>
            <a:ext cx="1568119" cy="204798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469300" y="3014567"/>
            <a:ext cx="3939200" cy="2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133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6761333" y="3014567"/>
            <a:ext cx="3939200" cy="2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133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3"/>
          </p:nvPr>
        </p:nvSpPr>
        <p:spPr>
          <a:xfrm>
            <a:off x="1491467" y="2221467"/>
            <a:ext cx="39392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933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4"/>
          </p:nvPr>
        </p:nvSpPr>
        <p:spPr>
          <a:xfrm>
            <a:off x="6761333" y="2221467"/>
            <a:ext cx="39392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933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 rot="-1390808" flipH="1">
            <a:off x="5402767" y="3759867"/>
            <a:ext cx="2585095" cy="440744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745745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1"/>
          <p:cNvSpPr/>
          <p:nvPr/>
        </p:nvSpPr>
        <p:spPr>
          <a:xfrm rot="-455554">
            <a:off x="8850465" y="-168911"/>
            <a:ext cx="4338224" cy="730768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0" name="Google Shape;1020;p41"/>
          <p:cNvSpPr/>
          <p:nvPr/>
        </p:nvSpPr>
        <p:spPr>
          <a:xfrm rot="-7977677">
            <a:off x="7514661" y="2012526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1" name="Google Shape;1021;p41"/>
          <p:cNvSpPr/>
          <p:nvPr/>
        </p:nvSpPr>
        <p:spPr>
          <a:xfrm rot="8880872">
            <a:off x="-2755712" y="-286448"/>
            <a:ext cx="5396015" cy="332011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2" name="Google Shape;1022;p41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3" name="Google Shape;1023;p41"/>
          <p:cNvSpPr txBox="1">
            <a:spLocks noGrp="1"/>
          </p:cNvSpPr>
          <p:nvPr>
            <p:ph type="subTitle" idx="1"/>
          </p:nvPr>
        </p:nvSpPr>
        <p:spPr>
          <a:xfrm>
            <a:off x="950967" y="1557433"/>
            <a:ext cx="66532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22429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2"/>
          <p:cNvSpPr/>
          <p:nvPr/>
        </p:nvSpPr>
        <p:spPr>
          <a:xfrm rot="-4971949">
            <a:off x="-2637631" y="-1324354"/>
            <a:ext cx="6063585" cy="550812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6" name="Google Shape;1026;p42"/>
          <p:cNvGrpSpPr/>
          <p:nvPr/>
        </p:nvGrpSpPr>
        <p:grpSpPr>
          <a:xfrm flipH="1">
            <a:off x="9155574" y="-107249"/>
            <a:ext cx="3036423" cy="7072503"/>
            <a:chOff x="224725" y="566950"/>
            <a:chExt cx="1850875" cy="4311100"/>
          </a:xfrm>
        </p:grpSpPr>
        <p:sp>
          <p:nvSpPr>
            <p:cNvPr id="1027" name="Google Shape;1027;p42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1" name="Google Shape;1051;p42"/>
          <p:cNvSpPr/>
          <p:nvPr/>
        </p:nvSpPr>
        <p:spPr>
          <a:xfrm rot="250550" flipH="1">
            <a:off x="1118289" y="4146943"/>
            <a:ext cx="7934099" cy="488141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2" name="Google Shape;1052;p42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3" name="Google Shape;1053;p42"/>
          <p:cNvSpPr txBox="1">
            <a:spLocks noGrp="1"/>
          </p:cNvSpPr>
          <p:nvPr>
            <p:ph type="subTitle" idx="1"/>
          </p:nvPr>
        </p:nvSpPr>
        <p:spPr>
          <a:xfrm>
            <a:off x="950967" y="2703200"/>
            <a:ext cx="4536800" cy="1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99764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43"/>
          <p:cNvGrpSpPr/>
          <p:nvPr/>
        </p:nvGrpSpPr>
        <p:grpSpPr>
          <a:xfrm>
            <a:off x="6386243" y="4364221"/>
            <a:ext cx="3072616" cy="3058492"/>
            <a:chOff x="2414491" y="671177"/>
            <a:chExt cx="1830972" cy="1822411"/>
          </a:xfrm>
        </p:grpSpPr>
        <p:sp>
          <p:nvSpPr>
            <p:cNvPr id="1056" name="Google Shape;1056;p4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0" name="Google Shape;1090;p43"/>
          <p:cNvSpPr/>
          <p:nvPr/>
        </p:nvSpPr>
        <p:spPr>
          <a:xfrm rot="-919010">
            <a:off x="8976190" y="-495357"/>
            <a:ext cx="4529700" cy="451091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1" name="Google Shape;1091;p43"/>
          <p:cNvSpPr/>
          <p:nvPr/>
        </p:nvSpPr>
        <p:spPr>
          <a:xfrm rot="-5620636">
            <a:off x="-1467309" y="2121879"/>
            <a:ext cx="3988908" cy="382746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2" name="Google Shape;1092;p43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3" name="Google Shape;1093;p43"/>
          <p:cNvSpPr txBox="1">
            <a:spLocks noGrp="1"/>
          </p:cNvSpPr>
          <p:nvPr>
            <p:ph type="subTitle" idx="1"/>
          </p:nvPr>
        </p:nvSpPr>
        <p:spPr>
          <a:xfrm>
            <a:off x="6704233" y="2703200"/>
            <a:ext cx="4536800" cy="1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21092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4"/>
          <p:cNvSpPr/>
          <p:nvPr/>
        </p:nvSpPr>
        <p:spPr>
          <a:xfrm>
            <a:off x="5680567" y="2609460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6" name="Google Shape;1096;p44"/>
          <p:cNvSpPr/>
          <p:nvPr/>
        </p:nvSpPr>
        <p:spPr>
          <a:xfrm rot="-4971949">
            <a:off x="8870869" y="2487146"/>
            <a:ext cx="6063585" cy="550812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7" name="Google Shape;1097;p44"/>
          <p:cNvSpPr/>
          <p:nvPr/>
        </p:nvSpPr>
        <p:spPr>
          <a:xfrm rot="7019959" flipH="1">
            <a:off x="-1282868" y="-1769968"/>
            <a:ext cx="5396136" cy="3320015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8" name="Google Shape;1098;p44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9" name="Google Shape;1099;p44"/>
          <p:cNvSpPr txBox="1">
            <a:spLocks noGrp="1"/>
          </p:cNvSpPr>
          <p:nvPr>
            <p:ph type="subTitle" idx="1"/>
          </p:nvPr>
        </p:nvSpPr>
        <p:spPr>
          <a:xfrm>
            <a:off x="950967" y="2703200"/>
            <a:ext cx="4536800" cy="1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92317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5"/>
          <p:cNvSpPr/>
          <p:nvPr/>
        </p:nvSpPr>
        <p:spPr>
          <a:xfrm rot="-4971949">
            <a:off x="8665936" y="916080"/>
            <a:ext cx="6063585" cy="550812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2" name="Google Shape;1102;p45"/>
          <p:cNvSpPr/>
          <p:nvPr/>
        </p:nvSpPr>
        <p:spPr>
          <a:xfrm rot="9475593">
            <a:off x="-2632930" y="-594769"/>
            <a:ext cx="5396193" cy="331993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3" name="Google Shape;1103;p45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4" name="Google Shape;1104;p45"/>
          <p:cNvSpPr txBox="1">
            <a:spLocks noGrp="1"/>
          </p:cNvSpPr>
          <p:nvPr>
            <p:ph type="subTitle" idx="1"/>
          </p:nvPr>
        </p:nvSpPr>
        <p:spPr>
          <a:xfrm>
            <a:off x="950967" y="1557433"/>
            <a:ext cx="83524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74359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6"/>
          <p:cNvSpPr/>
          <p:nvPr/>
        </p:nvSpPr>
        <p:spPr>
          <a:xfrm rot="-5400000" flipH="1">
            <a:off x="8068837" y="2255713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7" name="Google Shape;1107;p46"/>
          <p:cNvSpPr/>
          <p:nvPr/>
        </p:nvSpPr>
        <p:spPr>
          <a:xfrm>
            <a:off x="-999867" y="4098560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08" name="Google Shape;1108;p46"/>
          <p:cNvGrpSpPr/>
          <p:nvPr/>
        </p:nvGrpSpPr>
        <p:grpSpPr>
          <a:xfrm rot="10800000">
            <a:off x="8272700" y="1659193"/>
            <a:ext cx="2262349" cy="2251771"/>
            <a:chOff x="2414491" y="671177"/>
            <a:chExt cx="1830972" cy="1822411"/>
          </a:xfrm>
        </p:grpSpPr>
        <p:sp>
          <p:nvSpPr>
            <p:cNvPr id="1109" name="Google Shape;1109;p4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43" name="Google Shape;1143;p46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4" name="Google Shape;1144;p46"/>
          <p:cNvSpPr txBox="1">
            <a:spLocks noGrp="1"/>
          </p:cNvSpPr>
          <p:nvPr>
            <p:ph type="subTitle" idx="1"/>
          </p:nvPr>
        </p:nvSpPr>
        <p:spPr>
          <a:xfrm>
            <a:off x="950967" y="1557433"/>
            <a:ext cx="80384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594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rot="5716307" flipH="1">
            <a:off x="4171612" y="-23133"/>
            <a:ext cx="4012680" cy="7882124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9413111" y="-2042738"/>
            <a:ext cx="4748771" cy="5917139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1063004" y="3847983"/>
            <a:ext cx="2366400" cy="236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216300" y="3019160"/>
            <a:ext cx="2262349" cy="2251771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495199" y="-1533889"/>
            <a:ext cx="2585125" cy="44074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5" name="Google Shape;1185;p47"/>
          <p:cNvSpPr txBox="1">
            <a:spLocks noGrp="1"/>
          </p:cNvSpPr>
          <p:nvPr>
            <p:ph type="title"/>
          </p:nvPr>
        </p:nvSpPr>
        <p:spPr>
          <a:xfrm>
            <a:off x="3429400" y="719851"/>
            <a:ext cx="5333200" cy="1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02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subTitle" idx="1"/>
          </p:nvPr>
        </p:nvSpPr>
        <p:spPr>
          <a:xfrm>
            <a:off x="3429400" y="2203017"/>
            <a:ext cx="5333200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7" name="Google Shape;1187;p47"/>
          <p:cNvSpPr txBox="1"/>
          <p:nvPr/>
        </p:nvSpPr>
        <p:spPr>
          <a:xfrm>
            <a:off x="3627400" y="4575484"/>
            <a:ext cx="49372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41676781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rot="288678" flipH="1">
            <a:off x="-1693889" y="737782"/>
            <a:ext cx="6211215" cy="635358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0" name="Google Shape;1190;p48"/>
          <p:cNvSpPr/>
          <p:nvPr/>
        </p:nvSpPr>
        <p:spPr>
          <a:xfrm>
            <a:off x="1778733" y="1502765"/>
            <a:ext cx="2029736" cy="179039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6825358" y="950775"/>
            <a:ext cx="3027913" cy="3013779"/>
            <a:chOff x="6762468" y="1386456"/>
            <a:chExt cx="2270935" cy="2260334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25" name="Google Shape;1225;p48"/>
          <p:cNvSpPr/>
          <p:nvPr/>
        </p:nvSpPr>
        <p:spPr>
          <a:xfrm rot="-1848056" flipH="1">
            <a:off x="10341367" y="3357315"/>
            <a:ext cx="2585184" cy="44075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2693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9"/>
          <p:cNvGrpSpPr/>
          <p:nvPr/>
        </p:nvGrpSpPr>
        <p:grpSpPr>
          <a:xfrm>
            <a:off x="7" y="-107265"/>
            <a:ext cx="3036423" cy="7072503"/>
            <a:chOff x="224725" y="566950"/>
            <a:chExt cx="1850875" cy="4311100"/>
          </a:xfrm>
        </p:grpSpPr>
        <p:sp>
          <p:nvSpPr>
            <p:cNvPr id="1228" name="Google Shape;1228;p49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2" name="Google Shape;1252;p49"/>
          <p:cNvSpPr/>
          <p:nvPr/>
        </p:nvSpPr>
        <p:spPr>
          <a:xfrm rot="-3415034" flipH="1">
            <a:off x="7133255" y="862763"/>
            <a:ext cx="6419477" cy="546040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3" name="Google Shape;1253;p49"/>
          <p:cNvSpPr/>
          <p:nvPr/>
        </p:nvSpPr>
        <p:spPr>
          <a:xfrm rot="1379372">
            <a:off x="6866592" y="3041820"/>
            <a:ext cx="1790679" cy="2338749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4" name="Google Shape;1254;p49"/>
          <p:cNvSpPr/>
          <p:nvPr/>
        </p:nvSpPr>
        <p:spPr>
          <a:xfrm>
            <a:off x="-1023299" y="669601"/>
            <a:ext cx="3019548" cy="26634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867336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8311236" y="2638473"/>
            <a:ext cx="3364621" cy="3209225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768539" y="667387"/>
            <a:ext cx="2441296" cy="242988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9174114" y="3282592"/>
            <a:ext cx="2956521" cy="3861825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2448199" y="1567011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881266" y="4219001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2" name="Google Shape;1302;p50"/>
          <p:cNvSpPr/>
          <p:nvPr/>
        </p:nvSpPr>
        <p:spPr>
          <a:xfrm rot="4742319" flipH="1">
            <a:off x="9054351" y="-861289"/>
            <a:ext cx="4281144" cy="4263392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9191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5547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rot="288619" flipH="1">
            <a:off x="-2204908" y="1767086"/>
            <a:ext cx="6439008" cy="546349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5" name="Google Shape;1305;p51"/>
          <p:cNvSpPr/>
          <p:nvPr/>
        </p:nvSpPr>
        <p:spPr>
          <a:xfrm>
            <a:off x="10370301" y="895252"/>
            <a:ext cx="3019548" cy="26634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1010610" y="-1211599"/>
            <a:ext cx="2585197" cy="4407620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8697578" y="1840185"/>
            <a:ext cx="2698093" cy="4418504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46044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33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950967" y="1496433"/>
            <a:ext cx="10290000" cy="4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2133">
                <a:solidFill>
                  <a:srgbClr val="806860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2133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1" name="Google Shape;111;p7"/>
          <p:cNvGrpSpPr/>
          <p:nvPr/>
        </p:nvGrpSpPr>
        <p:grpSpPr>
          <a:xfrm>
            <a:off x="10719833" y="2363367"/>
            <a:ext cx="2736800" cy="27368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1090004" y="3433534"/>
            <a:ext cx="3387437" cy="504199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9438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 rot="-1855510" flipH="1">
            <a:off x="3036787" y="435942"/>
            <a:ext cx="6638808" cy="5472593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8"/>
          <p:cNvSpPr/>
          <p:nvPr/>
        </p:nvSpPr>
        <p:spPr>
          <a:xfrm rot="-458900">
            <a:off x="-1400013" y="1601601"/>
            <a:ext cx="4492429" cy="516940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8"/>
          <p:cNvSpPr/>
          <p:nvPr/>
        </p:nvSpPr>
        <p:spPr>
          <a:xfrm rot="-5776221" flipH="1">
            <a:off x="7658166" y="-1582250"/>
            <a:ext cx="6337001" cy="5795276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8"/>
          <p:cNvSpPr/>
          <p:nvPr/>
        </p:nvSpPr>
        <p:spPr>
          <a:xfrm rot="8329862" flipH="1">
            <a:off x="4301584" y="-1770021"/>
            <a:ext cx="2726283" cy="464808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8"/>
          <p:cNvSpPr/>
          <p:nvPr/>
        </p:nvSpPr>
        <p:spPr>
          <a:xfrm>
            <a:off x="9357933" y="4442468"/>
            <a:ext cx="1361312" cy="1777893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850800" y="2076600"/>
            <a:ext cx="8490400" cy="2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439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1017701" y="1065600"/>
            <a:ext cx="2459393" cy="21693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9"/>
          <p:cNvSpPr/>
          <p:nvPr/>
        </p:nvSpPr>
        <p:spPr>
          <a:xfrm>
            <a:off x="9235067" y="-115933"/>
            <a:ext cx="5374405" cy="799940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9"/>
          <p:cNvSpPr/>
          <p:nvPr/>
        </p:nvSpPr>
        <p:spPr>
          <a:xfrm>
            <a:off x="150268" y="4150718"/>
            <a:ext cx="2585089" cy="4407436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2092600" y="1536067"/>
            <a:ext cx="8006800" cy="2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2539000" y="3675133"/>
            <a:ext cx="7114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472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A299">
              <a:alpha val="553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5579833" y="1964400"/>
            <a:ext cx="5661200" cy="29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7018826" flipH="1">
            <a:off x="3809758" y="-1018984"/>
            <a:ext cx="5690601" cy="350101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0"/>
          <p:cNvSpPr/>
          <p:nvPr/>
        </p:nvSpPr>
        <p:spPr>
          <a:xfrm rot="-8259636" flipH="1">
            <a:off x="5881686" y="4000832"/>
            <a:ext cx="4281215" cy="426346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0"/>
          <p:cNvSpPr/>
          <p:nvPr/>
        </p:nvSpPr>
        <p:spPr>
          <a:xfrm>
            <a:off x="3046966" y="4300810"/>
            <a:ext cx="1892171" cy="16690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0680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slideLayout" Target="../slideLayouts/slideLayout26.xml" /><Relationship Id="rId39" Type="http://schemas.openxmlformats.org/officeDocument/2006/relationships/slideLayout" Target="../slideLayouts/slideLayout39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34" Type="http://schemas.openxmlformats.org/officeDocument/2006/relationships/slideLayout" Target="../slideLayouts/slideLayout34.xml" /><Relationship Id="rId42" Type="http://schemas.openxmlformats.org/officeDocument/2006/relationships/slideLayout" Target="../slideLayouts/slideLayout42.xml" /><Relationship Id="rId47" Type="http://schemas.openxmlformats.org/officeDocument/2006/relationships/slideLayout" Target="../slideLayouts/slideLayout47.xml" /><Relationship Id="rId50" Type="http://schemas.openxmlformats.org/officeDocument/2006/relationships/slideLayout" Target="../slideLayouts/slideLayout50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33" Type="http://schemas.openxmlformats.org/officeDocument/2006/relationships/slideLayout" Target="../slideLayouts/slideLayout33.xml" /><Relationship Id="rId38" Type="http://schemas.openxmlformats.org/officeDocument/2006/relationships/slideLayout" Target="../slideLayouts/slideLayout38.xml" /><Relationship Id="rId46" Type="http://schemas.openxmlformats.org/officeDocument/2006/relationships/slideLayout" Target="../slideLayouts/slideLayout46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29" Type="http://schemas.openxmlformats.org/officeDocument/2006/relationships/slideLayout" Target="../slideLayouts/slideLayout29.xml" /><Relationship Id="rId41" Type="http://schemas.openxmlformats.org/officeDocument/2006/relationships/slideLayout" Target="../slideLayouts/slideLayout4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32" Type="http://schemas.openxmlformats.org/officeDocument/2006/relationships/slideLayout" Target="../slideLayouts/slideLayout32.xml" /><Relationship Id="rId37" Type="http://schemas.openxmlformats.org/officeDocument/2006/relationships/slideLayout" Target="../slideLayouts/slideLayout37.xml" /><Relationship Id="rId40" Type="http://schemas.openxmlformats.org/officeDocument/2006/relationships/slideLayout" Target="../slideLayouts/slideLayout40.xml" /><Relationship Id="rId45" Type="http://schemas.openxmlformats.org/officeDocument/2006/relationships/slideLayout" Target="../slideLayouts/slideLayout45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36" Type="http://schemas.openxmlformats.org/officeDocument/2006/relationships/slideLayout" Target="../slideLayouts/slideLayout36.xml" /><Relationship Id="rId49" Type="http://schemas.openxmlformats.org/officeDocument/2006/relationships/slideLayout" Target="../slideLayouts/slideLayout49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31" Type="http://schemas.openxmlformats.org/officeDocument/2006/relationships/slideLayout" Target="../slideLayouts/slideLayout31.xml" /><Relationship Id="rId44" Type="http://schemas.openxmlformats.org/officeDocument/2006/relationships/slideLayout" Target="../slideLayouts/slideLayout44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Relationship Id="rId30" Type="http://schemas.openxmlformats.org/officeDocument/2006/relationships/slideLayout" Target="../slideLayouts/slideLayout30.xml" /><Relationship Id="rId35" Type="http://schemas.openxmlformats.org/officeDocument/2006/relationships/slideLayout" Target="../slideLayouts/slideLayout35.xml" /><Relationship Id="rId43" Type="http://schemas.openxmlformats.org/officeDocument/2006/relationships/slideLayout" Target="../slideLayouts/slideLayout43.xml" /><Relationship Id="rId48" Type="http://schemas.openxmlformats.org/officeDocument/2006/relationships/slideLayout" Target="../slideLayouts/slideLayout48.xml" /><Relationship Id="rId8" Type="http://schemas.openxmlformats.org/officeDocument/2006/relationships/slideLayout" Target="../slideLayouts/slideLayout8.xml" /><Relationship Id="rId51" Type="http://schemas.openxmlformats.org/officeDocument/2006/relationships/theme" Target="../theme/theme1.xml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5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77826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5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14" name="Google Shape;1314;p5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36655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3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562" y="2726422"/>
            <a:ext cx="10855354" cy="2209550"/>
          </a:xfrm>
        </p:spPr>
        <p:txBody>
          <a:bodyPr/>
          <a:lstStyle/>
          <a:p>
            <a:r>
              <a:rPr lang="id-ID" dirty="0"/>
              <a:t>Program Untuk Mengukur Jauh Jarak Peserta Lompat Jauh</a:t>
            </a:r>
          </a:p>
        </p:txBody>
      </p:sp>
    </p:spTree>
    <p:extLst>
      <p:ext uri="{BB962C8B-B14F-4D97-AF65-F5344CB8AC3E}">
        <p14:creationId xmlns:p14="http://schemas.microsoft.com/office/powerpoint/2010/main" val="94176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1000" y="328252"/>
            <a:ext cx="10290000" cy="722000"/>
          </a:xfrm>
        </p:spPr>
        <p:txBody>
          <a:bodyPr/>
          <a:lstStyle/>
          <a:p>
            <a:r>
              <a:rPr lang="id-ID" dirty="0"/>
              <a:t>FLOWCHART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3" y="1050252"/>
            <a:ext cx="11450648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8" y="615107"/>
            <a:ext cx="10688613" cy="58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8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74" y="827186"/>
            <a:ext cx="9289552" cy="582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9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1000" y="386975"/>
            <a:ext cx="10290000" cy="722000"/>
          </a:xfrm>
        </p:spPr>
        <p:txBody>
          <a:bodyPr/>
          <a:lstStyle/>
          <a:p>
            <a:r>
              <a:rPr lang="id-ID" dirty="0"/>
              <a:t>PROGRAM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1208373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3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1295102"/>
            <a:ext cx="9326277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7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990259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11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1295102"/>
            <a:ext cx="9326277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23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PROGRAM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1552321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96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990259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91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990259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0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200" dirty="0"/>
              <a:t>825210084 - Jassen</a:t>
            </a:r>
          </a:p>
          <a:p>
            <a:endParaRPr lang="id-ID" sz="2200" dirty="0"/>
          </a:p>
          <a:p>
            <a:r>
              <a:rPr lang="id-ID" sz="2200" dirty="0"/>
              <a:t>825210088 - Leon Fernando Wijaya</a:t>
            </a:r>
          </a:p>
          <a:p>
            <a:endParaRPr lang="id-ID" sz="2200" dirty="0"/>
          </a:p>
          <a:p>
            <a:r>
              <a:rPr lang="id-ID" sz="2200" dirty="0"/>
              <a:t>825210090 – Nicholas Tristan</a:t>
            </a:r>
          </a:p>
          <a:p>
            <a:endParaRPr lang="id-ID" sz="2200" dirty="0"/>
          </a:p>
          <a:p>
            <a:r>
              <a:rPr lang="id-ID" sz="2200" dirty="0"/>
              <a:t>825210099 - Rian Kenji</a:t>
            </a:r>
          </a:p>
          <a:p>
            <a:endParaRPr lang="id-ID" sz="2200" dirty="0"/>
          </a:p>
          <a:p>
            <a:r>
              <a:rPr lang="id-ID" sz="2200" dirty="0"/>
              <a:t>825210114 - Garneto Alvan</a:t>
            </a:r>
          </a:p>
          <a:p>
            <a:endParaRPr lang="id-ID" sz="2200" dirty="0"/>
          </a:p>
          <a:p>
            <a:r>
              <a:rPr lang="id-ID" sz="2200" dirty="0"/>
              <a:t>825210141 -Ahmad Revi Mulyana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ANGGOTA</a:t>
            </a:r>
          </a:p>
        </p:txBody>
      </p:sp>
    </p:spTree>
    <p:extLst>
      <p:ext uri="{BB962C8B-B14F-4D97-AF65-F5344CB8AC3E}">
        <p14:creationId xmlns:p14="http://schemas.microsoft.com/office/powerpoint/2010/main" val="2684801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990259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7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00" y="697367"/>
            <a:ext cx="10290000" cy="2861380"/>
          </a:xfrm>
        </p:spPr>
        <p:txBody>
          <a:bodyPr/>
          <a:lstStyle/>
          <a:p>
            <a:r>
              <a:rPr lang="id-ID" sz="2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074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92" y="1226421"/>
            <a:ext cx="5973009" cy="502037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7444" y="336641"/>
            <a:ext cx="10290000" cy="722000"/>
          </a:xfrm>
        </p:spPr>
        <p:txBody>
          <a:bodyPr/>
          <a:lstStyle/>
          <a:p>
            <a:r>
              <a:rPr lang="id-ID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341575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38" y="694729"/>
            <a:ext cx="6897063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3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1000" y="1259977"/>
            <a:ext cx="10290000" cy="4555200"/>
          </a:xfrm>
        </p:spPr>
        <p:txBody>
          <a:bodyPr/>
          <a:lstStyle/>
          <a:p>
            <a:pPr marL="203195" indent="0">
              <a:buNone/>
            </a:pPr>
            <a:r>
              <a:rPr lang="id-ID" sz="1800" dirty="0"/>
              <a:t>FUNGSI masukkan_data (n,a)</a:t>
            </a:r>
          </a:p>
          <a:p>
            <a:pPr marL="203195" indent="0">
              <a:buNone/>
            </a:pPr>
            <a:endParaRPr lang="id-ID" sz="1800" dirty="0"/>
          </a:p>
          <a:p>
            <a:pPr marL="203195" indent="0">
              <a:buNone/>
            </a:pPr>
            <a:r>
              <a:rPr lang="id-ID" sz="1800" dirty="0"/>
              <a:t>Fungsi untuk memasukkan data dari parameter n dan a, variable n dan a bertipe integer, variable array data[a] bertipe integer.</a:t>
            </a:r>
          </a:p>
          <a:p>
            <a:pPr marL="203195" indent="0">
              <a:buNone/>
            </a:pPr>
            <a:r>
              <a:rPr lang="id-ID" sz="1800" dirty="0"/>
              <a:t>1.	[melakukan perhitungan]</a:t>
            </a:r>
          </a:p>
          <a:p>
            <a:pPr marL="203195" indent="0">
              <a:buNone/>
            </a:pPr>
            <a:r>
              <a:rPr lang="id-ID" sz="1800" dirty="0"/>
              <a:t>	If ( a &gt;= n)</a:t>
            </a:r>
          </a:p>
          <a:p>
            <a:pPr marL="203195" indent="0">
              <a:buNone/>
            </a:pPr>
            <a:r>
              <a:rPr lang="id-ID" sz="1800" dirty="0"/>
              <a:t>1.a	[mengembalikan 0]</a:t>
            </a:r>
          </a:p>
          <a:p>
            <a:pPr marL="203195" indent="0">
              <a:buNone/>
            </a:pPr>
            <a:r>
              <a:rPr lang="id-ID" sz="1800" dirty="0"/>
              <a:t>	{Return (0)}</a:t>
            </a:r>
          </a:p>
          <a:p>
            <a:pPr marL="203195" indent="0">
              <a:buNone/>
            </a:pPr>
            <a:r>
              <a:rPr lang="id-ID" sz="1800" dirty="0"/>
              <a:t>	Else </a:t>
            </a:r>
          </a:p>
          <a:p>
            <a:pPr marL="203195" indent="0">
              <a:buNone/>
            </a:pPr>
            <a:r>
              <a:rPr lang="id-ID" sz="1800" dirty="0"/>
              <a:t>	{ Write (‘masukkan data ke’, a + 1, ‘yang mau dikonversi = ‘)</a:t>
            </a:r>
          </a:p>
          <a:p>
            <a:pPr marL="203195" indent="0">
              <a:buNone/>
            </a:pPr>
            <a:r>
              <a:rPr lang="id-ID" sz="1800" dirty="0"/>
              <a:t>1.b	[membaca data[a]]</a:t>
            </a:r>
          </a:p>
          <a:p>
            <a:pPr marL="203195" indent="0">
              <a:buNone/>
            </a:pPr>
            <a:r>
              <a:rPr lang="id-ID" sz="1800" dirty="0"/>
              <a:t>	Read (data[a])</a:t>
            </a:r>
          </a:p>
          <a:p>
            <a:pPr marL="203195" indent="0">
              <a:buNone/>
            </a:pPr>
            <a:r>
              <a:rPr lang="id-ID" sz="1800" dirty="0"/>
              <a:t>1.c	[memanggil kembali fungsi masukkan_data ]</a:t>
            </a:r>
          </a:p>
          <a:p>
            <a:pPr marL="203195" indent="0">
              <a:buNone/>
            </a:pPr>
            <a:r>
              <a:rPr lang="id-ID" sz="1800" dirty="0"/>
              <a:t>	Return masukkan_data(n, a+1)</a:t>
            </a:r>
          </a:p>
          <a:p>
            <a:pPr marL="203195" indent="0">
              <a:buNone/>
            </a:pPr>
            <a:r>
              <a:rPr lang="id-ID" sz="1800" dirty="0"/>
              <a:t>	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1000" y="227584"/>
            <a:ext cx="10290000" cy="722000"/>
          </a:xfrm>
        </p:spPr>
        <p:txBody>
          <a:bodyPr/>
          <a:lstStyle/>
          <a:p>
            <a:r>
              <a:rPr lang="id-ID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23197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1000" y="360727"/>
            <a:ext cx="10290000" cy="5731106"/>
          </a:xfrm>
        </p:spPr>
        <p:txBody>
          <a:bodyPr/>
          <a:lstStyle/>
          <a:p>
            <a:pPr marL="203195" indent="0">
              <a:buNone/>
            </a:pPr>
            <a:r>
              <a:rPr lang="id-ID" sz="1800" dirty="0"/>
              <a:t>FUNGSI konversi_kaki(a)</a:t>
            </a:r>
          </a:p>
          <a:p>
            <a:pPr marL="203195" indent="0">
              <a:buNone/>
            </a:pPr>
            <a:endParaRPr lang="id-ID" sz="1800" dirty="0"/>
          </a:p>
          <a:p>
            <a:pPr marL="203195" indent="0">
              <a:buNone/>
            </a:pPr>
            <a:r>
              <a:rPr lang="id-ID" sz="1800" dirty="0"/>
              <a:t>Fungsi untuk mengkonversikan dari kaki ke senti dari parameter a, variable h, k, *xptr bertipe real, hasil disimpan dalam argument h, variable k menyimpan nilai 30.48, variable xptr merupakan pointer yang menyimpan alamat variable k.</a:t>
            </a:r>
          </a:p>
          <a:p>
            <a:pPr marL="203195" indent="0">
              <a:buNone/>
            </a:pPr>
            <a:r>
              <a:rPr lang="id-ID" sz="1800" dirty="0"/>
              <a:t>1.	[melakukan perhitungan dengan memanggil nilai dari alamat k]</a:t>
            </a:r>
          </a:p>
          <a:p>
            <a:pPr marL="203195" indent="0">
              <a:buNone/>
            </a:pPr>
            <a:r>
              <a:rPr lang="id-ID" sz="1800" dirty="0"/>
              <a:t>	h = a * *xptr</a:t>
            </a:r>
          </a:p>
          <a:p>
            <a:pPr marL="203195" indent="0">
              <a:buNone/>
            </a:pPr>
            <a:r>
              <a:rPr lang="id-ID" sz="1800" dirty="0"/>
              <a:t>2.	[mengembalikan h ke algoritma utama]</a:t>
            </a:r>
          </a:p>
          <a:p>
            <a:pPr marL="203195" indent="0">
              <a:buNone/>
            </a:pPr>
            <a:r>
              <a:rPr lang="id-ID" sz="1800" dirty="0"/>
              <a:t>	Return (h)</a:t>
            </a:r>
          </a:p>
          <a:p>
            <a:pPr marL="203195" indent="0">
              <a:buNone/>
            </a:pPr>
            <a:endParaRPr lang="id-ID" sz="1800" dirty="0"/>
          </a:p>
          <a:p>
            <a:pPr marL="203195" indent="0">
              <a:buNone/>
            </a:pPr>
            <a:r>
              <a:rPr lang="id-ID" sz="1800" dirty="0"/>
              <a:t>FUNGSI konversi_senti(a)</a:t>
            </a:r>
          </a:p>
          <a:p>
            <a:pPr marL="203195" indent="0">
              <a:buNone/>
            </a:pPr>
            <a:endParaRPr lang="id-ID" sz="1800" dirty="0"/>
          </a:p>
          <a:p>
            <a:pPr marL="203195" indent="0">
              <a:buNone/>
            </a:pPr>
            <a:r>
              <a:rPr lang="id-ID" sz="1800" dirty="0"/>
              <a:t>Fungsi untuk mengkonversikan dari senti ke kaki dari parameter a, variable h, k, *xptr bertipe real, hasil disimpan dalam argument h, variable k menyimpan nilai 30.48, variable xptr merupakan pointer yang menyimpan alamat variabel k.</a:t>
            </a:r>
          </a:p>
          <a:p>
            <a:pPr marL="203195" indent="0">
              <a:buNone/>
            </a:pPr>
            <a:r>
              <a:rPr lang="id-ID" sz="1800" dirty="0"/>
              <a:t>1.	[melakukan perhitungan dengan memanggil nilai dari alamat k]</a:t>
            </a:r>
          </a:p>
          <a:p>
            <a:pPr marL="203195" indent="0">
              <a:buNone/>
            </a:pPr>
            <a:r>
              <a:rPr lang="id-ID" sz="1800" dirty="0"/>
              <a:t>	h = a  / *xptr</a:t>
            </a:r>
          </a:p>
          <a:p>
            <a:pPr marL="203195" indent="0">
              <a:buNone/>
            </a:pPr>
            <a:r>
              <a:rPr lang="id-ID" sz="1800" dirty="0"/>
              <a:t>2.	[mengembalikan h ke algoritma utama]</a:t>
            </a:r>
          </a:p>
          <a:p>
            <a:pPr marL="203195" indent="0">
              <a:buNone/>
            </a:pPr>
            <a:r>
              <a:rPr lang="id-ID" sz="1800" dirty="0"/>
              <a:t>	Return (h)</a:t>
            </a:r>
          </a:p>
          <a:p>
            <a:pPr marL="203195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771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1000" y="411061"/>
            <a:ext cx="10290000" cy="5680772"/>
          </a:xfrm>
        </p:spPr>
        <p:txBody>
          <a:bodyPr/>
          <a:lstStyle/>
          <a:p>
            <a:pPr marL="203195" indent="0">
              <a:buNone/>
            </a:pPr>
            <a:r>
              <a:rPr lang="id-ID" sz="1800" dirty="0"/>
              <a:t>Algoritma utama</a:t>
            </a:r>
          </a:p>
          <a:p>
            <a:pPr marL="203195" indent="0">
              <a:buNone/>
            </a:pPr>
            <a:endParaRPr lang="id-ID" sz="1800" dirty="0"/>
          </a:p>
          <a:p>
            <a:pPr marL="203195" indent="0">
              <a:buNone/>
            </a:pPr>
            <a:r>
              <a:rPr lang="id-ID" sz="1800" dirty="0"/>
              <a:t>Algoritma untuk melakukan konversi dengan menggunakan fungsi masukkan_data (n,a), fungsi konversi_kaki(a), dan fungsi konversi_senti(a). variable n dan pilih bertipe integer. Variable hasil dan angka bertipe real. Variable *hptr merupakan pointer yang menyimpan alamat variable hasil.</a:t>
            </a:r>
          </a:p>
          <a:p>
            <a:pPr marL="203195" indent="0">
              <a:buNone/>
            </a:pPr>
            <a:endParaRPr lang="id-ID" sz="1800" dirty="0"/>
          </a:p>
          <a:p>
            <a:pPr marL="203195" indent="0">
              <a:buNone/>
            </a:pPr>
            <a:r>
              <a:rPr lang="id-ID" sz="1800" dirty="0"/>
              <a:t>[deklarasi fungsi]</a:t>
            </a:r>
          </a:p>
          <a:p>
            <a:pPr marL="203195" indent="0">
              <a:buNone/>
            </a:pPr>
            <a:endParaRPr lang="id-ID" sz="1800" dirty="0"/>
          </a:p>
          <a:p>
            <a:pPr marL="203195" indent="0">
              <a:buNone/>
            </a:pPr>
            <a:r>
              <a:rPr lang="id-ID" sz="1800" dirty="0"/>
              <a:t>FUNGSI masukkan_data (int,int)</a:t>
            </a:r>
          </a:p>
          <a:p>
            <a:pPr marL="203195" indent="0">
              <a:buNone/>
            </a:pPr>
            <a:r>
              <a:rPr lang="id-ID" sz="1800" dirty="0"/>
              <a:t>FUNGSI konversi_kaki(float)</a:t>
            </a:r>
          </a:p>
          <a:p>
            <a:pPr marL="203195" indent="0">
              <a:buNone/>
            </a:pPr>
            <a:r>
              <a:rPr lang="id-ID" sz="1800" dirty="0"/>
              <a:t>FUNGSI konversi_senti(float)</a:t>
            </a:r>
          </a:p>
          <a:p>
            <a:pPr marL="203195" indent="0">
              <a:buNone/>
            </a:pPr>
            <a:r>
              <a:rPr lang="id-ID" sz="1800" dirty="0"/>
              <a:t>1.	Write(‘1 = konversi kaki ke cm’)</a:t>
            </a:r>
          </a:p>
          <a:p>
            <a:pPr marL="203195" indent="0">
              <a:buNone/>
            </a:pPr>
            <a:r>
              <a:rPr lang="id-ID" sz="1800" dirty="0"/>
              <a:t>2.	Write(‘2 = konversi cm ke kaki’)</a:t>
            </a:r>
          </a:p>
          <a:p>
            <a:pPr marL="203195" indent="0">
              <a:buNone/>
            </a:pPr>
            <a:r>
              <a:rPr lang="id-ID" sz="1800" dirty="0"/>
              <a:t>3.	Write(‘pilih konversi ( 1 atau 2 )’)</a:t>
            </a:r>
          </a:p>
          <a:p>
            <a:pPr marL="203195" indent="0">
              <a:buNone/>
            </a:pPr>
            <a:r>
              <a:rPr lang="id-ID" sz="1800" dirty="0"/>
              <a:t>4.	[membaca input]</a:t>
            </a:r>
          </a:p>
          <a:p>
            <a:pPr marL="203195" indent="0">
              <a:buNone/>
            </a:pPr>
            <a:r>
              <a:rPr lang="id-ID" sz="1800" dirty="0"/>
              <a:t>	Read(pilih)</a:t>
            </a:r>
          </a:p>
          <a:p>
            <a:pPr marL="203195" indent="0">
              <a:buNone/>
            </a:pPr>
            <a:r>
              <a:rPr lang="id-ID" sz="1800" dirty="0"/>
              <a:t>5.	[melakukan perhitungan jika pilih == 1]	</a:t>
            </a:r>
          </a:p>
          <a:p>
            <a:pPr marL="203195" indent="0">
              <a:buNone/>
            </a:pPr>
            <a:r>
              <a:rPr lang="id-ID" sz="1800" dirty="0"/>
              <a:t>	If ( pilih == 1){</a:t>
            </a:r>
          </a:p>
          <a:p>
            <a:pPr marL="203195" indent="0">
              <a:buNone/>
            </a:pPr>
            <a:r>
              <a:rPr lang="id-ID" sz="1800" dirty="0"/>
              <a:t>	Write (‘Masukkan Berapa Banyak Data Yang ingin Dikonversi =’)</a:t>
            </a:r>
          </a:p>
          <a:p>
            <a:pPr marL="203195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9276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1000" y="612396"/>
            <a:ext cx="10290000" cy="5479437"/>
          </a:xfrm>
        </p:spPr>
        <p:txBody>
          <a:bodyPr/>
          <a:lstStyle/>
          <a:p>
            <a:pPr marL="203195" indent="0">
              <a:buNone/>
            </a:pPr>
            <a:r>
              <a:rPr lang="id-ID" sz="1800" dirty="0"/>
              <a:t>5.a	[membaca input]</a:t>
            </a:r>
          </a:p>
          <a:p>
            <a:pPr marL="203195" indent="0">
              <a:buNone/>
            </a:pPr>
            <a:r>
              <a:rPr lang="id-ID" sz="1800" dirty="0"/>
              <a:t>	Read(n)</a:t>
            </a:r>
          </a:p>
          <a:p>
            <a:pPr marL="203195" indent="0">
              <a:buNone/>
            </a:pPr>
            <a:r>
              <a:rPr lang="id-ID" sz="1800" dirty="0"/>
              <a:t>5.b	[melakukan perhitungan dengan fungsi masukkan_data ]</a:t>
            </a:r>
          </a:p>
          <a:p>
            <a:pPr marL="203195" indent="0">
              <a:buNone/>
            </a:pPr>
            <a:r>
              <a:rPr lang="id-ID" sz="1800" dirty="0"/>
              <a:t>	masukkan_data(n, 0)</a:t>
            </a:r>
          </a:p>
          <a:p>
            <a:pPr marL="203195" indent="0">
              <a:buNone/>
            </a:pPr>
            <a:r>
              <a:rPr lang="id-ID" sz="1800" dirty="0"/>
              <a:t>	for (int i = 0, i &gt; n, i++){</a:t>
            </a:r>
          </a:p>
          <a:p>
            <a:pPr marL="203195" indent="0">
              <a:buNone/>
            </a:pPr>
            <a:r>
              <a:rPr lang="id-ID" sz="1800" dirty="0"/>
              <a:t>5.c	[memanggil fungsi konversi_kaki]</a:t>
            </a:r>
          </a:p>
          <a:p>
            <a:pPr marL="203195" indent="0">
              <a:buNone/>
            </a:pPr>
            <a:r>
              <a:rPr lang="id-ID" sz="1800" dirty="0"/>
              <a:t>	hasil = konversi_kaki(data[i])</a:t>
            </a:r>
          </a:p>
          <a:p>
            <a:pPr marL="203195" indent="0">
              <a:buNone/>
            </a:pPr>
            <a:r>
              <a:rPr lang="id-ID" sz="1800" dirty="0"/>
              <a:t>5.d	[menuliskan hasil]</a:t>
            </a:r>
          </a:p>
          <a:p>
            <a:pPr marL="203195" indent="0">
              <a:buNone/>
            </a:pPr>
            <a:r>
              <a:rPr lang="id-ID" sz="1800" dirty="0"/>
              <a:t>	Write (‘hasil konversi ke’, i+1, ‘=’, *hptr, ‘cm’)</a:t>
            </a:r>
          </a:p>
          <a:p>
            <a:pPr marL="203195" indent="0">
              <a:buNone/>
            </a:pPr>
            <a:r>
              <a:rPr lang="id-ID" sz="1800" dirty="0"/>
              <a:t>	}}</a:t>
            </a:r>
          </a:p>
          <a:p>
            <a:pPr marL="203195" indent="0">
              <a:buNone/>
            </a:pPr>
            <a:r>
              <a:rPr lang="id-ID" sz="1800" dirty="0"/>
              <a:t>6.	[melakukan perhitungan jika pilih == 2]</a:t>
            </a:r>
          </a:p>
          <a:p>
            <a:pPr marL="203195" indent="0">
              <a:buNone/>
            </a:pPr>
            <a:r>
              <a:rPr lang="id-ID" sz="1800" dirty="0"/>
              <a:t>	If ( pilih == 2){</a:t>
            </a:r>
          </a:p>
          <a:p>
            <a:pPr marL="203195" indent="0">
              <a:buNone/>
            </a:pPr>
            <a:r>
              <a:rPr lang="id-ID" sz="1800" dirty="0"/>
              <a:t>	Write (‘Masukkan Berapa Banyak Data Yang ingin Dikonversi =’)</a:t>
            </a:r>
          </a:p>
          <a:p>
            <a:pPr marL="203195" indent="0">
              <a:buNone/>
            </a:pPr>
            <a:r>
              <a:rPr lang="id-ID" sz="1800" dirty="0"/>
              <a:t>6.a	[membaca input]</a:t>
            </a:r>
          </a:p>
          <a:p>
            <a:pPr marL="203195" indent="0">
              <a:buNone/>
            </a:pPr>
            <a:r>
              <a:rPr lang="id-ID" sz="1800" dirty="0"/>
              <a:t>	Read(n)</a:t>
            </a:r>
          </a:p>
          <a:p>
            <a:pPr marL="203195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325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1000" y="570451"/>
            <a:ext cx="10290000" cy="5521382"/>
          </a:xfrm>
        </p:spPr>
        <p:txBody>
          <a:bodyPr/>
          <a:lstStyle/>
          <a:p>
            <a:pPr marL="203195" indent="0">
              <a:buNone/>
            </a:pPr>
            <a:r>
              <a:rPr lang="id-ID" sz="1800" dirty="0"/>
              <a:t>6.b	[melakukan perhitungan dengan fungsi masukkan_data ]</a:t>
            </a:r>
          </a:p>
          <a:p>
            <a:pPr marL="203195" indent="0">
              <a:buNone/>
            </a:pPr>
            <a:r>
              <a:rPr lang="id-ID" sz="1800" dirty="0"/>
              <a:t>	masukkan_data(n, 0)</a:t>
            </a:r>
          </a:p>
          <a:p>
            <a:pPr marL="203195" indent="0">
              <a:buNone/>
            </a:pPr>
            <a:r>
              <a:rPr lang="id-ID" sz="1800" dirty="0"/>
              <a:t>	for (int i = 0, i &gt; n, i++){</a:t>
            </a:r>
          </a:p>
          <a:p>
            <a:pPr marL="203195" indent="0">
              <a:buNone/>
            </a:pPr>
            <a:r>
              <a:rPr lang="id-ID" sz="1800" dirty="0"/>
              <a:t>6.c	[memanggil fungsi konversi_senti]</a:t>
            </a:r>
          </a:p>
          <a:p>
            <a:pPr marL="203195" indent="0">
              <a:buNone/>
            </a:pPr>
            <a:r>
              <a:rPr lang="id-ID" sz="1800" dirty="0"/>
              <a:t>	hasil = konversi_senti(data[i])</a:t>
            </a:r>
          </a:p>
          <a:p>
            <a:pPr marL="203195" indent="0">
              <a:buNone/>
            </a:pPr>
            <a:r>
              <a:rPr lang="id-ID" sz="1800" dirty="0"/>
              <a:t>6.d	[menuliskan hasil]</a:t>
            </a:r>
          </a:p>
          <a:p>
            <a:pPr marL="203195" indent="0">
              <a:buNone/>
            </a:pPr>
            <a:r>
              <a:rPr lang="id-ID" sz="1800" dirty="0"/>
              <a:t>	Write (‘hasil konversi ke’, i+1, ‘=’, *hptr, ‘ft’)</a:t>
            </a:r>
          </a:p>
          <a:p>
            <a:pPr marL="203195" indent="0">
              <a:buNone/>
            </a:pPr>
            <a:r>
              <a:rPr lang="id-ID" sz="1800" dirty="0"/>
              <a:t>	}}</a:t>
            </a:r>
          </a:p>
          <a:p>
            <a:pPr marL="203195" indent="0">
              <a:buNone/>
            </a:pPr>
            <a:r>
              <a:rPr lang="id-ID" sz="1800" dirty="0"/>
              <a:t>7.	[jika yang dipilih selain 1 atau 2]</a:t>
            </a:r>
          </a:p>
          <a:p>
            <a:pPr marL="203195" indent="0">
              <a:buNone/>
            </a:pPr>
            <a:r>
              <a:rPr lang="id-ID" sz="1800" dirty="0"/>
              <a:t>	Else{</a:t>
            </a:r>
          </a:p>
          <a:p>
            <a:pPr marL="203195" indent="0">
              <a:buNone/>
            </a:pPr>
            <a:r>
              <a:rPr lang="id-ID" sz="1800" dirty="0"/>
              <a:t>	Write (‘pilihan tidak diketahui , coba kembali’)</a:t>
            </a:r>
          </a:p>
          <a:p>
            <a:pPr marL="203195" indent="0">
              <a:buNone/>
            </a:pPr>
            <a:r>
              <a:rPr lang="id-ID" sz="1800" dirty="0"/>
              <a:t>	}</a:t>
            </a:r>
          </a:p>
          <a:p>
            <a:pPr marL="203195" indent="0">
              <a:buNone/>
            </a:pPr>
            <a:r>
              <a:rPr lang="id-ID" sz="1800" dirty="0"/>
              <a:t>8.	[selesai]</a:t>
            </a:r>
          </a:p>
          <a:p>
            <a:pPr marL="203195" indent="0">
              <a:buNone/>
            </a:pPr>
            <a:r>
              <a:rPr lang="id-ID" sz="1800" dirty="0"/>
              <a:t>	Halt.</a:t>
            </a:r>
          </a:p>
          <a:p>
            <a:pPr marL="203195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039816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1C18B3FB6A1047B70C04E1E113D036" ma:contentTypeVersion="10" ma:contentTypeDescription="Create a new document." ma:contentTypeScope="" ma:versionID="39dc66d5af6b9818110d4822773f80af">
  <xsd:schema xmlns:xsd="http://www.w3.org/2001/XMLSchema" xmlns:xs="http://www.w3.org/2001/XMLSchema" xmlns:p="http://schemas.microsoft.com/office/2006/metadata/properties" xmlns:ns2="c3a18153-d2b2-411d-8229-cf2710526dc7" targetNamespace="http://schemas.microsoft.com/office/2006/metadata/properties" ma:root="true" ma:fieldsID="9bd2e6269dd30cbc23758fe5f683336f" ns2:_="">
    <xsd:import namespace="c3a18153-d2b2-411d-8229-cf2710526dc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a18153-d2b2-411d-8229-cf2710526dc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3a18153-d2b2-411d-8229-cf2710526dc7" xsi:nil="true"/>
  </documentManagement>
</p:properties>
</file>

<file path=customXml/itemProps1.xml><?xml version="1.0" encoding="utf-8"?>
<ds:datastoreItem xmlns:ds="http://schemas.openxmlformats.org/officeDocument/2006/customXml" ds:itemID="{AE061517-1823-4417-97AD-6EFCBCD3B38D}"/>
</file>

<file path=customXml/itemProps2.xml><?xml version="1.0" encoding="utf-8"?>
<ds:datastoreItem xmlns:ds="http://schemas.openxmlformats.org/officeDocument/2006/customXml" ds:itemID="{7A1F4EC1-A119-4DC1-A8D6-D8BB97B6BB5A}"/>
</file>

<file path=customXml/itemProps3.xml><?xml version="1.0" encoding="utf-8"?>
<ds:datastoreItem xmlns:ds="http://schemas.openxmlformats.org/officeDocument/2006/customXml" ds:itemID="{F9C4A6B8-FB9C-4D05-AAFD-0D6A2DE3D57B}"/>
</file>

<file path=docProps/app.xml><?xml version="1.0" encoding="utf-8"?>
<Properties xmlns="http://schemas.openxmlformats.org/officeDocument/2006/extended-properties" xmlns:vt="http://schemas.openxmlformats.org/officeDocument/2006/docPropsVTypes">
  <Template>Elegant Education Pack for Students by Slidesgo</Template>
  <TotalTime>56</TotalTime>
  <Words>187</Words>
  <Application>Microsoft Office PowerPoint</Application>
  <PresentationFormat>Widescreen</PresentationFormat>
  <Paragraphs>94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Elegant Education Pack for Students by Slidesgo</vt:lpstr>
      <vt:lpstr>Slidesgo Final Pages</vt:lpstr>
      <vt:lpstr>Program Untuk Mengukur Jauh Jarak Peserta Lompat Jauh</vt:lpstr>
      <vt:lpstr>ANGGOTA</vt:lpstr>
      <vt:lpstr>SOURCE CODE</vt:lpstr>
      <vt:lpstr>PowerPoint Presentation</vt:lpstr>
      <vt:lpstr>PSEUDOCODE</vt:lpstr>
      <vt:lpstr>PowerPoint Presentation</vt:lpstr>
      <vt:lpstr>PowerPoint Presentation</vt:lpstr>
      <vt:lpstr>PowerPoint Presentation</vt:lpstr>
      <vt:lpstr>PowerPoint Presentation</vt:lpstr>
      <vt:lpstr>FLOWCHART</vt:lpstr>
      <vt:lpstr>PowerPoint Presentation</vt:lpstr>
      <vt:lpstr>PowerPoint Presentation</vt:lpstr>
      <vt:lpstr>PROGRAM 1</vt:lpstr>
      <vt:lpstr>PowerPoint Presentation</vt:lpstr>
      <vt:lpstr>PowerPoint Presentation</vt:lpstr>
      <vt:lpstr>PowerPoint Presentation</vt:lpstr>
      <vt:lpstr>PROGRAM 2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Untuk Mengukur Jauh Jarak Peserta Lompat Jauh</dc:title>
  <dc:creator>loque</dc:creator>
  <cp:lastModifiedBy>NICHOLAS TRISTAN</cp:lastModifiedBy>
  <cp:revision>6</cp:revision>
  <dcterms:created xsi:type="dcterms:W3CDTF">2021-10-25T16:48:13Z</dcterms:created>
  <dcterms:modified xsi:type="dcterms:W3CDTF">2021-10-25T17:46:36Z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0x010100AF1C18B3FB6A1047B70C04E1E113D036</vt:lpwstr>
  </property>
</Properties>
</file>