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57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6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0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21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3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6419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2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ACE0F6-38EE-4064-8345-B9867F4C579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C404DB-480E-4FF3-8CEE-948BED3FC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3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A814-715C-4D1B-A408-D28CAC0A0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04" y="458679"/>
            <a:ext cx="8930305" cy="1216242"/>
          </a:xfrm>
        </p:spPr>
        <p:txBody>
          <a:bodyPr/>
          <a:lstStyle/>
          <a:p>
            <a:pPr algn="ctr"/>
            <a:r>
              <a:rPr lang="en-US" dirty="0"/>
              <a:t>PROGRAM APLIKASI KUIS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C66C0-B7D5-458F-B665-2425CAB9B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02" y="2455333"/>
            <a:ext cx="6400800" cy="3270764"/>
          </a:xfrm>
        </p:spPr>
        <p:txBody>
          <a:bodyPr>
            <a:normAutofit/>
          </a:bodyPr>
          <a:lstStyle/>
          <a:p>
            <a:r>
              <a:rPr lang="en-US" dirty="0"/>
              <a:t>Made by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Angeline Carolina - 825210138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Jeffrey Alexander - 825210120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Meili Christabel - 825210143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Winson Hosea - 825210123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Salim Santoso - 825210117</a:t>
            </a:r>
          </a:p>
        </p:txBody>
      </p:sp>
    </p:spTree>
    <p:extLst>
      <p:ext uri="{BB962C8B-B14F-4D97-AF65-F5344CB8AC3E}">
        <p14:creationId xmlns:p14="http://schemas.microsoft.com/office/powerpoint/2010/main" val="175458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ED1DBD-3008-4F19-9D44-1C3DF75B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9" y="339272"/>
            <a:ext cx="7310185" cy="62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6914BF-72E9-429D-BB26-BF229685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6" y="98956"/>
            <a:ext cx="10943121" cy="4603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AE02A-06A5-4762-B907-A29DA5207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6" y="4917234"/>
            <a:ext cx="594502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787D-BF7B-4DC7-AE5F-4835158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4" y="156119"/>
            <a:ext cx="6966890" cy="1129697"/>
          </a:xfrm>
        </p:spPr>
        <p:txBody>
          <a:bodyPr/>
          <a:lstStyle/>
          <a:p>
            <a:r>
              <a:rPr lang="en-US" dirty="0"/>
              <a:t>PSEUDOCODE PROGRAM KUIS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FFD07-E263-4DDD-A1DA-7AA7FAEB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4" y="1285816"/>
            <a:ext cx="6873350" cy="531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7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D9066D-F0AE-4A78-A465-5B71DBA10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9" y="1302407"/>
            <a:ext cx="4944717" cy="5507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08136D-2951-43F3-B8EA-C3D5F2238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39" y="1302407"/>
            <a:ext cx="4248743" cy="26483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C9067D-BDF3-4A7B-B938-FA6AC204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79" y="251234"/>
            <a:ext cx="5166082" cy="1073713"/>
          </a:xfrm>
        </p:spPr>
        <p:txBody>
          <a:bodyPr/>
          <a:lstStyle/>
          <a:p>
            <a:r>
              <a:rPr lang="en-US" dirty="0"/>
              <a:t>ALGORITMA UTAMA</a:t>
            </a:r>
          </a:p>
        </p:txBody>
      </p:sp>
    </p:spTree>
    <p:extLst>
      <p:ext uri="{BB962C8B-B14F-4D97-AF65-F5344CB8AC3E}">
        <p14:creationId xmlns:p14="http://schemas.microsoft.com/office/powerpoint/2010/main" val="237141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57A627-C2BE-41BE-8443-E3396C58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" y="595115"/>
            <a:ext cx="6096873" cy="1127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2AFE09-32A4-46E7-B461-F8B0A9A5D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12" y="349926"/>
            <a:ext cx="4081566" cy="59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622031-2B02-4664-88B9-0028DFBE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4" y="306310"/>
            <a:ext cx="5767450" cy="6158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EA545-337D-4ECE-B587-D29C51E9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71" y="272435"/>
            <a:ext cx="5229955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6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FE4B12-CB31-4B7E-A97F-D86A69941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9" y="150920"/>
            <a:ext cx="4775556" cy="6367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830AB-C007-4A38-A8E4-36480E58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15" y="236241"/>
            <a:ext cx="434400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2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6DEF-415A-4D87-BC96-AFA49C3B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46" y="288558"/>
            <a:ext cx="5147420" cy="1372292"/>
          </a:xfrm>
        </p:spPr>
        <p:txBody>
          <a:bodyPr/>
          <a:lstStyle/>
          <a:p>
            <a:r>
              <a:rPr lang="en-US" dirty="0"/>
              <a:t>FLOWCHART FUNGSI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F5038-1C34-44DA-B71A-61E1E299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1813967"/>
            <a:ext cx="9871788" cy="414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6EB0-34B3-49EC-A115-3A5EB440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59" y="111275"/>
            <a:ext cx="8534400" cy="1204341"/>
          </a:xfrm>
        </p:spPr>
        <p:txBody>
          <a:bodyPr/>
          <a:lstStyle/>
          <a:p>
            <a:r>
              <a:rPr lang="en-US" dirty="0"/>
              <a:t>FLOWCHART UTAMA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C6705-7FCF-4B57-9ADE-F1A76421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1" y="1315616"/>
            <a:ext cx="11675740" cy="51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3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2FE1-C79D-4161-896E-35D2990B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20" y="176590"/>
            <a:ext cx="4279674" cy="1334969"/>
          </a:xfrm>
        </p:spPr>
        <p:txBody>
          <a:bodyPr/>
          <a:lstStyle/>
          <a:p>
            <a:r>
              <a:rPr lang="en-US" dirty="0"/>
              <a:t>SOURCE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7FB17-AF1E-4AE6-BD58-117B7EAC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3" y="1278294"/>
            <a:ext cx="4482446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C9E11-FEE5-40BB-8F66-01BB3F02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33" y="1278294"/>
            <a:ext cx="5514614" cy="50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91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37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Slice</vt:lpstr>
      <vt:lpstr>PROGRAM APLIKASI KUIS </vt:lpstr>
      <vt:lpstr>PSEUDOCODE PROGRAM KUIS</vt:lpstr>
      <vt:lpstr>ALGORITMA UTAMA</vt:lpstr>
      <vt:lpstr>PowerPoint Presentation</vt:lpstr>
      <vt:lpstr>PowerPoint Presentation</vt:lpstr>
      <vt:lpstr>PowerPoint Presentation</vt:lpstr>
      <vt:lpstr>FLOWCHART FUNGSI </vt:lpstr>
      <vt:lpstr>FLOWCHART UTAMA </vt:lpstr>
      <vt:lpstr>SOURCE CODE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APLIKASI KUIS </dc:title>
  <dc:creator>WINSON HOSEA</dc:creator>
  <cp:lastModifiedBy>WINSON HOSEA</cp:lastModifiedBy>
  <cp:revision>6</cp:revision>
  <dcterms:created xsi:type="dcterms:W3CDTF">2021-10-26T14:50:51Z</dcterms:created>
  <dcterms:modified xsi:type="dcterms:W3CDTF">2021-10-26T15:55:26Z</dcterms:modified>
</cp:coreProperties>
</file>