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4" r:id="rId6"/>
    <p:sldId id="265" r:id="rId7"/>
    <p:sldId id="268" r:id="rId8"/>
    <p:sldId id="266" r:id="rId9"/>
    <p:sldId id="258" r:id="rId10"/>
    <p:sldId id="259" r:id="rId11"/>
    <p:sldId id="260" r:id="rId12"/>
    <p:sldId id="267" r:id="rId13"/>
  </p:sldIdLst>
  <p:sldSz cx="9144000" cy="5143500" type="screen16x9"/>
  <p:notesSz cx="6858000" cy="9144000"/>
  <p:embeddedFontLst>
    <p:embeddedFont>
      <p:font typeface="Hammersmith One" panose="020B0604020202020204" charset="0"/>
      <p:regular r:id="rId15"/>
    </p:embeddedFont>
    <p:embeddedFont>
      <p:font typeface="Ubuntu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2D10C0-80FC-49FA-ABA9-2D7D47B9D924}">
  <a:tblStyle styleId="{B92D10C0-80FC-49FA-ABA9-2D7D47B9D9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29298-6894-4433-B905-65CB177ADD0E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6AF6C0-879C-47D6-B4EA-58E16AD67653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B78277-55CD-404E-AA83-BF8BB05011F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80A77-4527-43AE-B0C5-052D63368650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68472B4-8944-4051-910F-2F6769469005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c72ba98ae8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c72ba98ae8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9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4" r:id="rId7"/>
    <p:sldLayoutId id="2147483665" r:id="rId8"/>
    <p:sldLayoutId id="2147483685" r:id="rId9"/>
    <p:sldLayoutId id="2147483694" r:id="rId10"/>
    <p:sldLayoutId id="2147483695" r:id="rId11"/>
    <p:sldLayoutId id="214748369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042870" y="461590"/>
            <a:ext cx="6577800" cy="7162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2"/>
                </a:solidFill>
              </a:rPr>
              <a:t>Algorithm &amp; Programming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Program </a:t>
            </a:r>
            <a:r>
              <a:rPr lang="en-US" sz="3200" dirty="0" err="1">
                <a:solidFill>
                  <a:schemeClr val="accent2"/>
                </a:solidFill>
              </a:rPr>
              <a:t>Bilangan</a:t>
            </a:r>
            <a:r>
              <a:rPr lang="en-US" sz="3200" dirty="0">
                <a:solidFill>
                  <a:schemeClr val="accent2"/>
                </a:solidFill>
              </a:rPr>
              <a:t> Prima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1465086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Kelompok</a:t>
            </a:r>
            <a:r>
              <a:rPr lang="en-US" sz="2000" dirty="0"/>
              <a:t> 2: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Alice Shizuka </a:t>
            </a:r>
            <a:r>
              <a:rPr lang="en-US" sz="2000" dirty="0" err="1"/>
              <a:t>Hutagaol</a:t>
            </a:r>
            <a:r>
              <a:rPr lang="en-US" sz="2000" dirty="0"/>
              <a:t> – 825210195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Christopher Andrew – 825210107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Ellen Gabriel </a:t>
            </a:r>
            <a:r>
              <a:rPr lang="en-US" sz="2000" dirty="0" err="1"/>
              <a:t>Limbor</a:t>
            </a:r>
            <a:r>
              <a:rPr lang="en-US" sz="2000" dirty="0"/>
              <a:t> - 825210125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Neil Nathan </a:t>
            </a:r>
            <a:r>
              <a:rPr lang="en-US" sz="2000" dirty="0" err="1"/>
              <a:t>Sutanto</a:t>
            </a:r>
            <a:r>
              <a:rPr lang="en-US" sz="2000" dirty="0"/>
              <a:t> – 825210116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Gaizka Mendita - 825210096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Sekar</a:t>
            </a:r>
            <a:r>
              <a:rPr lang="en-US" sz="2000" dirty="0"/>
              <a:t> </a:t>
            </a:r>
            <a:r>
              <a:rPr lang="en-US" sz="2000" dirty="0" err="1"/>
              <a:t>Aurannisa</a:t>
            </a:r>
            <a:r>
              <a:rPr lang="en-US" sz="2000" dirty="0"/>
              <a:t> - 825210087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your background in Google Meet</a:t>
            </a:r>
            <a:endParaRPr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help limit distractions or make video calls more fun, you can now blur your background or replace your background with an image</a:t>
            </a:r>
            <a:endParaRPr/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147B6-AE21-4E7C-99B6-0642FA26A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15" y="625375"/>
            <a:ext cx="6216970" cy="3892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D58ED0-4B48-4F90-BCBB-372719D19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82" y="625375"/>
            <a:ext cx="6540836" cy="3892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FA7E7-E782-43EF-81FD-092DF3342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89362C-4B8F-4EF1-9DA7-5AEFC854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63" y="81323"/>
            <a:ext cx="7717500" cy="541500"/>
          </a:xfrm>
        </p:spPr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607201-647C-4CAF-9289-34B2DCBC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705" y="622823"/>
            <a:ext cx="3378629" cy="43309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5F9D1-2A8D-4E22-8973-972FE90E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468" y="243422"/>
            <a:ext cx="3380432" cy="4656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776BD1-5755-4A5C-9145-94BF116CE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598" y="127917"/>
            <a:ext cx="3705229" cy="4264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ABE11-2506-4099-98AD-8A9F71A6D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98" y="4272595"/>
            <a:ext cx="3092609" cy="7429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F0EB0-FD1E-4428-AB04-58DC0429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114" y="-171634"/>
            <a:ext cx="5105400" cy="865913"/>
          </a:xfrm>
        </p:spPr>
        <p:txBody>
          <a:bodyPr/>
          <a:lstStyle/>
          <a:p>
            <a:r>
              <a:rPr lang="en-US" sz="2800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FE673-39EF-4B15-B00E-FEC1D3C2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5" y="910147"/>
            <a:ext cx="3416476" cy="360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0085E-7F79-45D2-A1D3-C57120AED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171" y="910147"/>
            <a:ext cx="3283119" cy="29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9B74B1-95DF-4B04-ACF7-4A73FEF4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184" y="476142"/>
            <a:ext cx="5467631" cy="4191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B21E13-D68D-4F6F-A975-F80BADEC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63" y="323905"/>
            <a:ext cx="2921150" cy="2178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BCB27-7863-4748-BE1C-4D044064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60" y="2502067"/>
            <a:ext cx="2971953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3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6F8B89-06E5-4989-9BCE-ADA9D80A7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726" y="260119"/>
            <a:ext cx="2140060" cy="4762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5D3A4E-B2A3-48F7-A5F7-AFD3D2E08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179" y="66546"/>
            <a:ext cx="3848298" cy="50104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449779" y="182061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 &amp; Sourcecode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D2435D2-F9EE-4D92-BCB8-CF78D6D1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62" y="822168"/>
            <a:ext cx="6502734" cy="40261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1C18B3FB6A1047B70C04E1E113D036" ma:contentTypeVersion="10" ma:contentTypeDescription="Create a new document." ma:contentTypeScope="" ma:versionID="39dc66d5af6b9818110d4822773f80af">
  <xsd:schema xmlns:xsd="http://www.w3.org/2001/XMLSchema" xmlns:xs="http://www.w3.org/2001/XMLSchema" xmlns:p="http://schemas.microsoft.com/office/2006/metadata/properties" xmlns:ns2="c3a18153-d2b2-411d-8229-cf2710526dc7" targetNamespace="http://schemas.microsoft.com/office/2006/metadata/properties" ma:root="true" ma:fieldsID="9bd2e6269dd30cbc23758fe5f683336f" ns2:_="">
    <xsd:import namespace="c3a18153-d2b2-411d-8229-cf2710526dc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18153-d2b2-411d-8229-cf2710526dc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3a18153-d2b2-411d-8229-cf2710526dc7" xsi:nil="true"/>
  </documentManagement>
</p:properties>
</file>

<file path=customXml/itemProps1.xml><?xml version="1.0" encoding="utf-8"?>
<ds:datastoreItem xmlns:ds="http://schemas.openxmlformats.org/officeDocument/2006/customXml" ds:itemID="{80D2E070-5F96-4BBD-A829-C84E67E30BA2}"/>
</file>

<file path=customXml/itemProps2.xml><?xml version="1.0" encoding="utf-8"?>
<ds:datastoreItem xmlns:ds="http://schemas.openxmlformats.org/officeDocument/2006/customXml" ds:itemID="{3D242B4D-97F0-4A67-9664-903C643737F5}"/>
</file>

<file path=customXml/itemProps3.xml><?xml version="1.0" encoding="utf-8"?>
<ds:datastoreItem xmlns:ds="http://schemas.openxmlformats.org/officeDocument/2006/customXml" ds:itemID="{12C32DAF-8195-4FB9-8B8E-C3AD97CA8AAB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</Words>
  <Application>Microsoft Office PowerPoint</Application>
  <PresentationFormat>On-screen Show (16:9)</PresentationFormat>
  <Paragraphs>13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Manjari</vt:lpstr>
      <vt:lpstr>Hammersmith One</vt:lpstr>
      <vt:lpstr>Ubuntu</vt:lpstr>
      <vt:lpstr>Elegant Education Pack for Students by Slidesgo</vt:lpstr>
      <vt:lpstr>Algorithm &amp; Programming Program Bilangan Prima</vt:lpstr>
      <vt:lpstr>Pseudocode</vt:lpstr>
      <vt:lpstr>PowerPoint Presentation</vt:lpstr>
      <vt:lpstr>PowerPoint Presentation</vt:lpstr>
      <vt:lpstr>Flowchart</vt:lpstr>
      <vt:lpstr>PowerPoint Presentation</vt:lpstr>
      <vt:lpstr>PowerPoint Presentation</vt:lpstr>
      <vt:lpstr>PowerPoint Presentation</vt:lpstr>
      <vt:lpstr>C++ &amp; Sourcecode</vt:lpstr>
      <vt:lpstr>Change your background in Google Meet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&amp; Programming Program Bilangan Prima</dc:title>
  <dc:creator>Gaizka Mendita</dc:creator>
  <cp:lastModifiedBy>Gaizka Mendita</cp:lastModifiedBy>
  <cp:revision>6</cp:revision>
  <dcterms:modified xsi:type="dcterms:W3CDTF">2021-10-26T16:37:20Z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0x010100AF1C18B3FB6A1047B70C04E1E113D036</vt:lpwstr>
  </property>
</Properties>
</file>