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5" r:id="rId2"/>
    <p:sldMasterId id="2147483687" r:id="rId3"/>
    <p:sldMasterId id="2147483699" r:id="rId4"/>
    <p:sldMasterId id="2147483711" r:id="rId5"/>
    <p:sldMasterId id="2147483723" r:id="rId6"/>
  </p:sldMasterIdLst>
  <p:notesMasterIdLst>
    <p:notesMasterId r:id="rId24"/>
  </p:notesMasterIdLst>
  <p:sldIdLst>
    <p:sldId id="256" r:id="rId7"/>
    <p:sldId id="258" r:id="rId8"/>
    <p:sldId id="259" r:id="rId9"/>
    <p:sldId id="260" r:id="rId10"/>
    <p:sldId id="268" r:id="rId11"/>
    <p:sldId id="257" r:id="rId12"/>
    <p:sldId id="305" r:id="rId13"/>
    <p:sldId id="306" r:id="rId14"/>
    <p:sldId id="307" r:id="rId15"/>
    <p:sldId id="277" r:id="rId16"/>
    <p:sldId id="309" r:id="rId17"/>
    <p:sldId id="310" r:id="rId18"/>
    <p:sldId id="311" r:id="rId19"/>
    <p:sldId id="312" r:id="rId20"/>
    <p:sldId id="313" r:id="rId21"/>
    <p:sldId id="262" r:id="rId22"/>
    <p:sldId id="261" r:id="rId23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25"/>
      <p:bold r:id="rId26"/>
      <p:italic r:id="rId27"/>
      <p:boldItalic r:id="rId28"/>
    </p:embeddedFont>
    <p:embeddedFont>
      <p:font typeface="Bahnschrift" panose="020B0502040204020203" pitchFamily="34" charset="0"/>
      <p:regular r:id="rId29"/>
      <p:bold r:id="rId30"/>
    </p:embeddedFont>
    <p:embeddedFont>
      <p:font typeface="Source Sans Pro Light" panose="020B0403030403020204" pitchFamily="3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Archivo Black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0E31"/>
    <a:srgbClr val="8572A3"/>
    <a:srgbClr val="53327A"/>
    <a:srgbClr val="DCB3F9"/>
    <a:srgbClr val="EA99FF"/>
    <a:srgbClr val="D393FF"/>
    <a:srgbClr val="B98BF5"/>
    <a:srgbClr val="C2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83CD1A-A251-4ED9-B09E-B1D2D669ACDB}">
  <a:tblStyle styleId="{8183CD1A-A251-4ED9-B09E-B1D2D669AC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48121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553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da53228005_9_46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da53228005_9_46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292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01eec82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01eec82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452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b1374eb09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b1374eb09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9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90507ccf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90507ccf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11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401eec82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401eec82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813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b1374eb0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b1374eb0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359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401eec822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401eec822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663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401eec8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401eec82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70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401eec8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401eec82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237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401eec8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401eec82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21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401eec8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401eec82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49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0" y="843625"/>
            <a:ext cx="91440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77050" y="4320994"/>
            <a:ext cx="61899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DCB3F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268250" y="-1448331"/>
            <a:ext cx="11680500" cy="8040150"/>
            <a:chOff x="-1268250" y="-1448331"/>
            <a:chExt cx="11680500" cy="8040150"/>
          </a:xfrm>
        </p:grpSpPr>
        <p:sp>
          <p:nvSpPr>
            <p:cNvPr id="12" name="Google Shape;12;p2"/>
            <p:cNvSpPr/>
            <p:nvPr/>
          </p:nvSpPr>
          <p:spPr>
            <a:xfrm rot="5400000">
              <a:off x="-1268250" y="-1448331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 flipH="1">
              <a:off x="8428950" y="-1448331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 flipH="1">
              <a:off x="-1268250" y="4608519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8428950" y="4608519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888725" y="1076300"/>
            <a:ext cx="14397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885125" y="1737742"/>
            <a:ext cx="1849800" cy="7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2"/>
          </p:nvPr>
        </p:nvSpPr>
        <p:spPr>
          <a:xfrm>
            <a:off x="3100404" y="1076300"/>
            <a:ext cx="18498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3"/>
          </p:nvPr>
        </p:nvSpPr>
        <p:spPr>
          <a:xfrm>
            <a:off x="3100427" y="1737729"/>
            <a:ext cx="1849800" cy="7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/>
          </p:nvPr>
        </p:nvSpPr>
        <p:spPr>
          <a:xfrm>
            <a:off x="5308503" y="1076300"/>
            <a:ext cx="18498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>
          <a:xfrm>
            <a:off x="5308527" y="1737667"/>
            <a:ext cx="1849800" cy="7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/>
          </p:nvPr>
        </p:nvSpPr>
        <p:spPr>
          <a:xfrm>
            <a:off x="888725" y="3267375"/>
            <a:ext cx="18498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7"/>
          </p:nvPr>
        </p:nvSpPr>
        <p:spPr>
          <a:xfrm>
            <a:off x="888725" y="3928943"/>
            <a:ext cx="18498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8"/>
          </p:nvPr>
        </p:nvSpPr>
        <p:spPr>
          <a:xfrm>
            <a:off x="3100425" y="3267375"/>
            <a:ext cx="18498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9"/>
          </p:nvPr>
        </p:nvSpPr>
        <p:spPr>
          <a:xfrm>
            <a:off x="3100425" y="3928931"/>
            <a:ext cx="18498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3"/>
          </p:nvPr>
        </p:nvSpPr>
        <p:spPr>
          <a:xfrm>
            <a:off x="5308525" y="3267375"/>
            <a:ext cx="18498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4"/>
          </p:nvPr>
        </p:nvSpPr>
        <p:spPr>
          <a:xfrm>
            <a:off x="5308525" y="3928875"/>
            <a:ext cx="18498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5"/>
          </p:nvPr>
        </p:nvSpPr>
        <p:spPr>
          <a:xfrm rot="5400000">
            <a:off x="5883025" y="2309025"/>
            <a:ext cx="4078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-1268250" y="-1448331"/>
            <a:ext cx="11680500" cy="8040150"/>
            <a:chOff x="-1268250" y="-1448331"/>
            <a:chExt cx="11680500" cy="8040150"/>
          </a:xfrm>
        </p:grpSpPr>
        <p:sp>
          <p:nvSpPr>
            <p:cNvPr id="105" name="Google Shape;105;p13"/>
            <p:cNvSpPr/>
            <p:nvPr/>
          </p:nvSpPr>
          <p:spPr>
            <a:xfrm rot="5400000">
              <a:off x="-1268250" y="-1448331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 rot="-5400000" flipH="1">
              <a:off x="8428950" y="-1448331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 rot="5400000" flipH="1">
              <a:off x="-1268250" y="4608519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 rot="-5400000">
              <a:off x="8428950" y="4608519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78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774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549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494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591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020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24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2054250" y="3578924"/>
            <a:ext cx="50355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rgbClr val="D393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2054250" y="4255075"/>
            <a:ext cx="50355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D393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-1268250" y="-1448331"/>
            <a:ext cx="11680500" cy="8040150"/>
            <a:chOff x="-1268250" y="-1448331"/>
            <a:chExt cx="11680500" cy="8040150"/>
          </a:xfrm>
        </p:grpSpPr>
        <p:sp>
          <p:nvSpPr>
            <p:cNvPr id="20" name="Google Shape;20;p3"/>
            <p:cNvSpPr/>
            <p:nvPr/>
          </p:nvSpPr>
          <p:spPr>
            <a:xfrm rot="5400000">
              <a:off x="-1268250" y="-1448331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EA99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 flipH="1">
              <a:off x="8428950" y="-1448331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EA99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 flipH="1">
              <a:off x="-1268250" y="4608519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EA99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8428950" y="4608519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rgbClr val="EA99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439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664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793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3316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248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3102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4830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7893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066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94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40100" y="394300"/>
            <a:ext cx="598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268250" y="-1448331"/>
            <a:ext cx="11680500" cy="8040150"/>
            <a:chOff x="-1268250" y="-1448331"/>
            <a:chExt cx="11680500" cy="8040150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-1268250" y="-1448331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-5400000" flipH="1">
              <a:off x="8428950" y="-1448331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5400000" flipH="1">
              <a:off x="-1268250" y="4608519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8428950" y="4608519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9951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4759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1711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336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2414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5781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7010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1212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39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35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227875" y="2018313"/>
            <a:ext cx="3189000" cy="20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13042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1227875" y="1445613"/>
            <a:ext cx="3189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rgbClr val="13042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-1268250" y="-1448331"/>
            <a:ext cx="11680500" cy="8040150"/>
            <a:chOff x="-1268250" y="-1448331"/>
            <a:chExt cx="11680500" cy="8040150"/>
          </a:xfrm>
        </p:grpSpPr>
        <p:sp>
          <p:nvSpPr>
            <p:cNvPr id="54" name="Google Shape;54;p7"/>
            <p:cNvSpPr/>
            <p:nvPr/>
          </p:nvSpPr>
          <p:spPr>
            <a:xfrm rot="5400000">
              <a:off x="-1268250" y="-1448331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 flipH="1">
              <a:off x="8428950" y="-1448331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 rot="5400000" flipH="1">
              <a:off x="-1268250" y="4608519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8428950" y="4608519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1929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3961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2402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6318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338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7443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9642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6467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4449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74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l="7827" t="15569" r="7819" b="5234"/>
          <a:stretch/>
        </p:blipFill>
        <p:spPr>
          <a:xfrm>
            <a:off x="715450" y="534976"/>
            <a:ext cx="7713101" cy="407354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60" name="Google Shape;60;p8"/>
          <p:cNvGrpSpPr/>
          <p:nvPr/>
        </p:nvGrpSpPr>
        <p:grpSpPr>
          <a:xfrm>
            <a:off x="-1268250" y="-1448331"/>
            <a:ext cx="11680500" cy="8040150"/>
            <a:chOff x="-1268250" y="-1448331"/>
            <a:chExt cx="11680500" cy="8040150"/>
          </a:xfrm>
        </p:grpSpPr>
        <p:sp>
          <p:nvSpPr>
            <p:cNvPr id="61" name="Google Shape;61;p8"/>
            <p:cNvSpPr/>
            <p:nvPr/>
          </p:nvSpPr>
          <p:spPr>
            <a:xfrm rot="5400000">
              <a:off x="-1268250" y="-1448331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 flipH="1">
              <a:off x="8428950" y="-1448331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 rot="5400000" flipH="1">
              <a:off x="-1268250" y="4608519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5400000">
              <a:off x="8428950" y="4608519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4713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5965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3613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5523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3036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991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7290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4382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7352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7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520974" y="1344698"/>
            <a:ext cx="22581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1639200" y="3082475"/>
            <a:ext cx="58656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69" name="Google Shape;69;p9"/>
          <p:cNvGrpSpPr/>
          <p:nvPr/>
        </p:nvGrpSpPr>
        <p:grpSpPr>
          <a:xfrm>
            <a:off x="-1268250" y="-1448331"/>
            <a:ext cx="11680500" cy="8040150"/>
            <a:chOff x="-1268250" y="-1448331"/>
            <a:chExt cx="11680500" cy="8040150"/>
          </a:xfrm>
        </p:grpSpPr>
        <p:sp>
          <p:nvSpPr>
            <p:cNvPr id="70" name="Google Shape;70;p9"/>
            <p:cNvSpPr/>
            <p:nvPr/>
          </p:nvSpPr>
          <p:spPr>
            <a:xfrm rot="5400000">
              <a:off x="-1268250" y="-1448331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 rot="-5400000" flipH="1">
              <a:off x="8428950" y="-1448331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 rot="5400000" flipH="1">
              <a:off x="-1268250" y="4608519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 rot="-5400000">
              <a:off x="8428950" y="4608519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2272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5317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83085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7696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31089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6464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56434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34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990650" y="3692875"/>
            <a:ext cx="5162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6" name="Google Shape;76;p10"/>
          <p:cNvGrpSpPr/>
          <p:nvPr/>
        </p:nvGrpSpPr>
        <p:grpSpPr>
          <a:xfrm>
            <a:off x="-1268250" y="-1448331"/>
            <a:ext cx="11680500" cy="8040150"/>
            <a:chOff x="-1268250" y="-1448331"/>
            <a:chExt cx="11680500" cy="8040150"/>
          </a:xfrm>
        </p:grpSpPr>
        <p:sp>
          <p:nvSpPr>
            <p:cNvPr id="77" name="Google Shape;77;p10"/>
            <p:cNvSpPr/>
            <p:nvPr/>
          </p:nvSpPr>
          <p:spPr>
            <a:xfrm rot="5400000">
              <a:off x="-1268250" y="-1448331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 rot="-5400000" flipH="1">
              <a:off x="8428950" y="-1448331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 rot="5400000" flipH="1">
              <a:off x="-1268250" y="4608519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8428950" y="4608519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722825"/>
            <a:ext cx="6576000" cy="11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"/>
          </p:nvPr>
        </p:nvSpPr>
        <p:spPr>
          <a:xfrm>
            <a:off x="1284000" y="3825025"/>
            <a:ext cx="6576000" cy="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4" name="Google Shape;84;p11"/>
          <p:cNvGrpSpPr/>
          <p:nvPr/>
        </p:nvGrpSpPr>
        <p:grpSpPr>
          <a:xfrm>
            <a:off x="-1268250" y="-1448331"/>
            <a:ext cx="11680500" cy="8040150"/>
            <a:chOff x="-1268250" y="-1448331"/>
            <a:chExt cx="11680500" cy="8040150"/>
          </a:xfrm>
        </p:grpSpPr>
        <p:sp>
          <p:nvSpPr>
            <p:cNvPr id="85" name="Google Shape;85;p11"/>
            <p:cNvSpPr/>
            <p:nvPr/>
          </p:nvSpPr>
          <p:spPr>
            <a:xfrm rot="5400000">
              <a:off x="-1268250" y="-1448331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 rot="-5400000" flipH="1">
              <a:off x="8428950" y="-1448331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 rot="5400000" flipH="1">
              <a:off x="-1268250" y="4608519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 rot="-5400000">
              <a:off x="8428950" y="4608519"/>
              <a:ext cx="1983300" cy="19833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000"/>
              <a:buFont typeface="Archivo Black"/>
              <a:buNone/>
              <a:defRPr sz="3000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000"/>
              <a:buFont typeface="Archivo Black"/>
              <a:buNone/>
              <a:defRPr sz="3000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000"/>
              <a:buFont typeface="Archivo Black"/>
              <a:buNone/>
              <a:defRPr sz="3000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000"/>
              <a:buFont typeface="Archivo Black"/>
              <a:buNone/>
              <a:defRPr sz="3000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000"/>
              <a:buFont typeface="Archivo Black"/>
              <a:buNone/>
              <a:defRPr sz="3000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000"/>
              <a:buFont typeface="Archivo Black"/>
              <a:buNone/>
              <a:defRPr sz="3000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000"/>
              <a:buFont typeface="Archivo Black"/>
              <a:buNone/>
              <a:defRPr sz="3000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000"/>
              <a:buFont typeface="Archivo Black"/>
              <a:buNone/>
              <a:defRPr sz="3000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000"/>
              <a:buFont typeface="Archivo Black"/>
              <a:buNone/>
              <a:defRPr sz="3000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1600"/>
              <a:buFont typeface="Source Sans Pro"/>
              <a:buChar char="●"/>
              <a:defRPr sz="1600">
                <a:solidFill>
                  <a:srgbClr val="D393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393FF"/>
              </a:buClr>
              <a:buSzPts val="1600"/>
              <a:buFont typeface="Source Sans Pro"/>
              <a:buChar char="○"/>
              <a:defRPr sz="1600">
                <a:solidFill>
                  <a:srgbClr val="D393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393FF"/>
              </a:buClr>
              <a:buSzPts val="1600"/>
              <a:buFont typeface="Source Sans Pro"/>
              <a:buChar char="■"/>
              <a:defRPr sz="1600">
                <a:solidFill>
                  <a:srgbClr val="D393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393FF"/>
              </a:buClr>
              <a:buSzPts val="1600"/>
              <a:buFont typeface="Source Sans Pro"/>
              <a:buChar char="●"/>
              <a:defRPr sz="1600">
                <a:solidFill>
                  <a:srgbClr val="D393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393FF"/>
              </a:buClr>
              <a:buSzPts val="1600"/>
              <a:buFont typeface="Source Sans Pro"/>
              <a:buChar char="○"/>
              <a:defRPr sz="1600">
                <a:solidFill>
                  <a:srgbClr val="D393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393FF"/>
              </a:buClr>
              <a:buSzPts val="1600"/>
              <a:buFont typeface="Source Sans Pro"/>
              <a:buChar char="■"/>
              <a:defRPr sz="1600">
                <a:solidFill>
                  <a:srgbClr val="D393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393FF"/>
              </a:buClr>
              <a:buSzPts val="1600"/>
              <a:buFont typeface="Source Sans Pro"/>
              <a:buChar char="●"/>
              <a:defRPr sz="1600">
                <a:solidFill>
                  <a:srgbClr val="D393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393FF"/>
              </a:buClr>
              <a:buSzPts val="1600"/>
              <a:buFont typeface="Source Sans Pro"/>
              <a:buChar char="○"/>
              <a:defRPr sz="1600">
                <a:solidFill>
                  <a:srgbClr val="D393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393FF"/>
              </a:buClr>
              <a:buSzPts val="1600"/>
              <a:buFont typeface="Source Sans Pro"/>
              <a:buChar char="■"/>
              <a:defRPr sz="1600">
                <a:solidFill>
                  <a:srgbClr val="D393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05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9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93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85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23014ECD-B872-4D08-8A72-9CC1DC1D11CC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10/28/2021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</a:pPr>
            <a:fld id="{9E6656FE-0A95-4F17-A8A1-962B5FA3243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18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ctrTitle"/>
          </p:nvPr>
        </p:nvSpPr>
        <p:spPr>
          <a:xfrm>
            <a:off x="0" y="843625"/>
            <a:ext cx="91440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4"/>
                </a:solidFill>
              </a:rPr>
              <a:t>NILAI KELAS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477050" y="4320994"/>
            <a:ext cx="61899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KELOMPOK 5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" name="Google Shape;212;p28"/>
          <p:cNvSpPr txBox="1">
            <a:spLocks noGrp="1"/>
          </p:cNvSpPr>
          <p:nvPr>
            <p:ph type="subTitle" idx="1"/>
          </p:nvPr>
        </p:nvSpPr>
        <p:spPr>
          <a:xfrm rot="-5400000">
            <a:off x="-1513500" y="2378325"/>
            <a:ext cx="40632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POINTER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4">
            <a:alphaModFix/>
          </a:blip>
          <a:srcRect l="7827" t="50813" r="7819" b="5230"/>
          <a:stretch/>
        </p:blipFill>
        <p:spPr>
          <a:xfrm>
            <a:off x="715450" y="2072575"/>
            <a:ext cx="7713101" cy="2260899"/>
          </a:xfrm>
          <a:prstGeom prst="rect">
            <a:avLst/>
          </a:prstGeom>
          <a:noFill/>
          <a:ln w="19050" cap="flat" cmpd="sng">
            <a:solidFill>
              <a:srgbClr val="D393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4" name="Google Shape;214;p28"/>
          <p:cNvSpPr/>
          <p:nvPr/>
        </p:nvSpPr>
        <p:spPr>
          <a:xfrm>
            <a:off x="715450" y="534984"/>
            <a:ext cx="7713109" cy="6585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smtClean="0">
                <a:ln w="2857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PROGRAM PENGHITUNG</a:t>
            </a:r>
            <a:endParaRPr b="0" i="0" dirty="0"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rchivo Black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7566975" y="4467275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subTitle" idx="1"/>
          </p:nvPr>
        </p:nvSpPr>
        <p:spPr>
          <a:xfrm rot="5400000">
            <a:off x="6590450" y="2378250"/>
            <a:ext cx="40632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POINTER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386188" y="4049263"/>
            <a:ext cx="658500" cy="658500"/>
          </a:xfrm>
          <a:prstGeom prst="flowChartSummingJunction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4314000" y="-158075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1284024" y="2960275"/>
            <a:ext cx="6576000" cy="11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FLOWCHART</a:t>
            </a:r>
            <a:endParaRPr sz="5400" dirty="0"/>
          </a:p>
        </p:txBody>
      </p:sp>
      <p:pic>
        <p:nvPicPr>
          <p:cNvPr id="682" name="Google Shape;682;p49"/>
          <p:cNvPicPr preferRelativeResize="0"/>
          <p:nvPr/>
        </p:nvPicPr>
        <p:blipFill rotWithShape="1">
          <a:blip r:embed="rId3">
            <a:alphaModFix/>
          </a:blip>
          <a:srcRect l="7728" r="7719" b="64022"/>
          <a:stretch/>
        </p:blipFill>
        <p:spPr>
          <a:xfrm>
            <a:off x="706375" y="534982"/>
            <a:ext cx="7731298" cy="18505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3" name="Google Shape;683;p49"/>
          <p:cNvSpPr/>
          <p:nvPr/>
        </p:nvSpPr>
        <p:spPr>
          <a:xfrm>
            <a:off x="7344000" y="3804475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49"/>
          <p:cNvSpPr/>
          <p:nvPr/>
        </p:nvSpPr>
        <p:spPr>
          <a:xfrm>
            <a:off x="1284000" y="2777800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8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1371;p64"/>
          <p:cNvGrpSpPr/>
          <p:nvPr/>
        </p:nvGrpSpPr>
        <p:grpSpPr>
          <a:xfrm rot="20464531">
            <a:off x="5495116" y="4261469"/>
            <a:ext cx="4118350" cy="511871"/>
            <a:chOff x="6644304" y="3073628"/>
            <a:chExt cx="576302" cy="511871"/>
          </a:xfrm>
          <a:noFill/>
        </p:grpSpPr>
        <p:grpSp>
          <p:nvGrpSpPr>
            <p:cNvPr id="81" name="Google Shape;1372;p64"/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  <a:grpFill/>
          </p:grpSpPr>
          <p:grpSp>
            <p:nvGrpSpPr>
              <p:cNvPr id="83" name="Google Shape;1373;p64"/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  <a:grpFill/>
            </p:grpSpPr>
            <p:sp>
              <p:nvSpPr>
                <p:cNvPr id="88" name="Google Shape;1374;p64"/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9" name="Google Shape;1375;p64"/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0" name="Google Shape;1376;p64"/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1" name="Google Shape;1377;p64"/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2" name="Google Shape;1378;p64"/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4" name="Google Shape;1379;p64"/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5" name="Google Shape;1380;p64"/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6" name="Google Shape;1381;p64"/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87" name="Google Shape;1382;p64"/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" name="Google Shape;1383;p64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oogle Shape;7800;p65"/>
          <p:cNvGrpSpPr/>
          <p:nvPr/>
        </p:nvGrpSpPr>
        <p:grpSpPr>
          <a:xfrm rot="20067316" flipV="1">
            <a:off x="-1232077" y="-1394010"/>
            <a:ext cx="5226368" cy="4334015"/>
            <a:chOff x="4967783" y="2151471"/>
            <a:chExt cx="3920692" cy="2702940"/>
          </a:xfrm>
          <a:solidFill>
            <a:schemeClr val="bg1"/>
          </a:solidFill>
        </p:grpSpPr>
        <p:grpSp>
          <p:nvGrpSpPr>
            <p:cNvPr id="37" name="Google Shape;7801;p65"/>
            <p:cNvGrpSpPr/>
            <p:nvPr/>
          </p:nvGrpSpPr>
          <p:grpSpPr>
            <a:xfrm>
              <a:off x="5045709" y="2252109"/>
              <a:ext cx="3761071" cy="2501708"/>
              <a:chOff x="2691784" y="1805334"/>
              <a:chExt cx="3761071" cy="2501708"/>
            </a:xfrm>
            <a:grpFill/>
          </p:grpSpPr>
          <p:sp>
            <p:nvSpPr>
              <p:cNvPr id="44" name="Google Shape;7802;p65"/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803;p65"/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804;p65"/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805;p65"/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806;p65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807;p65"/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808;p65"/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7809;p65"/>
            <p:cNvGrpSpPr/>
            <p:nvPr/>
          </p:nvGrpSpPr>
          <p:grpSpPr>
            <a:xfrm>
              <a:off x="4967783" y="2151471"/>
              <a:ext cx="3920692" cy="2702940"/>
              <a:chOff x="2613858" y="1704696"/>
              <a:chExt cx="3920692" cy="2702940"/>
            </a:xfrm>
            <a:grpFill/>
          </p:grpSpPr>
          <p:sp>
            <p:nvSpPr>
              <p:cNvPr id="39" name="Google Shape;7810;p65"/>
              <p:cNvSpPr/>
              <p:nvPr/>
            </p:nvSpPr>
            <p:spPr>
              <a:xfrm rot="5400000">
                <a:off x="4924676" y="1720789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811;p65"/>
              <p:cNvSpPr/>
              <p:nvPr/>
            </p:nvSpPr>
            <p:spPr>
              <a:xfrm rot="5400000">
                <a:off x="6309028" y="2311963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812;p65"/>
              <p:cNvSpPr/>
              <p:nvPr/>
            </p:nvSpPr>
            <p:spPr>
              <a:xfrm rot="5400000">
                <a:off x="5222154" y="418211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813;p65"/>
              <p:cNvSpPr/>
              <p:nvPr/>
            </p:nvSpPr>
            <p:spPr>
              <a:xfrm rot="5400000">
                <a:off x="2597765" y="355439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814;p65"/>
              <p:cNvSpPr/>
              <p:nvPr/>
            </p:nvSpPr>
            <p:spPr>
              <a:xfrm rot="5400000">
                <a:off x="3433899" y="2945028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" name="Google Shape;7800;p65"/>
          <p:cNvGrpSpPr/>
          <p:nvPr/>
        </p:nvGrpSpPr>
        <p:grpSpPr>
          <a:xfrm rot="20067316" flipV="1">
            <a:off x="-2504860" y="3171651"/>
            <a:ext cx="5226368" cy="3772363"/>
            <a:chOff x="4967783" y="2151471"/>
            <a:chExt cx="3920692" cy="2702940"/>
          </a:xfrm>
          <a:solidFill>
            <a:schemeClr val="bg1"/>
          </a:solidFill>
        </p:grpSpPr>
        <p:grpSp>
          <p:nvGrpSpPr>
            <p:cNvPr id="22" name="Google Shape;7801;p65"/>
            <p:cNvGrpSpPr/>
            <p:nvPr/>
          </p:nvGrpSpPr>
          <p:grpSpPr>
            <a:xfrm>
              <a:off x="5045709" y="2252109"/>
              <a:ext cx="3761071" cy="2501708"/>
              <a:chOff x="2691784" y="1805334"/>
              <a:chExt cx="3761071" cy="2501708"/>
            </a:xfrm>
            <a:grpFill/>
          </p:grpSpPr>
          <p:sp>
            <p:nvSpPr>
              <p:cNvPr id="29" name="Google Shape;7802;p65"/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803;p65"/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804;p65"/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805;p65"/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806;p65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807;p65"/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808;p65"/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7809;p65"/>
            <p:cNvGrpSpPr/>
            <p:nvPr/>
          </p:nvGrpSpPr>
          <p:grpSpPr>
            <a:xfrm>
              <a:off x="4967783" y="2151471"/>
              <a:ext cx="3920692" cy="2702940"/>
              <a:chOff x="2613858" y="1704696"/>
              <a:chExt cx="3920692" cy="2702940"/>
            </a:xfrm>
            <a:grpFill/>
          </p:grpSpPr>
          <p:sp>
            <p:nvSpPr>
              <p:cNvPr id="24" name="Google Shape;7810;p65"/>
              <p:cNvSpPr/>
              <p:nvPr/>
            </p:nvSpPr>
            <p:spPr>
              <a:xfrm rot="5400000">
                <a:off x="4924676" y="1720789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811;p65"/>
              <p:cNvSpPr/>
              <p:nvPr/>
            </p:nvSpPr>
            <p:spPr>
              <a:xfrm rot="5400000">
                <a:off x="6309028" y="2311963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812;p65"/>
              <p:cNvSpPr/>
              <p:nvPr/>
            </p:nvSpPr>
            <p:spPr>
              <a:xfrm rot="5400000">
                <a:off x="5222154" y="418211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813;p65"/>
              <p:cNvSpPr/>
              <p:nvPr/>
            </p:nvSpPr>
            <p:spPr>
              <a:xfrm rot="5400000">
                <a:off x="2597765" y="355439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814;p65"/>
              <p:cNvSpPr/>
              <p:nvPr/>
            </p:nvSpPr>
            <p:spPr>
              <a:xfrm rot="5400000">
                <a:off x="3433899" y="2945028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" name="Google Shape;394;p37"/>
          <p:cNvPicPr preferRelativeResize="0"/>
          <p:nvPr/>
        </p:nvPicPr>
        <p:blipFill rotWithShape="1">
          <a:blip r:embed="rId2">
            <a:alphaModFix/>
          </a:blip>
          <a:srcRect l="74010" t="58514" b="885"/>
          <a:stretch/>
        </p:blipFill>
        <p:spPr>
          <a:xfrm rot="18484477">
            <a:off x="-384343" y="1656757"/>
            <a:ext cx="9951785" cy="258075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" name="Google Shape;392;p37"/>
          <p:cNvPicPr preferRelativeResize="0"/>
          <p:nvPr/>
        </p:nvPicPr>
        <p:blipFill rotWithShape="1">
          <a:blip r:embed="rId2">
            <a:alphaModFix/>
          </a:blip>
          <a:srcRect l="382" t="57990" r="73628" b="1408"/>
          <a:stretch/>
        </p:blipFill>
        <p:spPr>
          <a:xfrm>
            <a:off x="4620544" y="2739980"/>
            <a:ext cx="3251319" cy="192528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" name="Rectangle 44"/>
          <p:cNvSpPr/>
          <p:nvPr/>
        </p:nvSpPr>
        <p:spPr>
          <a:xfrm>
            <a:off x="3066506" y="968872"/>
            <a:ext cx="2410098" cy="347816"/>
          </a:xfrm>
          <a:prstGeom prst="rect">
            <a:avLst/>
          </a:prstGeom>
          <a:solidFill>
            <a:srgbClr val="795797"/>
          </a:solidFill>
          <a:ln w="19050"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id-ID" sz="1200" kern="1200">
                <a:solidFill>
                  <a:prstClr val="black"/>
                </a:solidFill>
                <a:latin typeface="Bahnschrift" panose="020B0502040204020203" pitchFamily="34" charset="0"/>
              </a:rPr>
              <a:t>int salah_input (int total)</a:t>
            </a:r>
            <a:endParaRPr lang="en-US" sz="1200" kern="1200">
              <a:solidFill>
                <a:prstClr val="black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25343" y="968872"/>
            <a:ext cx="2086003" cy="347816"/>
          </a:xfrm>
          <a:prstGeom prst="rect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id-ID" sz="1200" kern="1200" dirty="0" smtClean="0">
                <a:solidFill>
                  <a:prstClr val="white"/>
                </a:solidFill>
                <a:latin typeface="Source Sans Pro" panose="020B0503030403020204" pitchFamily="34" charset="0"/>
              </a:rPr>
              <a:t>int salah_input (int total)</a:t>
            </a:r>
            <a:endParaRPr lang="en-US" sz="1200" kern="1200" dirty="0">
              <a:solidFill>
                <a:prstClr val="white"/>
              </a:solidFill>
              <a:latin typeface="Source Sans Pro" panose="020B05030304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46694" y="1572347"/>
            <a:ext cx="1843301" cy="528823"/>
          </a:xfrm>
          <a:prstGeom prst="rect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</a:pPr>
            <a:endParaRPr lang="en-US" sz="1050" kern="1200" dirty="0">
              <a:solidFill>
                <a:prstClr val="white"/>
              </a:solidFill>
              <a:latin typeface="Bahnschrift" panose="020B0502040204020203" pitchFamily="34" charset="0"/>
            </a:endParaRPr>
          </a:p>
          <a:p>
            <a:pPr defTabSz="685800">
              <a:buClrTx/>
            </a:pPr>
            <a:r>
              <a:rPr lang="id-ID" sz="1050" kern="1200" dirty="0">
                <a:solidFill>
                  <a:prstClr val="white"/>
                </a:solidFill>
                <a:latin typeface="Source Sans Pro" panose="020B0503030403020204" pitchFamily="34" charset="0"/>
              </a:rPr>
              <a:t>Int *akhir = &amp;total</a:t>
            </a:r>
            <a:endParaRPr lang="en-US" sz="1050" kern="1200" dirty="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defTabSz="685800">
              <a:buClrTx/>
            </a:pPr>
            <a:r>
              <a:rPr lang="id-ID" sz="1050" kern="1200" dirty="0">
                <a:solidFill>
                  <a:prstClr val="white"/>
                </a:solidFill>
                <a:latin typeface="Source Sans Pro" panose="020B0503030403020204" pitchFamily="34" charset="0"/>
              </a:rPr>
              <a:t>Int salah, benar</a:t>
            </a:r>
            <a:endParaRPr lang="en-US" sz="1050" kern="1200" dirty="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defTabSz="685800">
              <a:buClrTx/>
            </a:pPr>
            <a:r>
              <a:rPr lang="id-ID" sz="1050" kern="1200" dirty="0">
                <a:solidFill>
                  <a:prstClr val="white"/>
                </a:solidFill>
                <a:latin typeface="Source Sans Pro" panose="020B0503030403020204" pitchFamily="34" charset="0"/>
              </a:rPr>
              <a:t>Int *z = &amp;benar</a:t>
            </a:r>
            <a:endParaRPr lang="en-US" sz="1050" kern="1200" dirty="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defTabSz="685800">
              <a:buClrTx/>
            </a:pPr>
            <a:endParaRPr lang="en-US" sz="1350" kern="1200" dirty="0">
              <a:solidFill>
                <a:prstClr val="black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2763918" y="2323490"/>
            <a:ext cx="3008854" cy="459712"/>
          </a:xfrm>
          <a:prstGeom prst="parallelogram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</a:pPr>
            <a:r>
              <a:rPr lang="id-ID" sz="1050" kern="1200" dirty="0">
                <a:solidFill>
                  <a:prstClr val="white"/>
                </a:solidFill>
                <a:latin typeface="Source Sans Pro" panose="020B0503030403020204" pitchFamily="34" charset="0"/>
              </a:rPr>
              <a:t>Write (“Masukkan nilai yang salah = “)</a:t>
            </a:r>
            <a:endParaRPr lang="en-US" sz="1050" kern="1200" dirty="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defTabSz="685800">
              <a:buClrTx/>
            </a:pPr>
            <a:r>
              <a:rPr lang="id-ID" sz="1050" kern="1200" dirty="0">
                <a:solidFill>
                  <a:prstClr val="white"/>
                </a:solidFill>
                <a:latin typeface="Source Sans Pro" panose="020B0503030403020204" pitchFamily="34" charset="0"/>
              </a:rPr>
              <a:t>Read (salah)</a:t>
            </a:r>
            <a:endParaRPr lang="en-US" sz="1050" kern="1200" dirty="0">
              <a:solidFill>
                <a:prstClr val="white"/>
              </a:solidFill>
              <a:latin typeface="Source Sans Pro" panose="020B0503030403020204" pitchFamily="34" charset="0"/>
            </a:endParaRPr>
          </a:p>
        </p:txBody>
      </p:sp>
      <p:sp>
        <p:nvSpPr>
          <p:cNvPr id="8" name="Parallelogram 7"/>
          <p:cNvSpPr/>
          <p:nvPr/>
        </p:nvSpPr>
        <p:spPr>
          <a:xfrm>
            <a:off x="2720585" y="3005521"/>
            <a:ext cx="3095522" cy="474785"/>
          </a:xfrm>
          <a:prstGeom prst="parallelogram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</a:pPr>
            <a:endParaRPr lang="en-US" sz="1050" kern="1200" dirty="0">
              <a:solidFill>
                <a:prstClr val="white"/>
              </a:solidFill>
              <a:latin typeface="Bahnschrift" panose="020B0502040204020203" pitchFamily="34" charset="0"/>
            </a:endParaRPr>
          </a:p>
          <a:p>
            <a:pPr defTabSz="685800">
              <a:buClrTx/>
            </a:pPr>
            <a:r>
              <a:rPr lang="id-ID" sz="1050" kern="1200" dirty="0">
                <a:solidFill>
                  <a:prstClr val="white"/>
                </a:solidFill>
                <a:latin typeface="Source Sans Pro" panose="020B0503030403020204" pitchFamily="34" charset="0"/>
              </a:rPr>
              <a:t>Write (“Masukkan nilai yang benar = “)</a:t>
            </a:r>
            <a:endParaRPr lang="en-US" sz="1050" kern="1200" dirty="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defTabSz="685800">
              <a:buClrTx/>
            </a:pPr>
            <a:r>
              <a:rPr lang="id-ID" sz="1050" kern="1200" dirty="0">
                <a:solidFill>
                  <a:prstClr val="white"/>
                </a:solidFill>
                <a:latin typeface="Source Sans Pro" panose="020B0503030403020204" pitchFamily="34" charset="0"/>
              </a:rPr>
              <a:t>Read (benar)</a:t>
            </a:r>
            <a:endParaRPr lang="en-US" sz="1050" kern="1200" dirty="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algn="ctr" defTabSz="685800">
              <a:buClrTx/>
            </a:pPr>
            <a:endParaRPr lang="en-US" sz="1200" kern="1200" dirty="0">
              <a:solidFill>
                <a:prstClr val="white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Flowchart: Preparation 12"/>
          <p:cNvSpPr/>
          <p:nvPr/>
        </p:nvSpPr>
        <p:spPr>
          <a:xfrm>
            <a:off x="2839026" y="3702625"/>
            <a:ext cx="2858640" cy="429566"/>
          </a:xfrm>
          <a:prstGeom prst="flowChartPreparation">
            <a:avLst/>
          </a:prstGeom>
          <a:solidFill>
            <a:srgbClr val="1A0E31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</a:pPr>
            <a:r>
              <a:rPr lang="id-ID" sz="900" kern="1200" dirty="0">
                <a:solidFill>
                  <a:prstClr val="white"/>
                </a:solidFill>
                <a:latin typeface="Source Sans Pro" panose="020B0503030403020204" pitchFamily="34" charset="0"/>
                <a:ea typeface="+mn-ea"/>
                <a:cs typeface="+mn-cs"/>
              </a:rPr>
              <a:t>*akhir = (*akhir-salah) + *z</a:t>
            </a:r>
            <a:endParaRPr lang="en-US" sz="900" kern="1200" dirty="0">
              <a:solidFill>
                <a:prstClr val="white"/>
              </a:solidFill>
              <a:latin typeface="Source Sans Pro" panose="020B0503030403020204" pitchFamily="34" charset="0"/>
              <a:ea typeface="+mn-ea"/>
              <a:cs typeface="+mn-cs"/>
            </a:endParaRPr>
          </a:p>
          <a:p>
            <a:pPr algn="ctr" defTabSz="685800">
              <a:buClrTx/>
            </a:pPr>
            <a:r>
              <a:rPr lang="id-ID" sz="900" kern="1200" dirty="0">
                <a:solidFill>
                  <a:prstClr val="white"/>
                </a:solidFill>
                <a:latin typeface="Source Sans Pro" panose="020B0503030403020204" pitchFamily="34" charset="0"/>
                <a:ea typeface="+mn-ea"/>
                <a:cs typeface="+mn-cs"/>
              </a:rPr>
              <a:t>Return (total)</a:t>
            </a:r>
            <a:endParaRPr lang="en-US" sz="900" kern="1200" dirty="0">
              <a:solidFill>
                <a:prstClr val="white"/>
              </a:solidFill>
              <a:latin typeface="Source Sans Pro" panose="020B0503030403020204" pitchFamily="34" charset="0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>
            <a:off x="4268345" y="2101170"/>
            <a:ext cx="1" cy="222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  <a:endCxn id="8" idx="0"/>
          </p:cNvCxnSpPr>
          <p:nvPr/>
        </p:nvCxnSpPr>
        <p:spPr>
          <a:xfrm>
            <a:off x="4268346" y="2783201"/>
            <a:ext cx="1" cy="222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3" idx="0"/>
          </p:cNvCxnSpPr>
          <p:nvPr/>
        </p:nvCxnSpPr>
        <p:spPr>
          <a:xfrm>
            <a:off x="4268346" y="3480305"/>
            <a:ext cx="0" cy="222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2"/>
            <a:endCxn id="4" idx="0"/>
          </p:cNvCxnSpPr>
          <p:nvPr/>
        </p:nvCxnSpPr>
        <p:spPr>
          <a:xfrm>
            <a:off x="4268345" y="1316688"/>
            <a:ext cx="0" cy="2556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Google Shape;279;p32"/>
          <p:cNvSpPr/>
          <p:nvPr/>
        </p:nvSpPr>
        <p:spPr>
          <a:xfrm>
            <a:off x="389904" y="1465233"/>
            <a:ext cx="2084152" cy="6681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smtClean="0">
                <a:ln w="19050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FUNGSI</a:t>
            </a:r>
            <a:r>
              <a:rPr lang="en-US" b="0" i="0" smtClean="0">
                <a:ln w="19050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Archivo Black"/>
              </a:rPr>
              <a:t> </a:t>
            </a:r>
            <a:r>
              <a:rPr lang="en-US" b="0" i="0" smtClean="0">
                <a:ln w="19050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1</a:t>
            </a:r>
            <a:endParaRPr b="0" i="0" dirty="0">
              <a:ln w="19050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rchivo Black"/>
            </a:endParaRPr>
          </a:p>
        </p:txBody>
      </p:sp>
      <p:pic>
        <p:nvPicPr>
          <p:cNvPr id="16" name="Google Shape;393;p37"/>
          <p:cNvPicPr preferRelativeResize="0"/>
          <p:nvPr/>
        </p:nvPicPr>
        <p:blipFill rotWithShape="1">
          <a:blip r:embed="rId2">
            <a:alphaModFix/>
          </a:blip>
          <a:srcRect l="19315" t="24648" r="54695" b="34750"/>
          <a:stretch/>
        </p:blipFill>
        <p:spPr>
          <a:xfrm>
            <a:off x="6034373" y="470495"/>
            <a:ext cx="2280446" cy="16306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" name="Google Shape;394;p37"/>
          <p:cNvPicPr preferRelativeResize="0"/>
          <p:nvPr/>
        </p:nvPicPr>
        <p:blipFill rotWithShape="1">
          <a:blip r:embed="rId2">
            <a:alphaModFix/>
          </a:blip>
          <a:srcRect l="74010" t="58514" b="885"/>
          <a:stretch/>
        </p:blipFill>
        <p:spPr>
          <a:xfrm>
            <a:off x="7750629" y="968872"/>
            <a:ext cx="1160273" cy="218375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4" name="Google Shape;1371;p64"/>
          <p:cNvGrpSpPr/>
          <p:nvPr/>
        </p:nvGrpSpPr>
        <p:grpSpPr>
          <a:xfrm>
            <a:off x="7810522" y="-235977"/>
            <a:ext cx="576302" cy="511871"/>
            <a:chOff x="6644304" y="3073628"/>
            <a:chExt cx="576302" cy="511871"/>
          </a:xfrm>
          <a:solidFill>
            <a:schemeClr val="bg1"/>
          </a:solidFill>
        </p:grpSpPr>
        <p:grpSp>
          <p:nvGrpSpPr>
            <p:cNvPr id="55" name="Google Shape;1372;p64"/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  <a:grpFill/>
          </p:grpSpPr>
          <p:grpSp>
            <p:nvGrpSpPr>
              <p:cNvPr id="57" name="Google Shape;1373;p64"/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  <a:grpFill/>
            </p:grpSpPr>
            <p:sp>
              <p:nvSpPr>
                <p:cNvPr id="62" name="Google Shape;1374;p64"/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1375;p64"/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1376;p64"/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1377;p64"/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1378;p64"/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8" name="Google Shape;1379;p64"/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380;p64"/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381;p64"/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382;p64"/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" name="Google Shape;1383;p64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1A0E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1371;p64"/>
          <p:cNvGrpSpPr/>
          <p:nvPr/>
        </p:nvGrpSpPr>
        <p:grpSpPr>
          <a:xfrm>
            <a:off x="6067583" y="2212330"/>
            <a:ext cx="576302" cy="511871"/>
            <a:chOff x="6644304" y="3073628"/>
            <a:chExt cx="576302" cy="511871"/>
          </a:xfrm>
          <a:solidFill>
            <a:schemeClr val="bg1"/>
          </a:solidFill>
        </p:grpSpPr>
        <p:grpSp>
          <p:nvGrpSpPr>
            <p:cNvPr id="68" name="Google Shape;1372;p64"/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  <a:grpFill/>
          </p:grpSpPr>
          <p:grpSp>
            <p:nvGrpSpPr>
              <p:cNvPr id="70" name="Google Shape;1373;p64"/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  <a:grpFill/>
            </p:grpSpPr>
            <p:sp>
              <p:nvSpPr>
                <p:cNvPr id="75" name="Google Shape;1374;p64"/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1375;p64"/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1376;p64"/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1377;p64"/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1378;p64"/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" name="Google Shape;1379;p64"/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380;p64"/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81;p64"/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382;p64"/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" name="Google Shape;1383;p64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1A0E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371;p64"/>
          <p:cNvGrpSpPr/>
          <p:nvPr/>
        </p:nvGrpSpPr>
        <p:grpSpPr>
          <a:xfrm rot="20464531">
            <a:off x="-1579629" y="3900881"/>
            <a:ext cx="4118350" cy="511871"/>
            <a:chOff x="6644304" y="3073628"/>
            <a:chExt cx="576302" cy="511871"/>
          </a:xfrm>
          <a:noFill/>
        </p:grpSpPr>
        <p:grpSp>
          <p:nvGrpSpPr>
            <p:cNvPr id="94" name="Google Shape;1372;p64"/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  <a:grpFill/>
          </p:grpSpPr>
          <p:grpSp>
            <p:nvGrpSpPr>
              <p:cNvPr id="96" name="Google Shape;1373;p64"/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  <a:grpFill/>
            </p:grpSpPr>
            <p:sp>
              <p:nvSpPr>
                <p:cNvPr id="101" name="Google Shape;1374;p64"/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2" name="Google Shape;1375;p64"/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3" name="Google Shape;1376;p64"/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Google Shape;1377;p64"/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5" name="Google Shape;1378;p64"/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7" name="Google Shape;1379;p64"/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98" name="Google Shape;1380;p64"/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99" name="Google Shape;1381;p64"/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00" name="Google Shape;1382;p64"/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5" name="Google Shape;1383;p64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106" name="Google Shape;1371;p64"/>
          <p:cNvGrpSpPr/>
          <p:nvPr/>
        </p:nvGrpSpPr>
        <p:grpSpPr>
          <a:xfrm rot="20464531">
            <a:off x="-986769" y="30679"/>
            <a:ext cx="4118350" cy="511871"/>
            <a:chOff x="6644304" y="3073628"/>
            <a:chExt cx="576302" cy="511871"/>
          </a:xfrm>
          <a:noFill/>
        </p:grpSpPr>
        <p:grpSp>
          <p:nvGrpSpPr>
            <p:cNvPr id="107" name="Google Shape;1372;p64"/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  <a:grpFill/>
          </p:grpSpPr>
          <p:grpSp>
            <p:nvGrpSpPr>
              <p:cNvPr id="109" name="Google Shape;1373;p64"/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  <a:grpFill/>
            </p:grpSpPr>
            <p:sp>
              <p:nvSpPr>
                <p:cNvPr id="114" name="Google Shape;1374;p64"/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5" name="Google Shape;1375;p64"/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6" name="Google Shape;1376;p64"/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7" name="Google Shape;1377;p64"/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8" name="Google Shape;1378;p64"/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ln>
                  <a:headEnd type="none" w="sm" len="sm"/>
                  <a:tailEnd type="none" w="sm" len="sm"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10" name="Google Shape;1379;p64"/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11" name="Google Shape;1380;p64"/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12" name="Google Shape;1381;p64"/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13" name="Google Shape;1382;p64"/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8" name="Google Shape;1383;p64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19" name="Google Shape;309;p34"/>
          <p:cNvSpPr/>
          <p:nvPr/>
        </p:nvSpPr>
        <p:spPr>
          <a:xfrm>
            <a:off x="2360341" y="597970"/>
            <a:ext cx="516000" cy="516000"/>
          </a:xfrm>
          <a:prstGeom prst="star4">
            <a:avLst>
              <a:gd name="adj" fmla="val 14166"/>
            </a:avLst>
          </a:prstGeom>
          <a:solidFill>
            <a:schemeClr val="bg1"/>
          </a:solidFill>
          <a:ln w="19050" cap="flat" cmpd="sng">
            <a:solidFill>
              <a:srgbClr val="1A0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309;p34"/>
          <p:cNvSpPr/>
          <p:nvPr/>
        </p:nvSpPr>
        <p:spPr>
          <a:xfrm>
            <a:off x="-59517" y="3309891"/>
            <a:ext cx="516000" cy="516000"/>
          </a:xfrm>
          <a:prstGeom prst="star4">
            <a:avLst>
              <a:gd name="adj" fmla="val 14166"/>
            </a:avLst>
          </a:prstGeom>
          <a:solidFill>
            <a:schemeClr val="bg1"/>
          </a:solidFill>
          <a:ln w="19050" cap="flat" cmpd="sng">
            <a:solidFill>
              <a:srgbClr val="1A0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309;p34"/>
          <p:cNvSpPr/>
          <p:nvPr/>
        </p:nvSpPr>
        <p:spPr>
          <a:xfrm>
            <a:off x="2470289" y="4256727"/>
            <a:ext cx="516000" cy="516000"/>
          </a:xfrm>
          <a:prstGeom prst="star4">
            <a:avLst>
              <a:gd name="adj" fmla="val 14166"/>
            </a:avLst>
          </a:prstGeom>
          <a:solidFill>
            <a:schemeClr val="bg1"/>
          </a:solidFill>
          <a:ln w="19050" cap="flat" cmpd="sng">
            <a:solidFill>
              <a:srgbClr val="1A0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25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8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6" name="Google Shape;1371;p64"/>
          <p:cNvGrpSpPr/>
          <p:nvPr/>
        </p:nvGrpSpPr>
        <p:grpSpPr>
          <a:xfrm>
            <a:off x="4778308" y="4369862"/>
            <a:ext cx="576302" cy="511871"/>
            <a:chOff x="6644304" y="3073628"/>
            <a:chExt cx="576302" cy="511871"/>
          </a:xfrm>
        </p:grpSpPr>
        <p:grpSp>
          <p:nvGrpSpPr>
            <p:cNvPr id="1717" name="Google Shape;1372;p64"/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</p:grpSpPr>
          <p:grpSp>
            <p:nvGrpSpPr>
              <p:cNvPr id="1719" name="Google Shape;1373;p64"/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</p:grpSpPr>
            <p:sp>
              <p:nvSpPr>
                <p:cNvPr id="1724" name="Google Shape;1374;p64"/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375;p64"/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376;p64"/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377;p64"/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378;p64"/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20" name="Google Shape;1379;p64"/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380;p64"/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381;p64"/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382;p64"/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8" name="Google Shape;1383;p64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3409406" y="911135"/>
            <a:ext cx="2067197" cy="499653"/>
          </a:xfrm>
          <a:prstGeom prst="rect">
            <a:avLst/>
          </a:prstGeom>
          <a:solidFill>
            <a:srgbClr val="795797"/>
          </a:solidFill>
          <a:ln w="19050"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id-ID" sz="1200" kern="1200">
                <a:solidFill>
                  <a:prstClr val="black"/>
                </a:solidFill>
                <a:latin typeface="Bahnschrift" panose="020B0502040204020203" pitchFamily="34" charset="0"/>
              </a:rPr>
              <a:t>int wrong(int total)</a:t>
            </a:r>
            <a:endParaRPr lang="en-US" sz="1200" kern="1200">
              <a:solidFill>
                <a:prstClr val="black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0043" y="911134"/>
            <a:ext cx="1660617" cy="499654"/>
          </a:xfrm>
          <a:prstGeom prst="rect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id-ID" sz="1200" kern="1200" dirty="0">
                <a:solidFill>
                  <a:prstClr val="white"/>
                </a:solidFill>
                <a:latin typeface="Source Sans Pro" panose="020B0503030403020204" pitchFamily="34" charset="0"/>
              </a:rPr>
              <a:t>int wrong(int total)</a:t>
            </a:r>
            <a:endParaRPr lang="en-US" sz="1200" kern="1200" dirty="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algn="ctr" defTabSz="685800">
              <a:buClrTx/>
            </a:pPr>
            <a:r>
              <a:rPr lang="id-ID" sz="1200" kern="1200" dirty="0">
                <a:solidFill>
                  <a:prstClr val="white"/>
                </a:solidFill>
                <a:latin typeface="Source Sans Pro" panose="020B0503030403020204" pitchFamily="34" charset="0"/>
              </a:rPr>
              <a:t>char jawab</a:t>
            </a:r>
            <a:endParaRPr lang="en-US" sz="1200" kern="1200" dirty="0">
              <a:solidFill>
                <a:prstClr val="white"/>
              </a:solidFill>
              <a:latin typeface="Source Sans Pro" panose="020B0503030403020204" pitchFamily="34" charset="0"/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2868119" y="1618096"/>
            <a:ext cx="3160508" cy="547073"/>
          </a:xfrm>
          <a:prstGeom prst="parallelogram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</a:pPr>
            <a:r>
              <a:rPr lang="id-ID" sz="900" kern="1200" dirty="0">
                <a:solidFill>
                  <a:prstClr val="white"/>
                </a:solidFill>
                <a:latin typeface="Source Sans Pro" panose="020B0503030403020204" pitchFamily="34" charset="0"/>
              </a:rPr>
              <a:t>Write (“Apakah Terjadi Kesalah Input</a:t>
            </a:r>
            <a:r>
              <a:rPr lang="en-US" sz="900" kern="1200" dirty="0">
                <a:solidFill>
                  <a:prstClr val="white"/>
                </a:solidFill>
                <a:latin typeface="Source Sans Pro" panose="020B0503030403020204" pitchFamily="34" charset="0"/>
              </a:rPr>
              <a:t> </a:t>
            </a:r>
            <a:r>
              <a:rPr lang="id-ID" sz="900" kern="1200" dirty="0">
                <a:solidFill>
                  <a:prstClr val="white"/>
                </a:solidFill>
                <a:latin typeface="Source Sans Pro" panose="020B0503030403020204" pitchFamily="34" charset="0"/>
              </a:rPr>
              <a:t>(Y/T)? = “)</a:t>
            </a:r>
            <a:endParaRPr lang="en-US" sz="900" kern="1200" dirty="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defTabSz="685800">
              <a:buClrTx/>
            </a:pPr>
            <a:r>
              <a:rPr lang="id-ID" sz="900" kern="1200" dirty="0">
                <a:solidFill>
                  <a:prstClr val="white"/>
                </a:solidFill>
                <a:latin typeface="Source Sans Pro" panose="020B0503030403020204" pitchFamily="34" charset="0"/>
              </a:rPr>
              <a:t>Read (jawab)</a:t>
            </a:r>
            <a:endParaRPr lang="en-US" sz="900" kern="1200" dirty="0">
              <a:solidFill>
                <a:prstClr val="white"/>
              </a:solidFill>
              <a:latin typeface="Source Sans Pro" panose="020B05030304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53693" y="2372476"/>
            <a:ext cx="2785404" cy="586262"/>
          </a:xfrm>
          <a:prstGeom prst="rect">
            <a:avLst/>
          </a:prstGeom>
          <a:solidFill>
            <a:srgbClr val="1A0E31"/>
          </a:solidFill>
          <a:ln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algn="ctr"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If (jawab == ‘Y’ || jawab == ‘y’)	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algn="ctr"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do{	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algn="ctr"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total = salah_input(total)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algn="ctr" defTabSz="685800">
              <a:buClrTx/>
            </a:pPr>
            <a:endParaRPr lang="en-US" sz="1200" kern="1200">
              <a:solidFill>
                <a:prstClr val="white"/>
              </a:solidFill>
              <a:latin typeface="Source Sans Pro" panose="020B0503030403020204" pitchFamily="34" charset="0"/>
            </a:endParaRPr>
          </a:p>
        </p:txBody>
      </p:sp>
      <p:sp>
        <p:nvSpPr>
          <p:cNvPr id="10" name="Parallelogram 9"/>
          <p:cNvSpPr/>
          <p:nvPr/>
        </p:nvSpPr>
        <p:spPr>
          <a:xfrm>
            <a:off x="2945925" y="3166046"/>
            <a:ext cx="3008854" cy="547073"/>
          </a:xfrm>
          <a:prstGeom prst="parallelogram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Write (“Apakah Terjadi Kesalah Input (Y/T)? = “)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Read (jawab)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34418" y="3920426"/>
            <a:ext cx="2230359" cy="527477"/>
          </a:xfrm>
          <a:prstGeom prst="rect">
            <a:avLst/>
          </a:prstGeom>
          <a:solidFill>
            <a:srgbClr val="1A0E31"/>
          </a:solidFill>
          <a:ln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while (jawab == ‘Y’ || jawab == ‘y’)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Return (total)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algn="ctr" defTabSz="685800">
              <a:buClrTx/>
            </a:pPr>
            <a:endParaRPr lang="en-US" sz="1200" kern="1200">
              <a:solidFill>
                <a:prstClr val="white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13" name="Straight Arrow Connector 12"/>
          <p:cNvCxnSpPr>
            <a:stCxn id="7" idx="4"/>
            <a:endCxn id="9" idx="0"/>
          </p:cNvCxnSpPr>
          <p:nvPr/>
        </p:nvCxnSpPr>
        <p:spPr>
          <a:xfrm flipH="1">
            <a:off x="4446396" y="2165168"/>
            <a:ext cx="1978" cy="20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</p:cNvCxnSpPr>
          <p:nvPr/>
        </p:nvCxnSpPr>
        <p:spPr>
          <a:xfrm>
            <a:off x="4446396" y="2958738"/>
            <a:ext cx="1978" cy="20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1" idx="0"/>
          </p:cNvCxnSpPr>
          <p:nvPr/>
        </p:nvCxnSpPr>
        <p:spPr>
          <a:xfrm flipH="1">
            <a:off x="4449598" y="3713119"/>
            <a:ext cx="754" cy="20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7" idx="0"/>
          </p:cNvCxnSpPr>
          <p:nvPr/>
        </p:nvCxnSpPr>
        <p:spPr>
          <a:xfrm flipH="1">
            <a:off x="4448373" y="1410787"/>
            <a:ext cx="1979" cy="20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Google Shape;279;p32"/>
          <p:cNvSpPr/>
          <p:nvPr/>
        </p:nvSpPr>
        <p:spPr>
          <a:xfrm>
            <a:off x="6711513" y="983524"/>
            <a:ext cx="1556969" cy="4180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smtClean="0">
                <a:ln w="19050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FUNGSI</a:t>
            </a:r>
            <a:r>
              <a:rPr lang="en-US" b="0" i="0" smtClean="0">
                <a:ln w="19050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Archivo Black"/>
              </a:rPr>
              <a:t> </a:t>
            </a:r>
            <a:r>
              <a:rPr lang="en-US">
                <a:ln w="19050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2</a:t>
            </a:r>
            <a:endParaRPr b="0" i="0" dirty="0">
              <a:ln w="19050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rchivo Black"/>
            </a:endParaRPr>
          </a:p>
        </p:txBody>
      </p:sp>
      <p:sp>
        <p:nvSpPr>
          <p:cNvPr id="17" name="Google Shape;309;p34"/>
          <p:cNvSpPr/>
          <p:nvPr/>
        </p:nvSpPr>
        <p:spPr>
          <a:xfrm>
            <a:off x="1913768" y="2114476"/>
            <a:ext cx="516000" cy="516000"/>
          </a:xfrm>
          <a:prstGeom prst="star4">
            <a:avLst>
              <a:gd name="adj" fmla="val 14166"/>
            </a:avLst>
          </a:prstGeom>
          <a:solidFill>
            <a:schemeClr val="bg1"/>
          </a:solidFill>
          <a:ln w="19050" cap="flat" cmpd="sng">
            <a:solidFill>
              <a:srgbClr val="1A0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09;p34"/>
          <p:cNvSpPr/>
          <p:nvPr/>
        </p:nvSpPr>
        <p:spPr>
          <a:xfrm>
            <a:off x="489995" y="911133"/>
            <a:ext cx="707433" cy="706961"/>
          </a:xfrm>
          <a:prstGeom prst="star4">
            <a:avLst>
              <a:gd name="adj" fmla="val 14166"/>
            </a:avLst>
          </a:prstGeom>
          <a:solidFill>
            <a:schemeClr val="bg1"/>
          </a:solidFill>
          <a:ln w="19050" cap="flat" cmpd="sng">
            <a:solidFill>
              <a:srgbClr val="1A0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09;p34"/>
          <p:cNvSpPr/>
          <p:nvPr/>
        </p:nvSpPr>
        <p:spPr>
          <a:xfrm>
            <a:off x="6028627" y="361467"/>
            <a:ext cx="516000" cy="516000"/>
          </a:xfrm>
          <a:prstGeom prst="star4">
            <a:avLst>
              <a:gd name="adj" fmla="val 14166"/>
            </a:avLst>
          </a:prstGeom>
          <a:solidFill>
            <a:schemeClr val="bg1"/>
          </a:solidFill>
          <a:ln w="19050" cap="flat" cmpd="sng">
            <a:solidFill>
              <a:srgbClr val="1A0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09;p34"/>
          <p:cNvSpPr/>
          <p:nvPr/>
        </p:nvSpPr>
        <p:spPr>
          <a:xfrm>
            <a:off x="8508465" y="4243300"/>
            <a:ext cx="337319" cy="328120"/>
          </a:xfrm>
          <a:prstGeom prst="star4">
            <a:avLst>
              <a:gd name="adj" fmla="val 14166"/>
            </a:avLst>
          </a:prstGeom>
          <a:solidFill>
            <a:schemeClr val="bg1"/>
          </a:solidFill>
          <a:ln w="19050" cap="flat" cmpd="sng">
            <a:solidFill>
              <a:srgbClr val="1A0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09;p34"/>
          <p:cNvSpPr/>
          <p:nvPr/>
        </p:nvSpPr>
        <p:spPr>
          <a:xfrm>
            <a:off x="6871167" y="2064382"/>
            <a:ext cx="465803" cy="566094"/>
          </a:xfrm>
          <a:prstGeom prst="star4">
            <a:avLst>
              <a:gd name="adj" fmla="val 14166"/>
            </a:avLst>
          </a:prstGeom>
          <a:solidFill>
            <a:schemeClr val="bg1"/>
          </a:solidFill>
          <a:ln w="19050" cap="flat" cmpd="sng">
            <a:solidFill>
              <a:srgbClr val="1A0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957;p64"/>
          <p:cNvGrpSpPr/>
          <p:nvPr/>
        </p:nvGrpSpPr>
        <p:grpSpPr>
          <a:xfrm rot="2101873">
            <a:off x="-2757497" y="2200980"/>
            <a:ext cx="6083765" cy="3220889"/>
            <a:chOff x="2114471" y="2842051"/>
            <a:chExt cx="3724658" cy="1554486"/>
          </a:xfrm>
          <a:solidFill>
            <a:schemeClr val="bg1"/>
          </a:solidFill>
        </p:grpSpPr>
        <p:grpSp>
          <p:nvGrpSpPr>
            <p:cNvPr id="28" name="Google Shape;2958;p64"/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  <a:grpFill/>
          </p:grpSpPr>
          <p:sp>
            <p:nvSpPr>
              <p:cNvPr id="832" name="Google Shape;2959;p64"/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grpFill/>
              <a:ln w="1825" cap="flat" cmpd="sng">
                <a:solidFill>
                  <a:srgbClr val="1A0E31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3" name="Google Shape;2960;p64"/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  <a:grpFill/>
            </p:grpSpPr>
            <p:sp>
              <p:nvSpPr>
                <p:cNvPr id="837" name="Google Shape;2961;p64"/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2962;p64"/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4" name="Google Shape;2963;p64"/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  <a:grpFill/>
            </p:grpSpPr>
            <p:sp>
              <p:nvSpPr>
                <p:cNvPr id="835" name="Google Shape;2964;p64"/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2965;p64"/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" name="Google Shape;2966;p64"/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  <a:grpFill/>
          </p:grpSpPr>
          <p:grpSp>
            <p:nvGrpSpPr>
              <p:cNvPr id="817" name="Google Shape;2967;p64"/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  <a:grpFill/>
            </p:grpSpPr>
            <p:sp>
              <p:nvSpPr>
                <p:cNvPr id="830" name="Google Shape;2968;p64"/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2969;p64"/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8" name="Google Shape;2970;p64"/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  <a:grpFill/>
            </p:grpSpPr>
            <p:sp>
              <p:nvSpPr>
                <p:cNvPr id="828" name="Google Shape;2971;p64"/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2972;p64"/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2973;p64"/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  <a:grpFill/>
            </p:grpSpPr>
            <p:sp>
              <p:nvSpPr>
                <p:cNvPr id="826" name="Google Shape;2974;p64"/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2975;p64"/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0" name="Google Shape;2976;p64"/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  <a:grpFill/>
            </p:grpSpPr>
            <p:sp>
              <p:nvSpPr>
                <p:cNvPr id="824" name="Google Shape;2977;p64"/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2978;p64"/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1" name="Google Shape;2979;p64"/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  <a:grpFill/>
            </p:grpSpPr>
            <p:sp>
              <p:nvSpPr>
                <p:cNvPr id="822" name="Google Shape;2980;p64"/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2981;p64"/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" name="Google Shape;2982;p64"/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  <a:grpFill/>
          </p:grpSpPr>
          <p:grpSp>
            <p:nvGrpSpPr>
              <p:cNvPr id="789" name="Google Shape;2983;p64"/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  <a:grpFill/>
            </p:grpSpPr>
            <p:sp>
              <p:nvSpPr>
                <p:cNvPr id="811" name="Google Shape;2984;p64"/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2985;p64"/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2986;p64"/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2987;p64"/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2988;p64"/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2989;p64"/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0" name="Google Shape;2990;p64"/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  <a:grpFill/>
            </p:grpSpPr>
            <p:sp>
              <p:nvSpPr>
                <p:cNvPr id="809" name="Google Shape;2991;p64"/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2992;p64"/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1" name="Google Shape;2993;p64"/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  <a:grpFill/>
            </p:grpSpPr>
            <p:sp>
              <p:nvSpPr>
                <p:cNvPr id="807" name="Google Shape;2994;p64"/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2995;p64"/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2" name="Google Shape;2996;p64"/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  <a:grpFill/>
            </p:grpSpPr>
            <p:sp>
              <p:nvSpPr>
                <p:cNvPr id="805" name="Google Shape;2997;p64"/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2998;p64"/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3" name="Google Shape;2999;p64"/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  <a:grpFill/>
            </p:grpSpPr>
            <p:sp>
              <p:nvSpPr>
                <p:cNvPr id="803" name="Google Shape;3000;p64"/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3001;p64"/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4" name="Google Shape;3002;p64"/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  <a:grpFill/>
            </p:grpSpPr>
            <p:sp>
              <p:nvSpPr>
                <p:cNvPr id="801" name="Google Shape;3003;p64"/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3004;p64"/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5" name="Google Shape;3005;p64"/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  <a:grpFill/>
            </p:grpSpPr>
            <p:sp>
              <p:nvSpPr>
                <p:cNvPr id="799" name="Google Shape;3006;p64"/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3007;p64"/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6" name="Google Shape;3008;p64"/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  <a:grpFill/>
            </p:grpSpPr>
            <p:sp>
              <p:nvSpPr>
                <p:cNvPr id="797" name="Google Shape;3009;p64"/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3010;p64"/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" name="Google Shape;3011;p64"/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  <a:grpFill/>
          </p:grpSpPr>
          <p:grpSp>
            <p:nvGrpSpPr>
              <p:cNvPr id="773" name="Google Shape;3012;p64"/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  <a:grpFill/>
            </p:grpSpPr>
            <p:sp>
              <p:nvSpPr>
                <p:cNvPr id="786" name="Google Shape;3013;p64"/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3014;p64"/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3015;p64"/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4" name="Google Shape;3016;p64"/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  <a:grpFill/>
            </p:grpSpPr>
            <p:sp>
              <p:nvSpPr>
                <p:cNvPr id="784" name="Google Shape;3017;p64"/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3018;p64"/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5" name="Google Shape;3019;p64"/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  <a:grpFill/>
            </p:grpSpPr>
            <p:sp>
              <p:nvSpPr>
                <p:cNvPr id="782" name="Google Shape;3020;p64"/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3021;p64"/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6" name="Google Shape;3022;p64"/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  <a:grpFill/>
            </p:grpSpPr>
            <p:sp>
              <p:nvSpPr>
                <p:cNvPr id="780" name="Google Shape;3023;p64"/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3024;p64"/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7" name="Google Shape;3025;p64"/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  <a:grpFill/>
            </p:grpSpPr>
            <p:sp>
              <p:nvSpPr>
                <p:cNvPr id="778" name="Google Shape;3026;p64"/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3027;p64"/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" name="Google Shape;3028;p64"/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  <a:grpFill/>
          </p:grpSpPr>
          <p:grpSp>
            <p:nvGrpSpPr>
              <p:cNvPr id="750" name="Google Shape;3029;p64"/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  <a:grpFill/>
            </p:grpSpPr>
            <p:sp>
              <p:nvSpPr>
                <p:cNvPr id="769" name="Google Shape;3030;p64"/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3031;p64"/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3032;p64"/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3033;p64"/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1" name="Google Shape;3034;p64"/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  <a:grpFill/>
            </p:grpSpPr>
            <p:sp>
              <p:nvSpPr>
                <p:cNvPr id="767" name="Google Shape;3035;p64"/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3036;p64"/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2" name="Google Shape;3037;p64"/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  <a:grpFill/>
            </p:grpSpPr>
            <p:sp>
              <p:nvSpPr>
                <p:cNvPr id="765" name="Google Shape;3038;p64"/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3039;p64"/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3" name="Google Shape;3040;p64"/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  <a:grpFill/>
            </p:grpSpPr>
            <p:sp>
              <p:nvSpPr>
                <p:cNvPr id="763" name="Google Shape;3041;p64"/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3042;p64"/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4" name="Google Shape;3043;p64"/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  <a:grpFill/>
            </p:grpSpPr>
            <p:sp>
              <p:nvSpPr>
                <p:cNvPr id="761" name="Google Shape;3044;p64"/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3045;p64"/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5" name="Google Shape;3046;p64"/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  <a:grpFill/>
            </p:grpSpPr>
            <p:sp>
              <p:nvSpPr>
                <p:cNvPr id="759" name="Google Shape;3047;p64"/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3048;p64"/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6" name="Google Shape;3049;p64"/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  <a:grpFill/>
            </p:grpSpPr>
            <p:sp>
              <p:nvSpPr>
                <p:cNvPr id="757" name="Google Shape;3050;p64"/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3051;p64"/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" name="Google Shape;3052;p64"/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  <a:grpFill/>
          </p:grpSpPr>
          <p:sp>
            <p:nvSpPr>
              <p:cNvPr id="743" name="Google Shape;3053;p64"/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grpFill/>
              <a:ln w="1825" cap="flat" cmpd="sng">
                <a:solidFill>
                  <a:srgbClr val="1A0E31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4" name="Google Shape;3054;p64"/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  <a:grpFill/>
            </p:grpSpPr>
            <p:sp>
              <p:nvSpPr>
                <p:cNvPr id="748" name="Google Shape;3055;p64"/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3056;p64"/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5" name="Google Shape;3057;p64"/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  <a:grpFill/>
            </p:grpSpPr>
            <p:sp>
              <p:nvSpPr>
                <p:cNvPr id="746" name="Google Shape;3058;p64"/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3059;p64"/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" name="Google Shape;3060;p64"/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  <a:grpFill/>
          </p:grpSpPr>
          <p:grpSp>
            <p:nvGrpSpPr>
              <p:cNvPr id="709" name="Google Shape;3061;p64"/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  <a:grpFill/>
            </p:grpSpPr>
            <p:sp>
              <p:nvSpPr>
                <p:cNvPr id="737" name="Google Shape;3062;p64"/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3063;p64"/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3064;p64"/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3065;p64"/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3066;p64"/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3067;p64"/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0" name="Google Shape;3068;p64"/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  <a:grpFill/>
            </p:grpSpPr>
            <p:sp>
              <p:nvSpPr>
                <p:cNvPr id="735" name="Google Shape;3069;p64"/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3070;p64"/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1" name="Google Shape;3071;p64"/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  <a:grpFill/>
            </p:grpSpPr>
            <p:sp>
              <p:nvSpPr>
                <p:cNvPr id="733" name="Google Shape;3072;p64"/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3073;p64"/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2" name="Google Shape;3074;p64"/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  <a:grpFill/>
            </p:grpSpPr>
            <p:sp>
              <p:nvSpPr>
                <p:cNvPr id="731" name="Google Shape;3075;p64"/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3076;p64"/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3" name="Google Shape;3077;p64"/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  <a:grpFill/>
            </p:grpSpPr>
            <p:sp>
              <p:nvSpPr>
                <p:cNvPr id="729" name="Google Shape;3078;p64"/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3079;p64"/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4" name="Google Shape;3080;p64"/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  <a:grpFill/>
            </p:grpSpPr>
            <p:sp>
              <p:nvSpPr>
                <p:cNvPr id="727" name="Google Shape;3081;p64"/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3082;p64"/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5" name="Google Shape;3083;p64"/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  <a:grpFill/>
            </p:grpSpPr>
            <p:sp>
              <p:nvSpPr>
                <p:cNvPr id="725" name="Google Shape;3084;p64"/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3085;p64"/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6" name="Google Shape;3086;p64"/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  <a:grpFill/>
            </p:grpSpPr>
            <p:sp>
              <p:nvSpPr>
                <p:cNvPr id="723" name="Google Shape;3087;p64"/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3088;p64"/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7" name="Google Shape;3089;p64"/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  <a:grpFill/>
            </p:grpSpPr>
            <p:sp>
              <p:nvSpPr>
                <p:cNvPr id="721" name="Google Shape;3090;p64"/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3091;p64"/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8" name="Google Shape;3092;p64"/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  <a:grpFill/>
            </p:grpSpPr>
            <p:sp>
              <p:nvSpPr>
                <p:cNvPr id="719" name="Google Shape;3093;p64"/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3094;p64"/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" name="Google Shape;3095;p64"/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  <a:grpFill/>
          </p:grpSpPr>
          <p:grpSp>
            <p:nvGrpSpPr>
              <p:cNvPr id="652" name="Google Shape;3096;p64"/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  <a:grpFill/>
            </p:grpSpPr>
            <p:sp>
              <p:nvSpPr>
                <p:cNvPr id="692" name="Google Shape;3097;p64"/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3098;p64"/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3099;p64"/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3100;p64"/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3101;p64"/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3102;p64"/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3103;p64"/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3104;p64"/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3105;p64"/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3106;p64"/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3107;p64"/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3108;p64"/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3109;p64"/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3110;p64"/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3111;p64"/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3112;p64"/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3113;p64"/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3" name="Google Shape;3114;p64"/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  <a:grpFill/>
            </p:grpSpPr>
            <p:sp>
              <p:nvSpPr>
                <p:cNvPr id="690" name="Google Shape;3115;p64"/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3116;p64"/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4" name="Google Shape;3117;p64"/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  <a:grpFill/>
            </p:grpSpPr>
            <p:sp>
              <p:nvSpPr>
                <p:cNvPr id="688" name="Google Shape;3118;p64"/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3119;p64"/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5" name="Google Shape;3120;p64"/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  <a:grpFill/>
            </p:grpSpPr>
            <p:sp>
              <p:nvSpPr>
                <p:cNvPr id="686" name="Google Shape;3121;p64"/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3122;p64"/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6" name="Google Shape;3123;p64"/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  <a:grpFill/>
            </p:grpSpPr>
            <p:sp>
              <p:nvSpPr>
                <p:cNvPr id="684" name="Google Shape;3124;p64"/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3125;p64"/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7" name="Google Shape;3126;p64"/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  <a:grpFill/>
            </p:grpSpPr>
            <p:sp>
              <p:nvSpPr>
                <p:cNvPr id="682" name="Google Shape;3127;p64"/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3128;p64"/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8" name="Google Shape;3129;p64"/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  <a:grpFill/>
            </p:grpSpPr>
            <p:sp>
              <p:nvSpPr>
                <p:cNvPr id="680" name="Google Shape;3130;p64"/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3131;p64"/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3132;p64"/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  <a:grpFill/>
            </p:grpSpPr>
            <p:sp>
              <p:nvSpPr>
                <p:cNvPr id="678" name="Google Shape;3133;p64"/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3134;p64"/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0" name="Google Shape;3135;p64"/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  <a:grpFill/>
            </p:grpSpPr>
            <p:sp>
              <p:nvSpPr>
                <p:cNvPr id="676" name="Google Shape;3136;p64"/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3137;p64"/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1" name="Google Shape;3138;p64"/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  <a:grpFill/>
            </p:grpSpPr>
            <p:sp>
              <p:nvSpPr>
                <p:cNvPr id="674" name="Google Shape;3139;p64"/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3140;p64"/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2" name="Google Shape;3141;p64"/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  <a:grpFill/>
            </p:grpSpPr>
            <p:sp>
              <p:nvSpPr>
                <p:cNvPr id="672" name="Google Shape;3142;p64"/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3143;p64"/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3" name="Google Shape;3144;p64"/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  <a:grpFill/>
            </p:grpSpPr>
            <p:sp>
              <p:nvSpPr>
                <p:cNvPr id="670" name="Google Shape;3145;p64"/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3146;p64"/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4" name="Google Shape;3147;p64"/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  <a:grpFill/>
            </p:grpSpPr>
            <p:sp>
              <p:nvSpPr>
                <p:cNvPr id="668" name="Google Shape;3148;p64"/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3149;p64"/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5" name="Google Shape;3150;p64"/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  <a:grpFill/>
            </p:grpSpPr>
            <p:sp>
              <p:nvSpPr>
                <p:cNvPr id="666" name="Google Shape;3151;p64"/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3152;p64"/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" name="Google Shape;3153;p64"/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  <a:grpFill/>
          </p:grpSpPr>
          <p:sp>
            <p:nvSpPr>
              <p:cNvPr id="232" name="Google Shape;3154;p64"/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grpFill/>
              <a:ln w="1825" cap="flat" cmpd="sng">
                <a:solidFill>
                  <a:srgbClr val="1A0E31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3" name="Google Shape;3155;p64"/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  <a:grpFill/>
            </p:grpSpPr>
            <p:sp>
              <p:nvSpPr>
                <p:cNvPr id="551" name="Google Shape;3156;p64"/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3157;p64"/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53" name="Google Shape;3158;p64"/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  <a:grpFill/>
              </p:grpSpPr>
              <p:sp>
                <p:nvSpPr>
                  <p:cNvPr id="554" name="Google Shape;3159;p64"/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grpFill/>
                  <a:ln w="1825" cap="flat" cmpd="sng">
                    <a:solidFill>
                      <a:srgbClr val="1A0E31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3160;p64"/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grpFill/>
                  <a:ln w="1825" cap="flat" cmpd="sng">
                    <a:solidFill>
                      <a:srgbClr val="1A0E31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556" name="Google Shape;3161;p64"/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  <a:grpFill/>
                </p:grpSpPr>
                <p:sp>
                  <p:nvSpPr>
                    <p:cNvPr id="557" name="Google Shape;3162;p64"/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1A0E3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8" name="Google Shape;3163;p64"/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1A0E3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9" name="Google Shape;3164;p64"/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1A0E3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0" name="Google Shape;3165;p64"/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1A0E3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1" name="Google Shape;3166;p64"/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1A0E3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2" name="Google Shape;3167;p64"/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1A0E3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3" name="Google Shape;3168;p64"/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1A0E3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4" name="Google Shape;3169;p64"/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grpFill/>
                    <a:ln w="1825" cap="flat" cmpd="sng">
                      <a:solidFill>
                        <a:srgbClr val="1A0E3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565" name="Google Shape;3170;p64"/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  <a:grpFill/>
                  </p:grpSpPr>
                  <p:sp>
                    <p:nvSpPr>
                      <p:cNvPr id="566" name="Google Shape;3171;p64"/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7" name="Google Shape;3172;p64"/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8" name="Google Shape;3173;p64"/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9" name="Google Shape;3174;p64"/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0" name="Google Shape;3175;p64"/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1" name="Google Shape;3176;p64"/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2" name="Google Shape;3177;p64"/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3" name="Google Shape;3178;p64"/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4" name="Google Shape;3179;p64"/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5" name="Google Shape;3180;p64"/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6" name="Google Shape;3181;p64"/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7" name="Google Shape;3182;p64"/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8" name="Google Shape;3183;p64"/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9" name="Google Shape;3184;p64"/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grp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580" name="Google Shape;3185;p64"/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  <a:grpFill/>
                    </p:grpSpPr>
                    <p:sp>
                      <p:nvSpPr>
                        <p:cNvPr id="581" name="Google Shape;3186;p64"/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2" name="Google Shape;3187;p64"/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3" name="Google Shape;3188;p64"/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4" name="Google Shape;3189;p64"/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5" name="Google Shape;3190;p64"/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6" name="Google Shape;3191;p64"/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7" name="Google Shape;3192;p64"/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8" name="Google Shape;3193;p64"/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89" name="Google Shape;3194;p64"/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0" name="Google Shape;3195;p64"/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1" name="Google Shape;3196;p64"/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2" name="Google Shape;3197;p64"/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3" name="Google Shape;3198;p64"/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4" name="Google Shape;3199;p64"/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5" name="Google Shape;3200;p64"/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6" name="Google Shape;3201;p64"/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7" name="Google Shape;3202;p64"/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8" name="Google Shape;3203;p64"/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599" name="Google Shape;3204;p64"/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00" name="Google Shape;3205;p64"/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01" name="Google Shape;3206;p64"/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02" name="Google Shape;3207;p64"/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03" name="Google Shape;3208;p64"/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604" name="Google Shape;3209;p64"/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grpSp>
                      <p:nvGrpSpPr>
                        <p:cNvPr id="605" name="Google Shape;3210;p64"/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  <a:grpFill/>
                      </p:grpSpPr>
                      <p:sp>
                        <p:nvSpPr>
                          <p:cNvPr id="607" name="Google Shape;3211;p64"/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grpFill/>
                          <a:ln w="1825" cap="flat" cmpd="sng">
                            <a:solidFill>
                              <a:srgbClr val="1A0E31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grpSp>
                        <p:nvGrpSpPr>
                          <p:cNvPr id="608" name="Google Shape;3212;p64"/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  <a:grpFill/>
                        </p:grpSpPr>
                        <p:sp>
                          <p:nvSpPr>
                            <p:cNvPr id="609" name="Google Shape;3213;p64"/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1A0E3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10" name="Google Shape;3214;p64"/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1A0E3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11" name="Google Shape;3215;p64"/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1A0E3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12" name="Google Shape;3216;p64"/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1A0E3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13" name="Google Shape;3217;p64"/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1A0E3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14" name="Google Shape;3218;p64"/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1A0E3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15" name="Google Shape;3219;p64"/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1A0E3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grpSp>
                          <p:nvGrpSpPr>
                            <p:cNvPr id="616" name="Google Shape;3220;p64"/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  <a:grpFill/>
                          </p:grpSpPr>
                          <p:sp>
                            <p:nvSpPr>
                              <p:cNvPr id="620" name="Google Shape;3221;p64"/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1" name="Google Shape;3222;p64"/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2" name="Google Shape;3223;p64"/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3" name="Google Shape;3224;p64"/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4" name="Google Shape;3225;p64"/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5" name="Google Shape;3226;p64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6" name="Google Shape;3227;p64"/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7" name="Google Shape;3228;p64"/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8" name="Google Shape;3229;p64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29" name="Google Shape;3230;p64"/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30" name="Google Shape;3231;p64"/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31" name="Google Shape;3232;p64"/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632" name="Google Shape;3233;p64"/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grp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633" name="Google Shape;3234;p64"/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  <a:grpFill/>
                            </p:grpSpPr>
                            <p:sp>
                              <p:nvSpPr>
                                <p:cNvPr id="634" name="Google Shape;3235;p64"/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1A0E31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35" name="Google Shape;3236;p64"/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1A0E31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36" name="Google Shape;3237;p64"/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1A0E31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37" name="Google Shape;3238;p64"/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1A0E31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38" name="Google Shape;3239;p64"/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1A0E31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39" name="Google Shape;3240;p64"/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1A0E31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640" name="Google Shape;3241;p64"/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grpFill/>
                                <a:ln w="1825" cap="flat" cmpd="sng">
                                  <a:solidFill>
                                    <a:srgbClr val="1A0E31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grpSp>
                              <p:nvGrpSpPr>
                                <p:cNvPr id="641" name="Google Shape;3242;p64"/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  <a:grpFill/>
                              </p:grpSpPr>
                              <p:sp>
                                <p:nvSpPr>
                                  <p:cNvPr id="642" name="Google Shape;3243;p64"/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rgbClr val="1A0E31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43" name="Google Shape;3244;p64"/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rgbClr val="1A0E31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44" name="Google Shape;3245;p64"/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rgbClr val="1A0E31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45" name="Google Shape;3246;p64"/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rgbClr val="1A0E31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646" name="Google Shape;3247;p64"/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grpFill/>
                                  <a:ln w="1825" cap="flat" cmpd="sng">
                                    <a:solidFill>
                                      <a:srgbClr val="1A0E31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grpSp>
                                <p:nvGrpSpPr>
                                  <p:cNvPr id="647" name="Google Shape;3248;p64"/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  <a:grpFill/>
                                </p:grpSpPr>
                                <p:sp>
                                  <p:nvSpPr>
                                    <p:cNvPr id="648" name="Google Shape;3249;p6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rgbClr val="1A0E31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649" name="Google Shape;3250;p6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rgbClr val="1A0E31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650" name="Google Shape;3251;p6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rgbClr val="1A0E31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651" name="Google Shape;3252;p6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grpFill/>
                                    <a:ln w="1825" cap="flat" cmpd="sng">
                                      <a:solidFill>
                                        <a:srgbClr val="1A0E31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617" name="Google Shape;3253;p64"/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1A0E3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18" name="Google Shape;3254;p64"/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1A0E3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619" name="Google Shape;3255;p64"/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grpFill/>
                            <a:ln w="1825" cap="flat" cmpd="sng">
                              <a:solidFill>
                                <a:srgbClr val="1A0E3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</p:grpSp>
                    </p:grpSp>
                    <p:sp>
                      <p:nvSpPr>
                        <p:cNvPr id="606" name="Google Shape;3256;p64"/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grp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234" name="Google Shape;3257;p64"/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  <a:grpFill/>
            </p:grpSpPr>
            <p:sp>
              <p:nvSpPr>
                <p:cNvPr id="549" name="Google Shape;3258;p64"/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3259;p64"/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" name="Google Shape;3260;p64"/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  <a:grpFill/>
            </p:grpSpPr>
            <p:sp>
              <p:nvSpPr>
                <p:cNvPr id="547" name="Google Shape;3261;p64"/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3262;p64"/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6" name="Google Shape;3263;p64"/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  <a:grpFill/>
            </p:grpSpPr>
            <p:sp>
              <p:nvSpPr>
                <p:cNvPr id="545" name="Google Shape;3264;p64"/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3265;p64"/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7" name="Google Shape;3266;p64"/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  <a:grpFill/>
            </p:grpSpPr>
            <p:sp>
              <p:nvSpPr>
                <p:cNvPr id="543" name="Google Shape;3267;p64"/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3268;p64"/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" name="Google Shape;3269;p64"/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  <a:grpFill/>
            </p:grpSpPr>
            <p:sp>
              <p:nvSpPr>
                <p:cNvPr id="541" name="Google Shape;3270;p64"/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3271;p64"/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9" name="Google Shape;3272;p64"/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  <a:grpFill/>
            </p:grpSpPr>
            <p:sp>
              <p:nvSpPr>
                <p:cNvPr id="539" name="Google Shape;3273;p64"/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3274;p64"/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0" name="Google Shape;3275;p64"/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  <a:grpFill/>
            </p:grpSpPr>
            <p:sp>
              <p:nvSpPr>
                <p:cNvPr id="537" name="Google Shape;3276;p64"/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3277;p64"/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1" name="Google Shape;3278;p64"/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  <a:grpFill/>
            </p:grpSpPr>
            <p:sp>
              <p:nvSpPr>
                <p:cNvPr id="535" name="Google Shape;3279;p64"/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3280;p64"/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2" name="Google Shape;3281;p64"/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  <a:grpFill/>
            </p:grpSpPr>
            <p:sp>
              <p:nvSpPr>
                <p:cNvPr id="533" name="Google Shape;3282;p64"/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3283;p64"/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3" name="Google Shape;3284;p64"/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  <a:grpFill/>
            </p:grpSpPr>
            <p:sp>
              <p:nvSpPr>
                <p:cNvPr id="531" name="Google Shape;3285;p64"/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3286;p64"/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4" name="Google Shape;3287;p64"/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  <a:grpFill/>
            </p:grpSpPr>
            <p:sp>
              <p:nvSpPr>
                <p:cNvPr id="529" name="Google Shape;3288;p64"/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3289;p64"/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5" name="Google Shape;3290;p64"/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  <a:grpFill/>
            </p:grpSpPr>
            <p:sp>
              <p:nvSpPr>
                <p:cNvPr id="527" name="Google Shape;3291;p64"/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3292;p64"/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6" name="Google Shape;3293;p64"/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  <a:grpFill/>
            </p:grpSpPr>
            <p:sp>
              <p:nvSpPr>
                <p:cNvPr id="525" name="Google Shape;3294;p64"/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3295;p64"/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7" name="Google Shape;3296;p64"/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  <a:grpFill/>
            </p:grpSpPr>
            <p:sp>
              <p:nvSpPr>
                <p:cNvPr id="523" name="Google Shape;3297;p64"/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3298;p64"/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" name="Google Shape;3299;p64"/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  <a:grpFill/>
            </p:grpSpPr>
            <p:sp>
              <p:nvSpPr>
                <p:cNvPr id="521" name="Google Shape;3300;p64"/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3301;p64"/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9" name="Google Shape;3302;p64"/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  <a:grpFill/>
            </p:grpSpPr>
            <p:sp>
              <p:nvSpPr>
                <p:cNvPr id="519" name="Google Shape;3303;p64"/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3304;p64"/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0" name="Google Shape;3305;p64"/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  <a:grpFill/>
            </p:grpSpPr>
            <p:sp>
              <p:nvSpPr>
                <p:cNvPr id="517" name="Google Shape;3306;p64"/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3307;p64"/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1" name="Google Shape;3308;p64"/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  <a:grpFill/>
            </p:grpSpPr>
            <p:sp>
              <p:nvSpPr>
                <p:cNvPr id="515" name="Google Shape;3309;p64"/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3310;p64"/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" name="Google Shape;3311;p64"/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  <a:grpFill/>
            </p:grpSpPr>
            <p:sp>
              <p:nvSpPr>
                <p:cNvPr id="513" name="Google Shape;3312;p64"/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3313;p64"/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3" name="Google Shape;3314;p64"/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  <a:grpFill/>
            </p:grpSpPr>
            <p:sp>
              <p:nvSpPr>
                <p:cNvPr id="511" name="Google Shape;3315;p64"/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3316;p64"/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4" name="Google Shape;3317;p64"/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  <a:grpFill/>
            </p:grpSpPr>
            <p:sp>
              <p:nvSpPr>
                <p:cNvPr id="509" name="Google Shape;3318;p64"/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3319;p64"/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5" name="Google Shape;3320;p64"/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  <a:grpFill/>
            </p:grpSpPr>
            <p:sp>
              <p:nvSpPr>
                <p:cNvPr id="507" name="Google Shape;3321;p64"/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3322;p64"/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" name="Google Shape;3323;p64"/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  <a:grpFill/>
            </p:grpSpPr>
            <p:sp>
              <p:nvSpPr>
                <p:cNvPr id="505" name="Google Shape;3324;p64"/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3325;p64"/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7" name="Google Shape;3326;p64"/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  <a:grpFill/>
            </p:grpSpPr>
            <p:sp>
              <p:nvSpPr>
                <p:cNvPr id="503" name="Google Shape;3327;p64"/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3328;p64"/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8" name="Google Shape;3329;p64"/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  <a:grpFill/>
            </p:grpSpPr>
            <p:sp>
              <p:nvSpPr>
                <p:cNvPr id="501" name="Google Shape;3330;p64"/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3331;p64"/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9" name="Google Shape;3332;p64"/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  <a:grpFill/>
            </p:grpSpPr>
            <p:sp>
              <p:nvSpPr>
                <p:cNvPr id="499" name="Google Shape;3333;p64"/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3334;p64"/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0" name="Google Shape;3335;p64"/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  <a:grpFill/>
            </p:grpSpPr>
            <p:sp>
              <p:nvSpPr>
                <p:cNvPr id="497" name="Google Shape;3336;p64"/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3337;p64"/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1" name="Google Shape;3338;p64"/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  <a:grpFill/>
            </p:grpSpPr>
            <p:sp>
              <p:nvSpPr>
                <p:cNvPr id="495" name="Google Shape;3339;p64"/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3340;p64"/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2" name="Google Shape;3341;p64"/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  <a:grpFill/>
            </p:grpSpPr>
            <p:sp>
              <p:nvSpPr>
                <p:cNvPr id="493" name="Google Shape;3342;p64"/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3343;p64"/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" name="Google Shape;3344;p64"/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  <a:grpFill/>
            </p:grpSpPr>
            <p:sp>
              <p:nvSpPr>
                <p:cNvPr id="491" name="Google Shape;3345;p64"/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3346;p64"/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4" name="Google Shape;3347;p64"/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  <a:grpFill/>
            </p:grpSpPr>
            <p:sp>
              <p:nvSpPr>
                <p:cNvPr id="489" name="Google Shape;3348;p64"/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3349;p64"/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3350;p64"/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  <a:grpFill/>
            </p:grpSpPr>
            <p:sp>
              <p:nvSpPr>
                <p:cNvPr id="487" name="Google Shape;3351;p64"/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3352;p64"/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6" name="Google Shape;3353;p64"/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  <a:grpFill/>
            </p:grpSpPr>
            <p:sp>
              <p:nvSpPr>
                <p:cNvPr id="485" name="Google Shape;3354;p64"/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3355;p64"/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7" name="Google Shape;3356;p64"/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  <a:grpFill/>
            </p:grpSpPr>
            <p:sp>
              <p:nvSpPr>
                <p:cNvPr id="483" name="Google Shape;3357;p64"/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3358;p64"/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8" name="Google Shape;3359;p64"/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  <a:grpFill/>
            </p:grpSpPr>
            <p:sp>
              <p:nvSpPr>
                <p:cNvPr id="481" name="Google Shape;3360;p64"/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3361;p64"/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9" name="Google Shape;3362;p64"/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  <a:grpFill/>
            </p:grpSpPr>
            <p:sp>
              <p:nvSpPr>
                <p:cNvPr id="479" name="Google Shape;3363;p64"/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3364;p64"/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3365;p64"/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  <a:grpFill/>
            </p:grpSpPr>
            <p:sp>
              <p:nvSpPr>
                <p:cNvPr id="477" name="Google Shape;3366;p64"/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3367;p64"/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" name="Google Shape;3368;p64"/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  <a:grpFill/>
            </p:grpSpPr>
            <p:sp>
              <p:nvSpPr>
                <p:cNvPr id="475" name="Google Shape;3369;p64"/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3370;p64"/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2" name="Google Shape;3371;p64"/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  <a:grpFill/>
            </p:grpSpPr>
            <p:sp>
              <p:nvSpPr>
                <p:cNvPr id="473" name="Google Shape;3372;p64"/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3373;p64"/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3" name="Google Shape;3374;p64"/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  <a:grpFill/>
            </p:grpSpPr>
            <p:sp>
              <p:nvSpPr>
                <p:cNvPr id="471" name="Google Shape;3375;p64"/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3376;p64"/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4" name="Google Shape;3377;p64"/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  <a:grpFill/>
            </p:grpSpPr>
            <p:sp>
              <p:nvSpPr>
                <p:cNvPr id="469" name="Google Shape;3378;p64"/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3379;p64"/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5" name="Google Shape;3380;p64"/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  <a:grpFill/>
            </p:grpSpPr>
            <p:sp>
              <p:nvSpPr>
                <p:cNvPr id="467" name="Google Shape;3381;p64"/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3382;p64"/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6" name="Google Shape;3383;p64"/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  <a:grpFill/>
            </p:grpSpPr>
            <p:sp>
              <p:nvSpPr>
                <p:cNvPr id="465" name="Google Shape;3384;p64"/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3385;p64"/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7" name="Google Shape;3386;p64"/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  <a:grpFill/>
            </p:grpSpPr>
            <p:sp>
              <p:nvSpPr>
                <p:cNvPr id="463" name="Google Shape;3387;p64"/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3388;p64"/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8" name="Google Shape;3389;p64"/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  <a:grpFill/>
            </p:grpSpPr>
            <p:sp>
              <p:nvSpPr>
                <p:cNvPr id="461" name="Google Shape;3390;p64"/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3391;p64"/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" name="Google Shape;3392;p64"/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  <a:grpFill/>
            </p:grpSpPr>
            <p:sp>
              <p:nvSpPr>
                <p:cNvPr id="459" name="Google Shape;3393;p64"/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3394;p64"/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0" name="Google Shape;3395;p64"/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  <a:grpFill/>
            </p:grpSpPr>
            <p:sp>
              <p:nvSpPr>
                <p:cNvPr id="457" name="Google Shape;3396;p64"/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3397;p64"/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1" name="Google Shape;3398;p64"/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  <a:grpFill/>
            </p:grpSpPr>
            <p:sp>
              <p:nvSpPr>
                <p:cNvPr id="455" name="Google Shape;3399;p64"/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3400;p64"/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2" name="Google Shape;3401;p64"/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  <a:grpFill/>
            </p:grpSpPr>
            <p:sp>
              <p:nvSpPr>
                <p:cNvPr id="453" name="Google Shape;3402;p64"/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3403;p64"/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3" name="Google Shape;3404;p64"/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  <a:grpFill/>
            </p:grpSpPr>
            <p:sp>
              <p:nvSpPr>
                <p:cNvPr id="451" name="Google Shape;3405;p64"/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3406;p64"/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" name="Google Shape;3407;p64"/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  <a:grpFill/>
            </p:grpSpPr>
            <p:sp>
              <p:nvSpPr>
                <p:cNvPr id="449" name="Google Shape;3408;p64"/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3409;p64"/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5" name="Google Shape;3410;p64"/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  <a:grpFill/>
            </p:grpSpPr>
            <p:sp>
              <p:nvSpPr>
                <p:cNvPr id="447" name="Google Shape;3411;p64"/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3412;p64"/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6" name="Google Shape;3413;p64"/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  <a:grpFill/>
            </p:grpSpPr>
            <p:sp>
              <p:nvSpPr>
                <p:cNvPr id="445" name="Google Shape;3414;p64"/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3415;p64"/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7" name="Google Shape;3416;p64"/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  <a:grpFill/>
            </p:grpSpPr>
            <p:sp>
              <p:nvSpPr>
                <p:cNvPr id="443" name="Google Shape;3417;p64"/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3418;p64"/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" name="Google Shape;3419;p64"/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  <a:grpFill/>
            </p:grpSpPr>
            <p:sp>
              <p:nvSpPr>
                <p:cNvPr id="441" name="Google Shape;3420;p64"/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3421;p64"/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" name="Google Shape;3422;p64"/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  <a:grpFill/>
            </p:grpSpPr>
            <p:sp>
              <p:nvSpPr>
                <p:cNvPr id="439" name="Google Shape;3423;p64"/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3424;p64"/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0" name="Google Shape;3425;p64"/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  <a:grpFill/>
            </p:grpSpPr>
            <p:sp>
              <p:nvSpPr>
                <p:cNvPr id="437" name="Google Shape;3426;p64"/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3427;p64"/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1" name="Google Shape;3428;p64"/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  <a:grpFill/>
            </p:grpSpPr>
            <p:sp>
              <p:nvSpPr>
                <p:cNvPr id="435" name="Google Shape;3429;p64"/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3430;p64"/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2" name="Google Shape;3431;p64"/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  <a:grpFill/>
            </p:grpSpPr>
            <p:sp>
              <p:nvSpPr>
                <p:cNvPr id="433" name="Google Shape;3432;p64"/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3433;p64"/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3" name="Google Shape;3434;p64"/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  <a:grpFill/>
            </p:grpSpPr>
            <p:sp>
              <p:nvSpPr>
                <p:cNvPr id="431" name="Google Shape;3435;p64"/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3436;p64"/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4" name="Google Shape;3437;p64"/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  <a:grpFill/>
            </p:grpSpPr>
            <p:sp>
              <p:nvSpPr>
                <p:cNvPr id="429" name="Google Shape;3438;p64"/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3439;p64"/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5" name="Google Shape;3440;p64"/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  <a:grpFill/>
            </p:grpSpPr>
            <p:sp>
              <p:nvSpPr>
                <p:cNvPr id="427" name="Google Shape;3441;p64"/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3442;p64"/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6" name="Google Shape;3443;p64"/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3444;p64"/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3445;p64"/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  <a:grpFill/>
            </p:grpSpPr>
            <p:sp>
              <p:nvSpPr>
                <p:cNvPr id="425" name="Google Shape;3446;p64"/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3447;p64"/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9" name="Google Shape;3448;p64"/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  <a:grpFill/>
            </p:grpSpPr>
            <p:sp>
              <p:nvSpPr>
                <p:cNvPr id="423" name="Google Shape;3449;p64"/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3450;p64"/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0" name="Google Shape;3451;p64"/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452;p64"/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2" name="Google Shape;3453;p64"/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  <a:grpFill/>
            </p:grpSpPr>
            <p:sp>
              <p:nvSpPr>
                <p:cNvPr id="421" name="Google Shape;3454;p64"/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3455;p64"/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3" name="Google Shape;3456;p64"/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  <a:grpFill/>
            </p:grpSpPr>
            <p:sp>
              <p:nvSpPr>
                <p:cNvPr id="419" name="Google Shape;3457;p64"/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3458;p64"/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4" name="Google Shape;3459;p64"/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  <a:grpFill/>
            </p:grpSpPr>
            <p:sp>
              <p:nvSpPr>
                <p:cNvPr id="417" name="Google Shape;3460;p64"/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3461;p64"/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5" name="Google Shape;3462;p64"/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  <a:grpFill/>
            </p:grpSpPr>
            <p:sp>
              <p:nvSpPr>
                <p:cNvPr id="415" name="Google Shape;3463;p64"/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3464;p64"/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6" name="Google Shape;3465;p64"/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  <a:grpFill/>
            </p:grpSpPr>
            <p:sp>
              <p:nvSpPr>
                <p:cNvPr id="413" name="Google Shape;3466;p64"/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3467;p64"/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7" name="Google Shape;3468;p64"/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  <a:grpFill/>
            </p:grpSpPr>
            <p:sp>
              <p:nvSpPr>
                <p:cNvPr id="411" name="Google Shape;3469;p64"/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3470;p64"/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8" name="Google Shape;3471;p64"/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  <a:grpFill/>
            </p:grpSpPr>
            <p:sp>
              <p:nvSpPr>
                <p:cNvPr id="409" name="Google Shape;3472;p64"/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3473;p64"/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9" name="Google Shape;3474;p64"/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  <a:grpFill/>
            </p:grpSpPr>
            <p:sp>
              <p:nvSpPr>
                <p:cNvPr id="407" name="Google Shape;3475;p64"/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3476;p64"/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0" name="Google Shape;3477;p64"/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  <a:grpFill/>
            </p:grpSpPr>
            <p:sp>
              <p:nvSpPr>
                <p:cNvPr id="405" name="Google Shape;3478;p64"/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3479;p64"/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1" name="Google Shape;3480;p64"/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  <a:grpFill/>
            </p:grpSpPr>
            <p:sp>
              <p:nvSpPr>
                <p:cNvPr id="403" name="Google Shape;3481;p64"/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3482;p64"/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2" name="Google Shape;3483;p64"/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  <a:grpFill/>
            </p:grpSpPr>
            <p:sp>
              <p:nvSpPr>
                <p:cNvPr id="401" name="Google Shape;3484;p64"/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3485;p64"/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3" name="Google Shape;3486;p64"/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  <a:grpFill/>
            </p:grpSpPr>
            <p:sp>
              <p:nvSpPr>
                <p:cNvPr id="399" name="Google Shape;3487;p64"/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3488;p64"/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4" name="Google Shape;3489;p64"/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490;p64"/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6" name="Google Shape;3491;p64"/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  <a:grpFill/>
            </p:grpSpPr>
            <p:sp>
              <p:nvSpPr>
                <p:cNvPr id="397" name="Google Shape;3492;p64"/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493;p64"/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7" name="Google Shape;3494;p64"/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  <a:grpFill/>
            </p:grpSpPr>
            <p:sp>
              <p:nvSpPr>
                <p:cNvPr id="395" name="Google Shape;3495;p64"/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496;p64"/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497;p64"/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  <a:grpFill/>
            </p:grpSpPr>
            <p:sp>
              <p:nvSpPr>
                <p:cNvPr id="393" name="Google Shape;3498;p64"/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499;p64"/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9" name="Google Shape;3500;p64"/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  <a:grpFill/>
            </p:grpSpPr>
            <p:sp>
              <p:nvSpPr>
                <p:cNvPr id="391" name="Google Shape;3501;p64"/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502;p64"/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0" name="Google Shape;3503;p64"/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  <a:grpFill/>
            </p:grpSpPr>
            <p:sp>
              <p:nvSpPr>
                <p:cNvPr id="389" name="Google Shape;3504;p64"/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505;p64"/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1" name="Google Shape;3506;p64"/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  <a:grpFill/>
            </p:grpSpPr>
            <p:sp>
              <p:nvSpPr>
                <p:cNvPr id="387" name="Google Shape;3507;p64"/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508;p64"/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2" name="Google Shape;3509;p64"/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  <a:grpFill/>
            </p:grpSpPr>
            <p:sp>
              <p:nvSpPr>
                <p:cNvPr id="385" name="Google Shape;3510;p64"/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511;p64"/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3" name="Google Shape;3512;p64"/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  <a:grpFill/>
            </p:grpSpPr>
            <p:sp>
              <p:nvSpPr>
                <p:cNvPr id="383" name="Google Shape;3513;p64"/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514;p64"/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4" name="Google Shape;3515;p64"/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  <a:grpFill/>
            </p:grpSpPr>
            <p:sp>
              <p:nvSpPr>
                <p:cNvPr id="381" name="Google Shape;3516;p64"/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517;p64"/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5" name="Google Shape;3518;p64"/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  <a:grpFill/>
            </p:grpSpPr>
            <p:sp>
              <p:nvSpPr>
                <p:cNvPr id="379" name="Google Shape;3519;p64"/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520;p64"/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6" name="Google Shape;3521;p64"/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  <a:grpFill/>
            </p:grpSpPr>
            <p:sp>
              <p:nvSpPr>
                <p:cNvPr id="377" name="Google Shape;3522;p64"/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523;p64"/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524;p64"/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  <a:grpFill/>
            </p:grpSpPr>
            <p:sp>
              <p:nvSpPr>
                <p:cNvPr id="375" name="Google Shape;3525;p64"/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526;p64"/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8" name="Google Shape;3527;p64"/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  <a:grpFill/>
            </p:grpSpPr>
            <p:sp>
              <p:nvSpPr>
                <p:cNvPr id="373" name="Google Shape;3528;p64"/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529;p64"/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9" name="Google Shape;3530;p64"/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  <a:grpFill/>
            </p:grpSpPr>
            <p:sp>
              <p:nvSpPr>
                <p:cNvPr id="371" name="Google Shape;3531;p64"/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532;p64"/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0" name="Google Shape;3533;p64"/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  <a:grpFill/>
            </p:grpSpPr>
            <p:sp>
              <p:nvSpPr>
                <p:cNvPr id="369" name="Google Shape;3534;p64"/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535;p64"/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1" name="Google Shape;3536;p64"/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  <a:grpFill/>
            </p:grpSpPr>
            <p:sp>
              <p:nvSpPr>
                <p:cNvPr id="367" name="Google Shape;3537;p64"/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538;p64"/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2" name="Google Shape;3539;p64"/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  <a:grpFill/>
            </p:grpSpPr>
            <p:sp>
              <p:nvSpPr>
                <p:cNvPr id="365" name="Google Shape;3540;p64"/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541;p64"/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3" name="Google Shape;3542;p64"/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  <a:grpFill/>
            </p:grpSpPr>
            <p:sp>
              <p:nvSpPr>
                <p:cNvPr id="363" name="Google Shape;3543;p64"/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544;p64"/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4" name="Google Shape;3545;p64"/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  <a:grpFill/>
            </p:grpSpPr>
            <p:sp>
              <p:nvSpPr>
                <p:cNvPr id="361" name="Google Shape;3546;p64"/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547;p64"/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5" name="Google Shape;3548;p64"/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  <a:grpFill/>
            </p:grpSpPr>
            <p:sp>
              <p:nvSpPr>
                <p:cNvPr id="359" name="Google Shape;3549;p64"/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550;p64"/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6" name="Google Shape;3551;p64"/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  <a:grpFill/>
            </p:grpSpPr>
            <p:sp>
              <p:nvSpPr>
                <p:cNvPr id="357" name="Google Shape;3552;p64"/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53;p64"/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7" name="Google Shape;3554;p64"/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  <a:grpFill/>
            </p:grpSpPr>
            <p:sp>
              <p:nvSpPr>
                <p:cNvPr id="355" name="Google Shape;3555;p64"/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56;p64"/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8" name="Google Shape;3557;p64"/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  <a:grpFill/>
            </p:grpSpPr>
            <p:sp>
              <p:nvSpPr>
                <p:cNvPr id="353" name="Google Shape;3558;p64"/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59;p64"/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9" name="Google Shape;3560;p64"/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  <a:grpFill/>
            </p:grpSpPr>
            <p:sp>
              <p:nvSpPr>
                <p:cNvPr id="351" name="Google Shape;3561;p64"/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62;p64"/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0" name="Google Shape;3563;p64"/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564;p64"/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2" name="Google Shape;3565;p64"/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  <a:grpFill/>
            </p:grpSpPr>
            <p:sp>
              <p:nvSpPr>
                <p:cNvPr id="349" name="Google Shape;3566;p64"/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67;p64"/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3" name="Google Shape;3568;p64"/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  <a:grpFill/>
            </p:grpSpPr>
            <p:sp>
              <p:nvSpPr>
                <p:cNvPr id="347" name="Google Shape;3569;p64"/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570;p64"/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4" name="Google Shape;3571;p64"/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  <a:grpFill/>
            </p:grpSpPr>
            <p:sp>
              <p:nvSpPr>
                <p:cNvPr id="345" name="Google Shape;3572;p64"/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573;p64"/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" name="Google Shape;3574;p64"/>
            <p:cNvGrpSpPr/>
            <p:nvPr/>
          </p:nvGrpSpPr>
          <p:grpSpPr>
            <a:xfrm>
              <a:off x="2114471" y="2842051"/>
              <a:ext cx="2338924" cy="1554486"/>
              <a:chOff x="2114471" y="2842051"/>
              <a:chExt cx="2338924" cy="1554486"/>
            </a:xfrm>
            <a:grpFill/>
          </p:grpSpPr>
          <p:grpSp>
            <p:nvGrpSpPr>
              <p:cNvPr id="38" name="Google Shape;3575;p64"/>
              <p:cNvGrpSpPr/>
              <p:nvPr/>
            </p:nvGrpSpPr>
            <p:grpSpPr>
              <a:xfrm>
                <a:off x="2114471" y="2842051"/>
                <a:ext cx="2330170" cy="1541831"/>
                <a:chOff x="2114471" y="2842051"/>
                <a:chExt cx="2330170" cy="1541831"/>
              </a:xfrm>
              <a:grpFill/>
            </p:grpSpPr>
            <p:sp>
              <p:nvSpPr>
                <p:cNvPr id="176" name="Google Shape;3576;p64"/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3577;p64"/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3578;p64"/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3579;p64"/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3580;p64"/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3581;p64"/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3582;p64"/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3583;p64"/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3584;p64"/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3585;p64"/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3586;p64"/>
                <p:cNvSpPr/>
                <p:nvPr/>
              </p:nvSpPr>
              <p:spPr>
                <a:xfrm>
                  <a:off x="2114471" y="2842051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3587;p64"/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3588;p64"/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3589;p64"/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3590;p64"/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3591;p64"/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3592;p64"/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3593;p64"/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3594;p64"/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3595;p64"/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3596;p64"/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3597;p64"/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3598;p64"/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3599;p64"/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3600;p64"/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3601;p64"/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3602;p64"/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3603;p64"/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3604;p64"/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3605;p64"/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3606;p64"/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3607;p64"/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3608;p64"/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3609;p64"/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3610;p64"/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3611;p64"/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3612;p64"/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3613;p64"/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3614;p64"/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3615;p64"/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3616;p64"/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3617;p64"/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3618;p64"/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3619;p64"/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3620;p64"/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3621;p64"/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3622;p64"/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3623;p64"/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3624;p64"/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3625;p64"/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3626;p64"/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3627;p64"/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3628;p64"/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3629;p64"/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3630;p64"/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3631;p64"/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grp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" name="Google Shape;3632;p64"/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  <a:grpFill/>
            </p:grpSpPr>
            <p:sp>
              <p:nvSpPr>
                <p:cNvPr id="174" name="Google Shape;3633;p64"/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3634;p64"/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" name="Google Shape;3635;p64"/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  <a:grpFill/>
            </p:grpSpPr>
            <p:sp>
              <p:nvSpPr>
                <p:cNvPr id="172" name="Google Shape;3636;p64"/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3637;p64"/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" name="Google Shape;3638;p64"/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  <a:grpFill/>
            </p:grpSpPr>
            <p:sp>
              <p:nvSpPr>
                <p:cNvPr id="170" name="Google Shape;3639;p64"/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3640;p64"/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" name="Google Shape;3641;p64"/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  <a:grpFill/>
            </p:grpSpPr>
            <p:sp>
              <p:nvSpPr>
                <p:cNvPr id="168" name="Google Shape;3642;p64"/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3643;p64"/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" name="Google Shape;3644;p64"/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  <a:grpFill/>
            </p:grpSpPr>
            <p:sp>
              <p:nvSpPr>
                <p:cNvPr id="166" name="Google Shape;3645;p64"/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3646;p64"/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" name="Google Shape;3647;p64"/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  <a:grpFill/>
            </p:grpSpPr>
            <p:sp>
              <p:nvSpPr>
                <p:cNvPr id="164" name="Google Shape;3648;p64"/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3649;p64"/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" name="Google Shape;3650;p64"/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  <a:grpFill/>
            </p:grpSpPr>
            <p:sp>
              <p:nvSpPr>
                <p:cNvPr id="162" name="Google Shape;3651;p64"/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3652;p64"/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" name="Google Shape;3653;p64"/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  <a:grpFill/>
            </p:grpSpPr>
            <p:sp>
              <p:nvSpPr>
                <p:cNvPr id="160" name="Google Shape;3654;p64"/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3655;p64"/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" name="Google Shape;3656;p64"/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  <a:grpFill/>
            </p:grpSpPr>
            <p:sp>
              <p:nvSpPr>
                <p:cNvPr id="158" name="Google Shape;3657;p64"/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3658;p64"/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" name="Google Shape;3659;p64"/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  <a:grpFill/>
            </p:grpSpPr>
            <p:sp>
              <p:nvSpPr>
                <p:cNvPr id="156" name="Google Shape;3660;p64"/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3661;p64"/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" name="Google Shape;3662;p64"/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  <a:grpFill/>
            </p:grpSpPr>
            <p:sp>
              <p:nvSpPr>
                <p:cNvPr id="154" name="Google Shape;3663;p64"/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3664;p64"/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0" name="Google Shape;3665;p64"/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666;p64"/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grpFill/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" name="Google Shape;3667;p64"/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  <a:grpFill/>
            </p:grpSpPr>
            <p:sp>
              <p:nvSpPr>
                <p:cNvPr id="152" name="Google Shape;3668;p64"/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3669;p64"/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" name="Google Shape;3670;p64"/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  <a:grpFill/>
            </p:grpSpPr>
            <p:sp>
              <p:nvSpPr>
                <p:cNvPr id="150" name="Google Shape;3671;p64"/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3672;p64"/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" name="Google Shape;3673;p64"/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  <a:grpFill/>
            </p:grpSpPr>
            <p:sp>
              <p:nvSpPr>
                <p:cNvPr id="148" name="Google Shape;3674;p64"/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3675;p64"/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" name="Google Shape;3676;p64"/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  <a:grpFill/>
            </p:grpSpPr>
            <p:sp>
              <p:nvSpPr>
                <p:cNvPr id="146" name="Google Shape;3677;p64"/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3678;p64"/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" name="Google Shape;3679;p64"/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  <a:grpFill/>
            </p:grpSpPr>
            <p:sp>
              <p:nvSpPr>
                <p:cNvPr id="144" name="Google Shape;3680;p64"/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3681;p64"/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" name="Google Shape;3682;p64"/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  <a:grpFill/>
            </p:grpSpPr>
            <p:sp>
              <p:nvSpPr>
                <p:cNvPr id="142" name="Google Shape;3683;p64"/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3684;p64"/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" name="Google Shape;3685;p64"/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  <a:grpFill/>
            </p:grpSpPr>
            <p:sp>
              <p:nvSpPr>
                <p:cNvPr id="140" name="Google Shape;3686;p64"/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3687;p64"/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" name="Google Shape;3688;p64"/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  <a:grpFill/>
            </p:grpSpPr>
            <p:sp>
              <p:nvSpPr>
                <p:cNvPr id="138" name="Google Shape;3689;p64"/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3690;p64"/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" name="Google Shape;3691;p64"/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  <a:grpFill/>
            </p:grpSpPr>
            <p:sp>
              <p:nvSpPr>
                <p:cNvPr id="136" name="Google Shape;3692;p64"/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3693;p64"/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3694;p64"/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  <a:grpFill/>
            </p:grpSpPr>
            <p:sp>
              <p:nvSpPr>
                <p:cNvPr id="134" name="Google Shape;3695;p64"/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3696;p64"/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" name="Google Shape;3697;p64"/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  <a:grpFill/>
            </p:grpSpPr>
            <p:sp>
              <p:nvSpPr>
                <p:cNvPr id="132" name="Google Shape;3698;p64"/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3699;p64"/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" name="Google Shape;3700;p64"/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  <a:grpFill/>
            </p:grpSpPr>
            <p:sp>
              <p:nvSpPr>
                <p:cNvPr id="130" name="Google Shape;3701;p64"/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3702;p64"/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" name="Google Shape;3703;p64"/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  <a:grpFill/>
            </p:grpSpPr>
            <p:sp>
              <p:nvSpPr>
                <p:cNvPr id="128" name="Google Shape;3704;p64"/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3705;p64"/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" name="Google Shape;3706;p64"/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  <a:grpFill/>
            </p:grpSpPr>
            <p:sp>
              <p:nvSpPr>
                <p:cNvPr id="126" name="Google Shape;3707;p64"/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3708;p64"/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" name="Google Shape;3709;p64"/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  <a:grpFill/>
            </p:grpSpPr>
            <p:sp>
              <p:nvSpPr>
                <p:cNvPr id="124" name="Google Shape;3710;p64"/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3711;p64"/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" name="Google Shape;3712;p64"/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  <a:grpFill/>
            </p:grpSpPr>
            <p:sp>
              <p:nvSpPr>
                <p:cNvPr id="122" name="Google Shape;3713;p64"/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3714;p64"/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" name="Google Shape;3715;p64"/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  <a:grpFill/>
            </p:grpSpPr>
            <p:sp>
              <p:nvSpPr>
                <p:cNvPr id="120" name="Google Shape;3716;p64"/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3717;p64"/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" name="Google Shape;3718;p64"/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  <a:grpFill/>
            </p:grpSpPr>
            <p:sp>
              <p:nvSpPr>
                <p:cNvPr id="118" name="Google Shape;3719;p64"/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3720;p64"/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" name="Google Shape;3721;p64"/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  <a:grpFill/>
            </p:grpSpPr>
            <p:sp>
              <p:nvSpPr>
                <p:cNvPr id="116" name="Google Shape;3722;p64"/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3723;p64"/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" name="Google Shape;3724;p64"/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  <a:grpFill/>
            </p:grpSpPr>
            <p:sp>
              <p:nvSpPr>
                <p:cNvPr id="114" name="Google Shape;3725;p64"/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3726;p64"/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" name="Google Shape;3727;p64"/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  <a:grpFill/>
            </p:grpSpPr>
            <p:sp>
              <p:nvSpPr>
                <p:cNvPr id="112" name="Google Shape;3728;p64"/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3729;p64"/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" name="Google Shape;3730;p64"/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  <a:grpFill/>
            </p:grpSpPr>
            <p:sp>
              <p:nvSpPr>
                <p:cNvPr id="110" name="Google Shape;3731;p64"/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3732;p64"/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" name="Google Shape;3733;p64"/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  <a:grpFill/>
            </p:grpSpPr>
            <p:sp>
              <p:nvSpPr>
                <p:cNvPr id="108" name="Google Shape;3734;p64"/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3735;p64"/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" name="Google Shape;3736;p64"/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  <a:grpFill/>
            </p:grpSpPr>
            <p:sp>
              <p:nvSpPr>
                <p:cNvPr id="106" name="Google Shape;3737;p64"/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3738;p64"/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" name="Google Shape;3739;p64"/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  <a:grpFill/>
            </p:grpSpPr>
            <p:sp>
              <p:nvSpPr>
                <p:cNvPr id="104" name="Google Shape;3740;p64"/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3741;p64"/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" name="Google Shape;3742;p64"/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  <a:grpFill/>
            </p:grpSpPr>
            <p:sp>
              <p:nvSpPr>
                <p:cNvPr id="102" name="Google Shape;3743;p64"/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3744;p64"/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" name="Google Shape;3745;p64"/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  <a:grpFill/>
            </p:grpSpPr>
            <p:sp>
              <p:nvSpPr>
                <p:cNvPr id="100" name="Google Shape;3746;p64"/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3747;p64"/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" name="Google Shape;3748;p64"/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  <a:grpFill/>
            </p:grpSpPr>
            <p:sp>
              <p:nvSpPr>
                <p:cNvPr id="98" name="Google Shape;3749;p64"/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3750;p64"/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" name="Google Shape;3751;p64"/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  <a:grpFill/>
            </p:grpSpPr>
            <p:sp>
              <p:nvSpPr>
                <p:cNvPr id="96" name="Google Shape;3752;p64"/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3753;p64"/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" name="Google Shape;3754;p64"/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  <a:grpFill/>
            </p:grpSpPr>
            <p:sp>
              <p:nvSpPr>
                <p:cNvPr id="94" name="Google Shape;3755;p64"/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3756;p64"/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" name="Google Shape;3757;p64"/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  <a:grpFill/>
            </p:grpSpPr>
            <p:sp>
              <p:nvSpPr>
                <p:cNvPr id="92" name="Google Shape;3758;p64"/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3759;p64"/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" name="Google Shape;3760;p64"/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  <a:grpFill/>
            </p:grpSpPr>
            <p:sp>
              <p:nvSpPr>
                <p:cNvPr id="90" name="Google Shape;3761;p64"/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3762;p64"/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" name="Google Shape;3763;p64"/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  <a:grpFill/>
            </p:grpSpPr>
            <p:sp>
              <p:nvSpPr>
                <p:cNvPr id="88" name="Google Shape;3764;p64"/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3765;p64"/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" name="Google Shape;3766;p64"/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  <a:grpFill/>
            </p:grpSpPr>
            <p:sp>
              <p:nvSpPr>
                <p:cNvPr id="86" name="Google Shape;3767;p64"/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3768;p64"/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39" name="Google Shape;2957;p64"/>
          <p:cNvGrpSpPr/>
          <p:nvPr/>
        </p:nvGrpSpPr>
        <p:grpSpPr>
          <a:xfrm rot="18378159">
            <a:off x="6113111" y="2613111"/>
            <a:ext cx="3500876" cy="1921004"/>
            <a:chOff x="3597785" y="3065882"/>
            <a:chExt cx="2241344" cy="1330656"/>
          </a:xfrm>
        </p:grpSpPr>
        <p:grpSp>
          <p:nvGrpSpPr>
            <p:cNvPr id="840" name="Google Shape;2958;p64"/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</p:grpSpPr>
          <p:sp>
            <p:nvSpPr>
              <p:cNvPr id="1644" name="Google Shape;2959;p64"/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noFill/>
              <a:ln w="1825" cap="flat" cmpd="sng">
                <a:solidFill>
                  <a:srgbClr val="1A0E31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5" name="Google Shape;2960;p64"/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1649" name="Google Shape;2961;p64"/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0" name="Google Shape;2962;p64"/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6" name="Google Shape;2963;p64"/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1647" name="Google Shape;2964;p64"/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2965;p64"/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41" name="Google Shape;2966;p64"/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1629" name="Google Shape;2967;p64"/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1642" name="Google Shape;2968;p64"/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3" name="Google Shape;2969;p64"/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0" name="Google Shape;2970;p64"/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1640" name="Google Shape;2971;p64"/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1" name="Google Shape;2972;p64"/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1" name="Google Shape;2973;p64"/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1638" name="Google Shape;2974;p64"/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9" name="Google Shape;2975;p64"/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2" name="Google Shape;2976;p64"/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1636" name="Google Shape;2977;p64"/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7" name="Google Shape;2978;p64"/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3" name="Google Shape;2979;p64"/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1634" name="Google Shape;2980;p64"/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2981;p64"/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42" name="Google Shape;2982;p64"/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</p:grpSpPr>
          <p:grpSp>
            <p:nvGrpSpPr>
              <p:cNvPr id="1601" name="Google Shape;2983;p64"/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1623" name="Google Shape;2984;p64"/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4" name="Google Shape;2985;p64"/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2986;p64"/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2987;p64"/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7" name="Google Shape;2988;p64"/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8" name="Google Shape;2989;p64"/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2" name="Google Shape;2990;p64"/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1621" name="Google Shape;2991;p64"/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2992;p64"/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3" name="Google Shape;2993;p64"/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1619" name="Google Shape;2994;p64"/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2995;p64"/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4" name="Google Shape;2996;p64"/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1617" name="Google Shape;2997;p64"/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2998;p64"/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5" name="Google Shape;2999;p64"/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1615" name="Google Shape;3000;p64"/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3001;p64"/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6" name="Google Shape;3002;p64"/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1613" name="Google Shape;3003;p64"/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3004;p64"/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7" name="Google Shape;3005;p64"/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1611" name="Google Shape;3006;p64"/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3007;p64"/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8" name="Google Shape;3008;p64"/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1609" name="Google Shape;3009;p64"/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3010;p64"/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43" name="Google Shape;3011;p64"/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</p:grpSpPr>
          <p:grpSp>
            <p:nvGrpSpPr>
              <p:cNvPr id="1585" name="Google Shape;3012;p64"/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1598" name="Google Shape;3013;p64"/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3014;p64"/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3015;p64"/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86" name="Google Shape;3016;p64"/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1596" name="Google Shape;3017;p64"/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3018;p64"/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87" name="Google Shape;3019;p64"/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1594" name="Google Shape;3020;p64"/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3021;p64"/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88" name="Google Shape;3022;p64"/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1592" name="Google Shape;3023;p64"/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3024;p64"/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89" name="Google Shape;3025;p64"/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1590" name="Google Shape;3026;p64"/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3027;p64"/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44" name="Google Shape;3028;p64"/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</p:grpSpPr>
          <p:grpSp>
            <p:nvGrpSpPr>
              <p:cNvPr id="1562" name="Google Shape;3029;p64"/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1581" name="Google Shape;3030;p64"/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3031;p64"/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3032;p64"/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3033;p64"/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3" name="Google Shape;3034;p64"/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1579" name="Google Shape;3035;p64"/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3036;p64"/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4" name="Google Shape;3037;p64"/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1577" name="Google Shape;3038;p64"/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3039;p64"/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5" name="Google Shape;3040;p64"/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1575" name="Google Shape;3041;p64"/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3042;p64"/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6" name="Google Shape;3043;p64"/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1573" name="Google Shape;3044;p64"/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3045;p64"/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7" name="Google Shape;3046;p64"/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1571" name="Google Shape;3047;p64"/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3048;p64"/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8" name="Google Shape;3049;p64"/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1569" name="Google Shape;3050;p64"/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3051;p64"/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45" name="Google Shape;3052;p64"/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</p:grpSpPr>
          <p:sp>
            <p:nvSpPr>
              <p:cNvPr id="1555" name="Google Shape;3053;p64"/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noFill/>
              <a:ln w="1825" cap="flat" cmpd="sng">
                <a:solidFill>
                  <a:srgbClr val="1A0E31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56" name="Google Shape;3054;p64"/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1560" name="Google Shape;3055;p64"/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3056;p64"/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7" name="Google Shape;3057;p64"/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1558" name="Google Shape;3058;p64"/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3059;p64"/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46" name="Google Shape;3060;p64"/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</p:grpSpPr>
          <p:grpSp>
            <p:nvGrpSpPr>
              <p:cNvPr id="1521" name="Google Shape;3061;p64"/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</p:grpSpPr>
            <p:sp>
              <p:nvSpPr>
                <p:cNvPr id="1549" name="Google Shape;3062;p64"/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3063;p64"/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3064;p64"/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3065;p64"/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3066;p64"/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3067;p64"/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2" name="Google Shape;3068;p64"/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1547" name="Google Shape;3069;p64"/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3070;p64"/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3" name="Google Shape;3071;p64"/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1545" name="Google Shape;3072;p64"/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3073;p64"/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4" name="Google Shape;3074;p64"/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1543" name="Google Shape;3075;p64"/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3076;p64"/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5" name="Google Shape;3077;p64"/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1541" name="Google Shape;3078;p64"/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3079;p64"/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6" name="Google Shape;3080;p64"/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1539" name="Google Shape;3081;p64"/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3082;p64"/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7" name="Google Shape;3083;p64"/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1537" name="Google Shape;3084;p64"/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3085;p64"/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8" name="Google Shape;3086;p64"/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1535" name="Google Shape;3087;p64"/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3088;p64"/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9" name="Google Shape;3089;p64"/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1533" name="Google Shape;3090;p64"/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3091;p64"/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30" name="Google Shape;3092;p64"/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1531" name="Google Shape;3093;p64"/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3094;p64"/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47" name="Google Shape;3095;p64"/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</p:grpSpPr>
          <p:grpSp>
            <p:nvGrpSpPr>
              <p:cNvPr id="1464" name="Google Shape;3096;p64"/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1504" name="Google Shape;3097;p64"/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3098;p64"/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3099;p64"/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3100;p64"/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3101;p64"/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3102;p64"/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3103;p64"/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3104;p64"/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3105;p64"/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3106;p64"/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3107;p64"/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3108;p64"/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3109;p64"/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3110;p64"/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3111;p64"/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3112;p64"/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3113;p64"/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5" name="Google Shape;3114;p64"/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1502" name="Google Shape;3115;p64"/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3116;p64"/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6" name="Google Shape;3117;p64"/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1500" name="Google Shape;3118;p64"/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3119;p64"/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7" name="Google Shape;3120;p64"/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1498" name="Google Shape;3121;p64"/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3122;p64"/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8" name="Google Shape;3123;p64"/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1496" name="Google Shape;3124;p64"/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3125;p64"/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9" name="Google Shape;3126;p64"/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1494" name="Google Shape;3127;p64"/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3128;p64"/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0" name="Google Shape;3129;p64"/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1492" name="Google Shape;3130;p64"/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3131;p64"/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1" name="Google Shape;3132;p64"/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1490" name="Google Shape;3133;p64"/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3134;p64"/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2" name="Google Shape;3135;p64"/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1488" name="Google Shape;3136;p64"/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3137;p64"/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3" name="Google Shape;3138;p64"/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1486" name="Google Shape;3139;p64"/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3140;p64"/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4" name="Google Shape;3141;p64"/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1484" name="Google Shape;3142;p64"/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3143;p64"/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5" name="Google Shape;3144;p64"/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1482" name="Google Shape;3145;p64"/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3146;p64"/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6" name="Google Shape;3147;p64"/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1480" name="Google Shape;3148;p64"/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3149;p64"/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7" name="Google Shape;3150;p64"/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1478" name="Google Shape;3151;p64"/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3152;p64"/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48" name="Google Shape;3153;p64"/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</p:grpSpPr>
          <p:sp>
            <p:nvSpPr>
              <p:cNvPr id="1044" name="Google Shape;3154;p64"/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noFill/>
              <a:ln w="1825" cap="flat" cmpd="sng">
                <a:solidFill>
                  <a:srgbClr val="1A0E31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5" name="Google Shape;3155;p64"/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1363" name="Google Shape;3156;p64"/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3157;p64"/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65" name="Google Shape;3158;p64"/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1366" name="Google Shape;3159;p64"/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1A0E31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7" name="Google Shape;3160;p64"/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1A0E31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368" name="Google Shape;3161;p64"/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1369" name="Google Shape;3162;p64"/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1A0E3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0" name="Google Shape;3163;p64"/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1A0E3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1" name="Google Shape;3164;p64"/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1A0E3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2" name="Google Shape;3165;p64"/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1A0E3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3" name="Google Shape;3166;p64"/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1A0E3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4" name="Google Shape;3167;p64"/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1A0E3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5" name="Google Shape;3168;p64"/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1A0E3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6" name="Google Shape;3169;p64"/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1A0E31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377" name="Google Shape;3170;p64"/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1378" name="Google Shape;3171;p64"/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79" name="Google Shape;3172;p64"/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0" name="Google Shape;3173;p64"/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1" name="Google Shape;3174;p64"/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2" name="Google Shape;3175;p64"/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3" name="Google Shape;3176;p64"/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4" name="Google Shape;3177;p64"/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5" name="Google Shape;3178;p64"/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6" name="Google Shape;3179;p64"/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7" name="Google Shape;3180;p64"/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8" name="Google Shape;3181;p64"/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89" name="Google Shape;3182;p64"/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90" name="Google Shape;3183;p64"/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391" name="Google Shape;3184;p64"/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1A0E31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392" name="Google Shape;3185;p64"/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1393" name="Google Shape;3186;p64"/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94" name="Google Shape;3187;p64"/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95" name="Google Shape;3188;p64"/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96" name="Google Shape;3189;p64"/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97" name="Google Shape;3190;p64"/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98" name="Google Shape;3191;p64"/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99" name="Google Shape;3192;p64"/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00" name="Google Shape;3193;p64"/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01" name="Google Shape;3194;p64"/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02" name="Google Shape;3195;p64"/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03" name="Google Shape;3196;p64"/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04" name="Google Shape;3197;p64"/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05" name="Google Shape;3198;p64"/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06" name="Google Shape;3199;p64"/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07" name="Google Shape;3200;p64"/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08" name="Google Shape;3201;p64"/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09" name="Google Shape;3202;p64"/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10" name="Google Shape;3203;p64"/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11" name="Google Shape;3204;p64"/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12" name="Google Shape;3205;p64"/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13" name="Google Shape;3206;p64"/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14" name="Google Shape;3207;p64"/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15" name="Google Shape;3208;p64"/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16" name="Google Shape;3209;p64"/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grpSp>
                      <p:nvGrpSpPr>
                        <p:cNvPr id="1417" name="Google Shape;3210;p64"/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1419" name="Google Shape;3211;p64"/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noFill/>
                          <a:ln w="1825" cap="flat" cmpd="sng">
                            <a:solidFill>
                              <a:srgbClr val="1A0E31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grpSp>
                        <p:nvGrpSpPr>
                          <p:cNvPr id="1420" name="Google Shape;3212;p64"/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1421" name="Google Shape;3213;p64"/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1A0E3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422" name="Google Shape;3214;p64"/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1A0E3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423" name="Google Shape;3215;p64"/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1A0E3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424" name="Google Shape;3216;p64"/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1A0E3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425" name="Google Shape;3217;p64"/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1A0E3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426" name="Google Shape;3218;p64"/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1A0E3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427" name="Google Shape;3219;p64"/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1A0E3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grpSp>
                          <p:nvGrpSpPr>
                            <p:cNvPr id="1428" name="Google Shape;3220;p64"/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1432" name="Google Shape;3221;p64"/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433" name="Google Shape;3222;p64"/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434" name="Google Shape;3223;p64"/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435" name="Google Shape;3224;p64"/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436" name="Google Shape;3225;p64"/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437" name="Google Shape;3226;p64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438" name="Google Shape;3227;p64"/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439" name="Google Shape;3228;p64"/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440" name="Google Shape;3229;p64"/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441" name="Google Shape;3230;p64"/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442" name="Google Shape;3231;p64"/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443" name="Google Shape;3232;p64"/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1444" name="Google Shape;3233;p64"/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1A0E31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1445" name="Google Shape;3234;p64"/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1446" name="Google Shape;3235;p64"/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1A0E31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1447" name="Google Shape;3236;p64"/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1A0E31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1448" name="Google Shape;3237;p64"/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1A0E31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1449" name="Google Shape;3238;p64"/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1A0E31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1450" name="Google Shape;3239;p64"/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1A0E31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1451" name="Google Shape;3240;p64"/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1A0E31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1452" name="Google Shape;3241;p64"/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1A0E31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grpSp>
                              <p:nvGrpSpPr>
                                <p:cNvPr id="1453" name="Google Shape;3242;p64"/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1454" name="Google Shape;3243;p64"/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1A0E31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1455" name="Google Shape;3244;p64"/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1A0E31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1456" name="Google Shape;3245;p64"/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1A0E31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1457" name="Google Shape;3246;p64"/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1A0E31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1458" name="Google Shape;3247;p64"/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1A0E31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grpSp>
                                <p:nvGrpSpPr>
                                  <p:cNvPr id="1459" name="Google Shape;3248;p64"/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1460" name="Google Shape;3249;p6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1A0E31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1461" name="Google Shape;3250;p6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1A0E31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1462" name="Google Shape;3251;p6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1A0E31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1463" name="Google Shape;3252;p6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1A0E31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1429" name="Google Shape;3253;p64"/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1A0E3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430" name="Google Shape;3254;p64"/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1A0E3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1431" name="Google Shape;3255;p64"/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1A0E31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</p:grpSp>
                    </p:grpSp>
                    <p:sp>
                      <p:nvSpPr>
                        <p:cNvPr id="1418" name="Google Shape;3256;p64"/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1A0E31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046" name="Google Shape;3257;p64"/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1361" name="Google Shape;3258;p64"/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3259;p64"/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7" name="Google Shape;3260;p64"/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1359" name="Google Shape;3261;p64"/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3262;p64"/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8" name="Google Shape;3263;p64"/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1357" name="Google Shape;3264;p64"/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3265;p64"/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9" name="Google Shape;3266;p64"/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1355" name="Google Shape;3267;p64"/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3268;p64"/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0" name="Google Shape;3269;p64"/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1353" name="Google Shape;3270;p64"/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3271;p64"/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1" name="Google Shape;3272;p64"/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1351" name="Google Shape;3273;p64"/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3274;p64"/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2" name="Google Shape;3275;p64"/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1349" name="Google Shape;3276;p64"/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3277;p64"/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3" name="Google Shape;3278;p64"/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1347" name="Google Shape;3279;p64"/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3280;p64"/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4" name="Google Shape;3281;p64"/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1345" name="Google Shape;3282;p64"/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3283;p64"/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5" name="Google Shape;3284;p64"/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1343" name="Google Shape;3285;p64"/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3286;p64"/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6" name="Google Shape;3287;p64"/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1341" name="Google Shape;3288;p64"/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3289;p64"/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7" name="Google Shape;3290;p64"/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1339" name="Google Shape;3291;p64"/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3292;p64"/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8" name="Google Shape;3293;p64"/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1337" name="Google Shape;3294;p64"/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3295;p64"/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9" name="Google Shape;3296;p64"/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1335" name="Google Shape;3297;p64"/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3298;p64"/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0" name="Google Shape;3299;p64"/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1333" name="Google Shape;3300;p64"/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3301;p64"/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1" name="Google Shape;3302;p64"/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1331" name="Google Shape;3303;p64"/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3304;p64"/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2" name="Google Shape;3305;p64"/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1329" name="Google Shape;3306;p64"/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3307;p64"/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3" name="Google Shape;3308;p64"/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1327" name="Google Shape;3309;p64"/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3310;p64"/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4" name="Google Shape;3311;p64"/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1325" name="Google Shape;3312;p64"/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3313;p64"/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5" name="Google Shape;3314;p64"/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1323" name="Google Shape;3315;p64"/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3316;p64"/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6" name="Google Shape;3317;p64"/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1321" name="Google Shape;3318;p64"/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3319;p64"/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7" name="Google Shape;3320;p64"/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1319" name="Google Shape;3321;p64"/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3322;p64"/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8" name="Google Shape;3323;p64"/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1317" name="Google Shape;3324;p64"/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3325;p64"/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9" name="Google Shape;3326;p64"/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1315" name="Google Shape;3327;p64"/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3328;p64"/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0" name="Google Shape;3329;p64"/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1313" name="Google Shape;3330;p64"/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3331;p64"/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1" name="Google Shape;3332;p64"/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1311" name="Google Shape;3333;p64"/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" name="Google Shape;3334;p64"/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2" name="Google Shape;3335;p64"/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1309" name="Google Shape;3336;p64"/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" name="Google Shape;3337;p64"/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3" name="Google Shape;3338;p64"/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1307" name="Google Shape;3339;p64"/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3340;p64"/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4" name="Google Shape;3341;p64"/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1305" name="Google Shape;3342;p64"/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3343;p64"/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5" name="Google Shape;3344;p64"/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1303" name="Google Shape;3345;p64"/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3346;p64"/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6" name="Google Shape;3347;p64"/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1301" name="Google Shape;3348;p64"/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3349;p64"/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7" name="Google Shape;3350;p64"/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1299" name="Google Shape;3351;p64"/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3352;p64"/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8" name="Google Shape;3353;p64"/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1297" name="Google Shape;3354;p64"/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3355;p64"/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9" name="Google Shape;3356;p64"/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1295" name="Google Shape;3357;p64"/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3358;p64"/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0" name="Google Shape;3359;p64"/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1293" name="Google Shape;3360;p64"/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3361;p64"/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1" name="Google Shape;3362;p64"/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1291" name="Google Shape;3363;p64"/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3364;p64"/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2" name="Google Shape;3365;p64"/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1289" name="Google Shape;3366;p64"/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3367;p64"/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3" name="Google Shape;3368;p64"/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1287" name="Google Shape;3369;p64"/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3370;p64"/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4" name="Google Shape;3371;p64"/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1285" name="Google Shape;3372;p64"/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3373;p64"/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5" name="Google Shape;3374;p64"/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1283" name="Google Shape;3375;p64"/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3376;p64"/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6" name="Google Shape;3377;p64"/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1281" name="Google Shape;3378;p64"/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3379;p64"/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7" name="Google Shape;3380;p64"/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1279" name="Google Shape;3381;p64"/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3382;p64"/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8" name="Google Shape;3383;p64"/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1277" name="Google Shape;3384;p64"/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3385;p64"/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9" name="Google Shape;3386;p64"/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1275" name="Google Shape;3387;p64"/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3388;p64"/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0" name="Google Shape;3389;p64"/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1273" name="Google Shape;3390;p64"/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3391;p64"/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1" name="Google Shape;3392;p64"/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1271" name="Google Shape;3393;p64"/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3394;p64"/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2" name="Google Shape;3395;p64"/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1269" name="Google Shape;3396;p64"/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3397;p64"/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3" name="Google Shape;3398;p64"/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1267" name="Google Shape;3399;p64"/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3400;p64"/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4" name="Google Shape;3401;p64"/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1265" name="Google Shape;3402;p64"/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3403;p64"/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5" name="Google Shape;3404;p64"/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1263" name="Google Shape;3405;p64"/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3406;p64"/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6" name="Google Shape;3407;p64"/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1261" name="Google Shape;3408;p64"/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3409;p64"/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7" name="Google Shape;3410;p64"/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1259" name="Google Shape;3411;p64"/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3412;p64"/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8" name="Google Shape;3413;p64"/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1257" name="Google Shape;3414;p64"/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3415;p64"/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9" name="Google Shape;3416;p64"/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1255" name="Google Shape;3417;p64"/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3418;p64"/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00" name="Google Shape;3419;p64"/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1253" name="Google Shape;3420;p64"/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3421;p64"/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01" name="Google Shape;3422;p64"/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1251" name="Google Shape;3423;p64"/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3424;p64"/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02" name="Google Shape;3425;p64"/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1249" name="Google Shape;3426;p64"/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3427;p64"/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03" name="Google Shape;3428;p64"/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1247" name="Google Shape;3429;p64"/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3430;p64"/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04" name="Google Shape;3431;p64"/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1245" name="Google Shape;3432;p64"/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3433;p64"/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05" name="Google Shape;3434;p64"/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1243" name="Google Shape;3435;p64"/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3436;p64"/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06" name="Google Shape;3437;p64"/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1241" name="Google Shape;3438;p64"/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3439;p64"/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07" name="Google Shape;3440;p64"/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1239" name="Google Shape;3441;p64"/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3442;p64"/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08" name="Google Shape;3443;p64"/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3444;p64"/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0" name="Google Shape;3445;p64"/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1237" name="Google Shape;3446;p64"/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3447;p64"/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11" name="Google Shape;3448;p64"/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1235" name="Google Shape;3449;p64"/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3450;p64"/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2" name="Google Shape;3451;p64"/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3452;p64"/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4" name="Google Shape;3453;p64"/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1233" name="Google Shape;3454;p64"/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3455;p64"/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15" name="Google Shape;3456;p64"/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1231" name="Google Shape;3457;p64"/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3458;p64"/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16" name="Google Shape;3459;p64"/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1229" name="Google Shape;3460;p64"/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3461;p64"/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17" name="Google Shape;3462;p64"/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1227" name="Google Shape;3463;p64"/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3464;p64"/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18" name="Google Shape;3465;p64"/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1225" name="Google Shape;3466;p64"/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3467;p64"/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19" name="Google Shape;3468;p64"/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1223" name="Google Shape;3469;p64"/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3470;p64"/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20" name="Google Shape;3471;p64"/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1221" name="Google Shape;3472;p64"/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3473;p64"/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21" name="Google Shape;3474;p64"/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1219" name="Google Shape;3475;p64"/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3476;p64"/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22" name="Google Shape;3477;p64"/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1217" name="Google Shape;3478;p64"/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8" name="Google Shape;3479;p64"/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23" name="Google Shape;3480;p64"/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1215" name="Google Shape;3481;p64"/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3482;p64"/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24" name="Google Shape;3483;p64"/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1213" name="Google Shape;3484;p64"/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3485;p64"/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25" name="Google Shape;3486;p64"/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1211" name="Google Shape;3487;p64"/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3488;p64"/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26" name="Google Shape;3489;p64"/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3490;p64"/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8" name="Google Shape;3491;p64"/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1209" name="Google Shape;3492;p64"/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3493;p64"/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29" name="Google Shape;3494;p64"/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1207" name="Google Shape;3495;p64"/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3496;p64"/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0" name="Google Shape;3497;p64"/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1205" name="Google Shape;3498;p64"/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3499;p64"/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1" name="Google Shape;3500;p64"/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1203" name="Google Shape;3501;p64"/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3502;p64"/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2" name="Google Shape;3503;p64"/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1201" name="Google Shape;3504;p64"/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3505;p64"/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3506;p64"/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1199" name="Google Shape;3507;p64"/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3508;p64"/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4" name="Google Shape;3509;p64"/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1197" name="Google Shape;3510;p64"/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3511;p64"/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5" name="Google Shape;3512;p64"/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1195" name="Google Shape;3513;p64"/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3514;p64"/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6" name="Google Shape;3515;p64"/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1193" name="Google Shape;3516;p64"/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3517;p64"/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7" name="Google Shape;3518;p64"/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1191" name="Google Shape;3519;p64"/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3520;p64"/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8" name="Google Shape;3521;p64"/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1189" name="Google Shape;3522;p64"/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3523;p64"/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9" name="Google Shape;3524;p64"/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1187" name="Google Shape;3525;p64"/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3526;p64"/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0" name="Google Shape;3527;p64"/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1185" name="Google Shape;3528;p64"/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3529;p64"/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1" name="Google Shape;3530;p64"/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1183" name="Google Shape;3531;p64"/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3532;p64"/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2" name="Google Shape;3533;p64"/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1181" name="Google Shape;3534;p64"/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3535;p64"/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3" name="Google Shape;3536;p64"/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1179" name="Google Shape;3537;p64"/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3538;p64"/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4" name="Google Shape;3539;p64"/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1177" name="Google Shape;3540;p64"/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3541;p64"/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5" name="Google Shape;3542;p64"/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1175" name="Google Shape;3543;p64"/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3544;p64"/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6" name="Google Shape;3545;p64"/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1173" name="Google Shape;3546;p64"/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3547;p64"/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7" name="Google Shape;3548;p64"/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1171" name="Google Shape;3549;p64"/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3550;p64"/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8" name="Google Shape;3551;p64"/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1169" name="Google Shape;3552;p64"/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3553;p64"/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9" name="Google Shape;3554;p64"/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1167" name="Google Shape;3555;p64"/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3556;p64"/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0" name="Google Shape;3557;p64"/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1165" name="Google Shape;3558;p64"/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3559;p64"/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1" name="Google Shape;3560;p64"/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1163" name="Google Shape;3561;p64"/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3562;p64"/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52" name="Google Shape;3563;p64"/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3564;p64"/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4" name="Google Shape;3565;p64"/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1161" name="Google Shape;3566;p64"/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3567;p64"/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5" name="Google Shape;3568;p64"/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1159" name="Google Shape;3569;p64"/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3570;p64"/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6" name="Google Shape;3571;p64"/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1157" name="Google Shape;3572;p64"/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3573;p64"/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49" name="Google Shape;3574;p64"/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</p:grpSpPr>
          <p:grpSp>
            <p:nvGrpSpPr>
              <p:cNvPr id="850" name="Google Shape;3575;p64"/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</p:grpSpPr>
            <p:sp>
              <p:nvSpPr>
                <p:cNvPr id="988" name="Google Shape;3576;p64"/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3577;p64"/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3578;p64"/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3579;p64"/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3580;p64"/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3581;p64"/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3582;p64"/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3583;p64"/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3584;p64"/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3585;p64"/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3586;p64"/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3587;p64"/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3588;p64"/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3589;p64"/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3590;p64"/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3591;p64"/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3592;p64"/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3593;p64"/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3594;p64"/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3595;p64"/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3596;p64"/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3597;p64"/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3598;p64"/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3599;p64"/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3600;p64"/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3601;p64"/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3602;p64"/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3603;p64"/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3604;p64"/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3605;p64"/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3606;p64"/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3607;p64"/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3608;p64"/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3609;p64"/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3610;p64"/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3611;p64"/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3612;p64"/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3613;p64"/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3614;p64"/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3615;p64"/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3616;p64"/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3617;p64"/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3618;p64"/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3619;p64"/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3620;p64"/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3621;p64"/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3622;p64"/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3623;p64"/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3624;p64"/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3625;p64"/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3626;p64"/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3627;p64"/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3628;p64"/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3629;p64"/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3630;p64"/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3631;p64"/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noFill/>
                <a:ln w="1825" cap="flat" cmpd="sng">
                  <a:solidFill>
                    <a:srgbClr val="1A0E31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1" name="Google Shape;3632;p64"/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986" name="Google Shape;3633;p64"/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3634;p64"/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2" name="Google Shape;3635;p64"/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984" name="Google Shape;3636;p64"/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3637;p64"/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3" name="Google Shape;3638;p64"/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982" name="Google Shape;3639;p64"/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3640;p64"/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4" name="Google Shape;3641;p64"/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980" name="Google Shape;3642;p64"/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3643;p64"/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5" name="Google Shape;3644;p64"/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978" name="Google Shape;3645;p64"/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3646;p64"/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6" name="Google Shape;3647;p64"/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976" name="Google Shape;3648;p64"/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3649;p64"/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7" name="Google Shape;3650;p64"/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974" name="Google Shape;3651;p64"/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3652;p64"/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8" name="Google Shape;3653;p64"/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972" name="Google Shape;3654;p64"/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3655;p64"/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9" name="Google Shape;3656;p64"/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970" name="Google Shape;3657;p64"/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3658;p64"/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0" name="Google Shape;3659;p64"/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968" name="Google Shape;3660;p64"/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3661;p64"/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1" name="Google Shape;3662;p64"/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966" name="Google Shape;3663;p64"/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3664;p64"/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62" name="Google Shape;3665;p64"/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3666;p64"/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rgbClr val="1A0E3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4" name="Google Shape;3667;p64"/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964" name="Google Shape;3668;p64"/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3669;p64"/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5" name="Google Shape;3670;p64"/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962" name="Google Shape;3671;p64"/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3672;p64"/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6" name="Google Shape;3673;p64"/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960" name="Google Shape;3674;p64"/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3675;p64"/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7" name="Google Shape;3676;p64"/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958" name="Google Shape;3677;p64"/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3678;p64"/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8" name="Google Shape;3679;p64"/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956" name="Google Shape;3680;p64"/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3681;p64"/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9" name="Google Shape;3682;p64"/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954" name="Google Shape;3683;p64"/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3684;p64"/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0" name="Google Shape;3685;p64"/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952" name="Google Shape;3686;p64"/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3687;p64"/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1" name="Google Shape;3688;p64"/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950" name="Google Shape;3689;p64"/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3690;p64"/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2" name="Google Shape;3691;p64"/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948" name="Google Shape;3692;p64"/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3693;p64"/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3" name="Google Shape;3694;p64"/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946" name="Google Shape;3695;p64"/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3696;p64"/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4" name="Google Shape;3697;p64"/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944" name="Google Shape;3698;p64"/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3699;p64"/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5" name="Google Shape;3700;p64"/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942" name="Google Shape;3701;p64"/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3702;p64"/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6" name="Google Shape;3703;p64"/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940" name="Google Shape;3704;p64"/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3705;p64"/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7" name="Google Shape;3706;p64"/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938" name="Google Shape;3707;p64"/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3708;p64"/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8" name="Google Shape;3709;p64"/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936" name="Google Shape;3710;p64"/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3711;p64"/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9" name="Google Shape;3712;p64"/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934" name="Google Shape;3713;p64"/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3714;p64"/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0" name="Google Shape;3715;p64"/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932" name="Google Shape;3716;p64"/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3717;p64"/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1" name="Google Shape;3718;p64"/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930" name="Google Shape;3719;p64"/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3720;p64"/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2" name="Google Shape;3721;p64"/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928" name="Google Shape;3722;p64"/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3723;p64"/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3" name="Google Shape;3724;p64"/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926" name="Google Shape;3725;p64"/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3726;p64"/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4" name="Google Shape;3727;p64"/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924" name="Google Shape;3728;p64"/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3729;p64"/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5" name="Google Shape;3730;p64"/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922" name="Google Shape;3731;p64"/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3732;p64"/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6" name="Google Shape;3733;p64"/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920" name="Google Shape;3734;p64"/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3735;p64"/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3736;p64"/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918" name="Google Shape;3737;p64"/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3738;p64"/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8" name="Google Shape;3739;p64"/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916" name="Google Shape;3740;p64"/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3741;p64"/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9" name="Google Shape;3742;p64"/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914" name="Google Shape;3743;p64"/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3744;p64"/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0" name="Google Shape;3745;p64"/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912" name="Google Shape;3746;p64"/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3747;p64"/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1" name="Google Shape;3748;p64"/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910" name="Google Shape;3749;p64"/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3750;p64"/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2" name="Google Shape;3751;p64"/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908" name="Google Shape;3752;p64"/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3753;p64"/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3" name="Google Shape;3754;p64"/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906" name="Google Shape;3755;p64"/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3756;p64"/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4" name="Google Shape;3757;p64"/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904" name="Google Shape;3758;p64"/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3759;p64"/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5" name="Google Shape;3760;p64"/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902" name="Google Shape;3761;p64"/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3762;p64"/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6" name="Google Shape;3763;p64"/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900" name="Google Shape;3764;p64"/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3765;p64"/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7" name="Google Shape;3766;p64"/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898" name="Google Shape;3767;p64"/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3768;p64"/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solidFill>
                    <a:srgbClr val="1A0E3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" name="Google Shape;309;p34"/>
          <p:cNvSpPr/>
          <p:nvPr/>
        </p:nvSpPr>
        <p:spPr>
          <a:xfrm>
            <a:off x="6014623" y="4197297"/>
            <a:ext cx="516000" cy="516000"/>
          </a:xfrm>
          <a:prstGeom prst="star4">
            <a:avLst>
              <a:gd name="adj" fmla="val 14166"/>
            </a:avLst>
          </a:prstGeom>
          <a:solidFill>
            <a:schemeClr val="bg1"/>
          </a:solidFill>
          <a:ln w="19050" cap="flat" cmpd="sng">
            <a:solidFill>
              <a:srgbClr val="1A0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09;p34"/>
          <p:cNvSpPr/>
          <p:nvPr/>
        </p:nvSpPr>
        <p:spPr>
          <a:xfrm>
            <a:off x="1379048" y="4524550"/>
            <a:ext cx="360632" cy="377494"/>
          </a:xfrm>
          <a:prstGeom prst="star4">
            <a:avLst>
              <a:gd name="adj" fmla="val 14166"/>
            </a:avLst>
          </a:prstGeom>
          <a:solidFill>
            <a:schemeClr val="bg1"/>
          </a:solidFill>
          <a:ln w="19050" cap="flat" cmpd="sng">
            <a:solidFill>
              <a:srgbClr val="1A0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09;p34"/>
          <p:cNvSpPr/>
          <p:nvPr/>
        </p:nvSpPr>
        <p:spPr>
          <a:xfrm>
            <a:off x="-135972" y="3510139"/>
            <a:ext cx="360632" cy="377494"/>
          </a:xfrm>
          <a:prstGeom prst="star4">
            <a:avLst>
              <a:gd name="adj" fmla="val 14166"/>
            </a:avLst>
          </a:prstGeom>
          <a:solidFill>
            <a:schemeClr val="bg1"/>
          </a:solidFill>
          <a:ln w="19050" cap="flat" cmpd="sng">
            <a:solidFill>
              <a:srgbClr val="1A0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1" name="Google Shape;1371;p64"/>
          <p:cNvGrpSpPr/>
          <p:nvPr/>
        </p:nvGrpSpPr>
        <p:grpSpPr>
          <a:xfrm>
            <a:off x="443773" y="4078290"/>
            <a:ext cx="576302" cy="511871"/>
            <a:chOff x="6644304" y="3073628"/>
            <a:chExt cx="576302" cy="511871"/>
          </a:xfrm>
        </p:grpSpPr>
        <p:grpSp>
          <p:nvGrpSpPr>
            <p:cNvPr id="1652" name="Google Shape;1372;p64"/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</p:grpSpPr>
          <p:grpSp>
            <p:nvGrpSpPr>
              <p:cNvPr id="1654" name="Google Shape;1373;p64"/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</p:grpSpPr>
            <p:sp>
              <p:nvSpPr>
                <p:cNvPr id="1659" name="Google Shape;1374;p64"/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0" name="Google Shape;1375;p64"/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376;p64"/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377;p64"/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378;p64"/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bg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55" name="Google Shape;1379;p64"/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380;p64"/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381;p64"/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382;p64"/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3" name="Google Shape;1383;p64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4" name="Google Shape;1371;p64"/>
          <p:cNvGrpSpPr/>
          <p:nvPr/>
        </p:nvGrpSpPr>
        <p:grpSpPr>
          <a:xfrm>
            <a:off x="1002881" y="370060"/>
            <a:ext cx="222704" cy="266035"/>
            <a:chOff x="6644304" y="3073628"/>
            <a:chExt cx="576302" cy="511871"/>
          </a:xfrm>
          <a:solidFill>
            <a:schemeClr val="bg1"/>
          </a:solidFill>
        </p:grpSpPr>
        <p:grpSp>
          <p:nvGrpSpPr>
            <p:cNvPr id="1665" name="Google Shape;1372;p64"/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  <a:grpFill/>
          </p:grpSpPr>
          <p:grpSp>
            <p:nvGrpSpPr>
              <p:cNvPr id="1667" name="Google Shape;1373;p64"/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  <a:grpFill/>
            </p:grpSpPr>
            <p:sp>
              <p:nvSpPr>
                <p:cNvPr id="1672" name="Google Shape;1374;p64"/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375;p64"/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376;p64"/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377;p64"/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378;p64"/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68" name="Google Shape;1379;p64"/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380;p64"/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381;p64"/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382;p64"/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6" name="Google Shape;1383;p64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1A0E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371;p64"/>
          <p:cNvGrpSpPr/>
          <p:nvPr/>
        </p:nvGrpSpPr>
        <p:grpSpPr>
          <a:xfrm>
            <a:off x="8103762" y="1991282"/>
            <a:ext cx="576302" cy="511871"/>
            <a:chOff x="6644304" y="3073628"/>
            <a:chExt cx="576302" cy="511871"/>
          </a:xfrm>
          <a:solidFill>
            <a:schemeClr val="bg1"/>
          </a:solidFill>
        </p:grpSpPr>
        <p:grpSp>
          <p:nvGrpSpPr>
            <p:cNvPr id="1678" name="Google Shape;1372;p64"/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  <a:grpFill/>
          </p:grpSpPr>
          <p:grpSp>
            <p:nvGrpSpPr>
              <p:cNvPr id="1680" name="Google Shape;1373;p64"/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  <a:grpFill/>
            </p:grpSpPr>
            <p:sp>
              <p:nvSpPr>
                <p:cNvPr id="1685" name="Google Shape;1374;p64"/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375;p64"/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1376;p64"/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377;p64"/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378;p64"/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81" name="Google Shape;1379;p64"/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380;p64"/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381;p64"/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382;p64"/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9" name="Google Shape;1383;p64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1A0E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371;p64"/>
          <p:cNvGrpSpPr/>
          <p:nvPr/>
        </p:nvGrpSpPr>
        <p:grpSpPr>
          <a:xfrm>
            <a:off x="1875099" y="3766955"/>
            <a:ext cx="274289" cy="282531"/>
            <a:chOff x="6644304" y="3073628"/>
            <a:chExt cx="576302" cy="511871"/>
          </a:xfrm>
          <a:solidFill>
            <a:schemeClr val="bg1"/>
          </a:solidFill>
        </p:grpSpPr>
        <p:grpSp>
          <p:nvGrpSpPr>
            <p:cNvPr id="1691" name="Google Shape;1372;p64"/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  <a:grpFill/>
          </p:grpSpPr>
          <p:grpSp>
            <p:nvGrpSpPr>
              <p:cNvPr id="1693" name="Google Shape;1373;p64"/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  <a:grpFill/>
            </p:grpSpPr>
            <p:sp>
              <p:nvSpPr>
                <p:cNvPr id="1698" name="Google Shape;1374;p64"/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375;p64"/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376;p64"/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1" name="Google Shape;1377;p64"/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378;p64"/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94" name="Google Shape;1379;p64"/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380;p64"/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381;p64"/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382;p64"/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2" name="Google Shape;1383;p64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1A0E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371;p64"/>
          <p:cNvGrpSpPr/>
          <p:nvPr/>
        </p:nvGrpSpPr>
        <p:grpSpPr>
          <a:xfrm>
            <a:off x="7810522" y="-235977"/>
            <a:ext cx="576302" cy="511871"/>
            <a:chOff x="6644304" y="3073628"/>
            <a:chExt cx="576302" cy="511871"/>
          </a:xfrm>
          <a:solidFill>
            <a:schemeClr val="bg1"/>
          </a:solidFill>
        </p:grpSpPr>
        <p:grpSp>
          <p:nvGrpSpPr>
            <p:cNvPr id="1704" name="Google Shape;1372;p64"/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  <a:grpFill/>
          </p:grpSpPr>
          <p:grpSp>
            <p:nvGrpSpPr>
              <p:cNvPr id="1706" name="Google Shape;1373;p64"/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  <a:grpFill/>
            </p:grpSpPr>
            <p:sp>
              <p:nvSpPr>
                <p:cNvPr id="1711" name="Google Shape;1374;p64"/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375;p64"/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376;p64"/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377;p64"/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378;p64"/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grp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07" name="Google Shape;1379;p64"/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380;p64"/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381;p64"/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382;p64"/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5" name="Google Shape;1383;p64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1A0E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9" name="Google Shape;1371;p64"/>
          <p:cNvGrpSpPr/>
          <p:nvPr/>
        </p:nvGrpSpPr>
        <p:grpSpPr>
          <a:xfrm>
            <a:off x="1984833" y="771867"/>
            <a:ext cx="576302" cy="511871"/>
            <a:chOff x="6644304" y="3073628"/>
            <a:chExt cx="576302" cy="511871"/>
          </a:xfrm>
        </p:grpSpPr>
        <p:grpSp>
          <p:nvGrpSpPr>
            <p:cNvPr id="1730" name="Google Shape;1372;p64"/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</p:grpSpPr>
          <p:grpSp>
            <p:nvGrpSpPr>
              <p:cNvPr id="1732" name="Google Shape;1373;p64"/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</p:grpSpPr>
            <p:sp>
              <p:nvSpPr>
                <p:cNvPr id="1737" name="Google Shape;1374;p64"/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375;p64"/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376;p64"/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377;p64"/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378;p64"/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33" name="Google Shape;1379;p64"/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380;p64"/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381;p64"/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382;p64"/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1" name="Google Shape;1383;p64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1A0E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1416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8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310;p34"/>
          <p:cNvSpPr/>
          <p:nvPr/>
        </p:nvSpPr>
        <p:spPr>
          <a:xfrm flipV="1">
            <a:off x="6793678" y="1094700"/>
            <a:ext cx="2889407" cy="1213137"/>
          </a:xfrm>
          <a:prstGeom prst="flowChartSummingJunction">
            <a:avLst/>
          </a:prstGeom>
          <a:solidFill>
            <a:schemeClr val="bg1"/>
          </a:solidFill>
          <a:ln w="19050" cap="flat" cmpd="sng">
            <a:solidFill>
              <a:srgbClr val="1A0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466990" y="829562"/>
            <a:ext cx="1640704" cy="346094"/>
          </a:xfrm>
          <a:prstGeom prst="rect">
            <a:avLst/>
          </a:prstGeom>
          <a:solidFill>
            <a:srgbClr val="795797"/>
          </a:solidFill>
          <a:ln w="19050"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8033" y="846307"/>
            <a:ext cx="1318615" cy="329349"/>
          </a:xfrm>
          <a:prstGeom prst="rect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id-ID" sz="1200" kern="1200" dirty="0">
                <a:solidFill>
                  <a:prstClr val="white"/>
                </a:solidFill>
                <a:latin typeface="Source Sans Pro" panose="020B0503030403020204" pitchFamily="34" charset="0"/>
              </a:rPr>
              <a:t>int lulus (int y)</a:t>
            </a:r>
            <a:endParaRPr lang="en-US" sz="1200" kern="1200" dirty="0">
              <a:solidFill>
                <a:prstClr val="white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6990" y="1365835"/>
            <a:ext cx="1640704" cy="670868"/>
          </a:xfrm>
          <a:prstGeom prst="rect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Int *ylulus = &amp;y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algn="ctr"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Int naik, turun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algn="ctr"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char jawab1, jawab2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</p:txBody>
      </p:sp>
      <p:sp>
        <p:nvSpPr>
          <p:cNvPr id="8" name="Parallelogram 7"/>
          <p:cNvSpPr/>
          <p:nvPr/>
        </p:nvSpPr>
        <p:spPr>
          <a:xfrm>
            <a:off x="2788641" y="2226883"/>
            <a:ext cx="2997399" cy="609287"/>
          </a:xfrm>
          <a:prstGeom prst="parallelogram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</a:pPr>
            <a:r>
              <a:rPr lang="id-ID" sz="1050" kern="1200" dirty="0">
                <a:solidFill>
                  <a:prstClr val="white"/>
                </a:solidFill>
                <a:latin typeface="Bahnschrift" panose="020B0502040204020203" pitchFamily="34" charset="0"/>
              </a:rPr>
              <a:t>Write (“Apakah Nilai yang Diubah Mempengaruhi Kelulusan (Y/T)? = ")</a:t>
            </a:r>
            <a:endParaRPr lang="en-US" sz="1050" kern="1200" dirty="0">
              <a:solidFill>
                <a:prstClr val="white"/>
              </a:solidFill>
              <a:latin typeface="Bahnschrift" panose="020B0502040204020203" pitchFamily="34" charset="0"/>
            </a:endParaRPr>
          </a:p>
          <a:p>
            <a:pPr defTabSz="685800">
              <a:buClrTx/>
            </a:pPr>
            <a:r>
              <a:rPr lang="id-ID" sz="1050" kern="1200" dirty="0">
                <a:solidFill>
                  <a:prstClr val="white"/>
                </a:solidFill>
                <a:latin typeface="Bahnschrift" panose="020B0502040204020203" pitchFamily="34" charset="0"/>
              </a:rPr>
              <a:t>Read (</a:t>
            </a:r>
            <a:r>
              <a:rPr lang="id-ID" sz="1050" kern="1200" dirty="0" smtClean="0">
                <a:solidFill>
                  <a:prstClr val="white"/>
                </a:solidFill>
                <a:latin typeface="Bahnschrift" panose="020B0502040204020203" pitchFamily="34" charset="0"/>
              </a:rPr>
              <a:t>jawab1)</a:t>
            </a:r>
            <a:endParaRPr lang="en-US" sz="1050" kern="1200" dirty="0">
              <a:solidFill>
                <a:prstClr val="white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0526" y="3026350"/>
            <a:ext cx="2073631" cy="426361"/>
          </a:xfrm>
          <a:prstGeom prst="rect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id-ID" sz="1050" kern="1200" dirty="0">
                <a:solidFill>
                  <a:prstClr val="white"/>
                </a:solidFill>
                <a:latin typeface="Bahnschrift" panose="020B0502040204020203" pitchFamily="34" charset="0"/>
              </a:rPr>
              <a:t>If ( jawab1 == ‘Y’ || jawab1 == ‘y’)</a:t>
            </a:r>
            <a:endParaRPr lang="en-US" sz="1050" kern="1200" dirty="0">
              <a:solidFill>
                <a:prstClr val="white"/>
              </a:solidFill>
              <a:latin typeface="Bahnschrift" panose="020B0502040204020203" pitchFamily="34" charset="0"/>
            </a:endParaRPr>
          </a:p>
          <a:p>
            <a:pPr algn="ctr" defTabSz="685800">
              <a:buClrTx/>
            </a:pPr>
            <a:r>
              <a:rPr lang="id-ID" sz="1050" kern="1200" dirty="0">
                <a:solidFill>
                  <a:prstClr val="white"/>
                </a:solidFill>
                <a:latin typeface="Bahnschrift" panose="020B0502040204020203" pitchFamily="34" charset="0"/>
              </a:rPr>
              <a:t>do {</a:t>
            </a:r>
            <a:endParaRPr lang="en-US" sz="1050" kern="1200" dirty="0">
              <a:solidFill>
                <a:prstClr val="white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Parallelogram 9"/>
          <p:cNvSpPr/>
          <p:nvPr/>
        </p:nvSpPr>
        <p:spPr>
          <a:xfrm>
            <a:off x="2788641" y="3642891"/>
            <a:ext cx="2997399" cy="609287"/>
          </a:xfrm>
          <a:prstGeom prst="parallelogram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Write ("Apakah Nilai Kelulusan Menjadi Lebih Tinggi (Y/T)? = ")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algn="ctr"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Read (jawab2)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56915" y="4442358"/>
            <a:ext cx="2060852" cy="411865"/>
          </a:xfrm>
          <a:prstGeom prst="rect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If ( jawab2 == ‘Y’ || jawab2 == ‘y’){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 flipH="1">
            <a:off x="4287340" y="2036703"/>
            <a:ext cx="2" cy="19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9" idx="0"/>
          </p:cNvCxnSpPr>
          <p:nvPr/>
        </p:nvCxnSpPr>
        <p:spPr>
          <a:xfrm>
            <a:off x="4287341" y="2836170"/>
            <a:ext cx="1" cy="19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 flipH="1">
            <a:off x="4287341" y="3452711"/>
            <a:ext cx="1" cy="19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4"/>
            <a:endCxn id="11" idx="0"/>
          </p:cNvCxnSpPr>
          <p:nvPr/>
        </p:nvCxnSpPr>
        <p:spPr>
          <a:xfrm>
            <a:off x="4287341" y="4252178"/>
            <a:ext cx="0" cy="19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92044" y="4854222"/>
            <a:ext cx="4703" cy="20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Google Shape;279;p32"/>
          <p:cNvSpPr/>
          <p:nvPr/>
        </p:nvSpPr>
        <p:spPr>
          <a:xfrm>
            <a:off x="6534957" y="3279423"/>
            <a:ext cx="2084152" cy="6681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smtClean="0">
                <a:ln w="19050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FUNGSI</a:t>
            </a:r>
            <a:r>
              <a:rPr lang="en-US" b="0" i="0" smtClean="0">
                <a:ln w="19050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Archivo Black"/>
              </a:rPr>
              <a:t> </a:t>
            </a:r>
            <a:r>
              <a:rPr lang="en-US">
                <a:ln w="19050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3</a:t>
            </a:r>
            <a:endParaRPr b="0" i="0" dirty="0">
              <a:ln w="19050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rchivo Black"/>
            </a:endParaRPr>
          </a:p>
        </p:txBody>
      </p:sp>
      <p:pic>
        <p:nvPicPr>
          <p:cNvPr id="17" name="Google Shape;393;p37"/>
          <p:cNvPicPr preferRelativeResize="0"/>
          <p:nvPr/>
        </p:nvPicPr>
        <p:blipFill rotWithShape="1">
          <a:blip r:embed="rId2">
            <a:alphaModFix/>
          </a:blip>
          <a:srcRect l="19315" t="24648" r="54695" b="34750"/>
          <a:stretch/>
        </p:blipFill>
        <p:spPr>
          <a:xfrm>
            <a:off x="-1751978" y="-179132"/>
            <a:ext cx="3532993" cy="5421316"/>
          </a:xfrm>
          <a:prstGeom prst="rect">
            <a:avLst/>
          </a:prstGeom>
          <a:noFill/>
          <a:ln w="38100" cap="flat" cmpd="sng">
            <a:solidFill>
              <a:srgbClr val="53327A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" name="Google Shape;393;p37"/>
          <p:cNvPicPr preferRelativeResize="0"/>
          <p:nvPr/>
        </p:nvPicPr>
        <p:blipFill rotWithShape="1">
          <a:blip r:embed="rId2">
            <a:alphaModFix/>
          </a:blip>
          <a:srcRect l="19315" t="24648" r="54695" b="34750"/>
          <a:stretch/>
        </p:blipFill>
        <p:spPr>
          <a:xfrm>
            <a:off x="-1125455" y="528872"/>
            <a:ext cx="3532993" cy="5421316"/>
          </a:xfrm>
          <a:prstGeom prst="rect">
            <a:avLst/>
          </a:prstGeom>
          <a:noFill/>
          <a:ln w="38100" cap="flat" cmpd="sng">
            <a:solidFill>
              <a:srgbClr val="53327A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" name="Google Shape;393;p37"/>
          <p:cNvPicPr preferRelativeResize="0"/>
          <p:nvPr/>
        </p:nvPicPr>
        <p:blipFill rotWithShape="1">
          <a:blip r:embed="rId2">
            <a:alphaModFix/>
          </a:blip>
          <a:srcRect l="19315" t="24648" r="54695" b="34750"/>
          <a:stretch/>
        </p:blipFill>
        <p:spPr>
          <a:xfrm>
            <a:off x="-1617549" y="1541520"/>
            <a:ext cx="3532993" cy="5421316"/>
          </a:xfrm>
          <a:prstGeom prst="rect">
            <a:avLst/>
          </a:prstGeom>
          <a:noFill/>
          <a:ln w="38100" cap="flat" cmpd="sng">
            <a:solidFill>
              <a:srgbClr val="53327A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" name="Google Shape;310;p34"/>
          <p:cNvSpPr/>
          <p:nvPr/>
        </p:nvSpPr>
        <p:spPr>
          <a:xfrm>
            <a:off x="6987496" y="991507"/>
            <a:ext cx="2737852" cy="1100025"/>
          </a:xfrm>
          <a:prstGeom prst="flowChartSummingJunction">
            <a:avLst/>
          </a:prstGeom>
          <a:noFill/>
          <a:ln w="19050" cap="flat" cmpd="sng">
            <a:solidFill>
              <a:srgbClr val="5332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10;p34"/>
          <p:cNvSpPr/>
          <p:nvPr/>
        </p:nvSpPr>
        <p:spPr>
          <a:xfrm>
            <a:off x="6167146" y="533650"/>
            <a:ext cx="658500" cy="658500"/>
          </a:xfrm>
          <a:prstGeom prst="flowChartSummingJunction">
            <a:avLst/>
          </a:prstGeom>
          <a:noFill/>
          <a:ln w="19050" cap="flat" cmpd="sng">
            <a:solidFill>
              <a:srgbClr val="1A0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09;p34"/>
          <p:cNvSpPr/>
          <p:nvPr/>
        </p:nvSpPr>
        <p:spPr>
          <a:xfrm>
            <a:off x="1197567" y="571562"/>
            <a:ext cx="516000" cy="516000"/>
          </a:xfrm>
          <a:prstGeom prst="star4">
            <a:avLst>
              <a:gd name="adj" fmla="val 14166"/>
            </a:avLst>
          </a:prstGeom>
          <a:solidFill>
            <a:schemeClr val="bg1"/>
          </a:solidFill>
          <a:ln w="19050" cap="flat" cmpd="sng">
            <a:solidFill>
              <a:srgbClr val="1A0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09;p34"/>
          <p:cNvSpPr/>
          <p:nvPr/>
        </p:nvSpPr>
        <p:spPr>
          <a:xfrm>
            <a:off x="2163264" y="3458605"/>
            <a:ext cx="516000" cy="516000"/>
          </a:xfrm>
          <a:prstGeom prst="star4">
            <a:avLst>
              <a:gd name="adj" fmla="val 14166"/>
            </a:avLst>
          </a:prstGeom>
          <a:solidFill>
            <a:schemeClr val="bg1"/>
          </a:solidFill>
          <a:ln w="19050" cap="flat" cmpd="sng">
            <a:solidFill>
              <a:srgbClr val="1A0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9;p34"/>
          <p:cNvSpPr/>
          <p:nvPr/>
        </p:nvSpPr>
        <p:spPr>
          <a:xfrm>
            <a:off x="5658576" y="1382330"/>
            <a:ext cx="516000" cy="516000"/>
          </a:xfrm>
          <a:prstGeom prst="star4">
            <a:avLst>
              <a:gd name="adj" fmla="val 14166"/>
            </a:avLst>
          </a:prstGeom>
          <a:solidFill>
            <a:schemeClr val="bg1"/>
          </a:solidFill>
          <a:ln w="19050" cap="flat" cmpd="sng">
            <a:solidFill>
              <a:srgbClr val="1A0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09;p34"/>
          <p:cNvSpPr/>
          <p:nvPr/>
        </p:nvSpPr>
        <p:spPr>
          <a:xfrm>
            <a:off x="7186415" y="4403120"/>
            <a:ext cx="516000" cy="516000"/>
          </a:xfrm>
          <a:prstGeom prst="star4">
            <a:avLst>
              <a:gd name="adj" fmla="val 14166"/>
            </a:avLst>
          </a:prstGeom>
          <a:solidFill>
            <a:schemeClr val="bg1"/>
          </a:solidFill>
          <a:ln w="19050" cap="flat" cmpd="sng">
            <a:solidFill>
              <a:srgbClr val="1A0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09;p34"/>
          <p:cNvSpPr/>
          <p:nvPr/>
        </p:nvSpPr>
        <p:spPr>
          <a:xfrm>
            <a:off x="2734526" y="55562"/>
            <a:ext cx="516000" cy="516000"/>
          </a:xfrm>
          <a:prstGeom prst="star4">
            <a:avLst>
              <a:gd name="adj" fmla="val 14166"/>
            </a:avLst>
          </a:prstGeom>
          <a:solidFill>
            <a:schemeClr val="bg1"/>
          </a:solidFill>
          <a:ln w="19050" cap="flat" cmpd="sng">
            <a:solidFill>
              <a:srgbClr val="1A0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09;p34"/>
          <p:cNvSpPr/>
          <p:nvPr/>
        </p:nvSpPr>
        <p:spPr>
          <a:xfrm>
            <a:off x="683098" y="2794216"/>
            <a:ext cx="516000" cy="516000"/>
          </a:xfrm>
          <a:prstGeom prst="star4">
            <a:avLst>
              <a:gd name="adj" fmla="val 14166"/>
            </a:avLst>
          </a:prstGeom>
          <a:solidFill>
            <a:schemeClr val="bg1"/>
          </a:solidFill>
          <a:ln w="19050" cap="flat" cmpd="sng">
            <a:solidFill>
              <a:srgbClr val="1A0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174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8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429;p39"/>
          <p:cNvPicPr preferRelativeResize="0"/>
          <p:nvPr/>
        </p:nvPicPr>
        <p:blipFill rotWithShape="1">
          <a:blip r:embed="rId2">
            <a:alphaModFix/>
          </a:blip>
          <a:srcRect t="7188" r="15447" b="56833"/>
          <a:stretch/>
        </p:blipFill>
        <p:spPr>
          <a:xfrm rot="16200000">
            <a:off x="-925278" y="2292755"/>
            <a:ext cx="3384559" cy="1575478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6" name="Google Shape;7868;p65"/>
          <p:cNvGrpSpPr/>
          <p:nvPr/>
        </p:nvGrpSpPr>
        <p:grpSpPr>
          <a:xfrm rot="1372045">
            <a:off x="5314576" y="501213"/>
            <a:ext cx="4224397" cy="3257415"/>
            <a:chOff x="998425" y="1182125"/>
            <a:chExt cx="1065400" cy="199500"/>
          </a:xfrm>
          <a:noFill/>
        </p:grpSpPr>
        <p:sp>
          <p:nvSpPr>
            <p:cNvPr id="17" name="Google Shape;7869;p65"/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grpFill/>
            <a:ln>
              <a:solidFill>
                <a:srgbClr val="1A0E31"/>
              </a:solidFill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870;p65"/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grpFill/>
            <a:ln>
              <a:solidFill>
                <a:srgbClr val="1A0E31"/>
              </a:solidFill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871;p65"/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grpFill/>
            <a:ln>
              <a:solidFill>
                <a:srgbClr val="1A0E31"/>
              </a:solidFill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72;p65"/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grpFill/>
            <a:ln>
              <a:solidFill>
                <a:srgbClr val="1A0E31"/>
              </a:solidFill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873;p65"/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grpFill/>
            <a:ln>
              <a:solidFill>
                <a:srgbClr val="1A0E31"/>
              </a:solidFill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7868;p65"/>
          <p:cNvGrpSpPr/>
          <p:nvPr/>
        </p:nvGrpSpPr>
        <p:grpSpPr>
          <a:xfrm rot="1372045">
            <a:off x="5007285" y="992840"/>
            <a:ext cx="4224397" cy="3257415"/>
            <a:chOff x="998425" y="1182125"/>
            <a:chExt cx="1065400" cy="199500"/>
          </a:xfrm>
          <a:noFill/>
        </p:grpSpPr>
        <p:sp>
          <p:nvSpPr>
            <p:cNvPr id="26" name="Google Shape;7869;p65"/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grpFill/>
            <a:ln>
              <a:solidFill>
                <a:srgbClr val="1A0E31"/>
              </a:solidFill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870;p65"/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grpFill/>
            <a:ln>
              <a:solidFill>
                <a:srgbClr val="1A0E31"/>
              </a:solidFill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871;p65"/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grpFill/>
            <a:ln>
              <a:solidFill>
                <a:srgbClr val="1A0E31"/>
              </a:solidFill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872;p65"/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grpFill/>
            <a:ln>
              <a:solidFill>
                <a:srgbClr val="1A0E31"/>
              </a:solidFill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873;p65"/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grpFill/>
            <a:ln>
              <a:solidFill>
                <a:srgbClr val="1A0E31"/>
              </a:solidFill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Parallelogram 3"/>
          <p:cNvSpPr/>
          <p:nvPr/>
        </p:nvSpPr>
        <p:spPr>
          <a:xfrm>
            <a:off x="2580210" y="700643"/>
            <a:ext cx="3336496" cy="609287"/>
          </a:xfrm>
          <a:prstGeom prst="parallelogram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Write (“Masukkan Kenaikan</a:t>
            </a:r>
            <a:r>
              <a:rPr lang="en-US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 </a:t>
            </a: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Kelulusan = “)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Read (naik)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4103" y="1466497"/>
            <a:ext cx="1328710" cy="389197"/>
          </a:xfrm>
          <a:prstGeom prst="rect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*ylulus += naik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algn="ctr"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Else {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2549952" y="2012261"/>
            <a:ext cx="3397010" cy="609287"/>
          </a:xfrm>
          <a:prstGeom prst="parallelogram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Write (“Masukkan Penurunan Kelulusan </a:t>
            </a:r>
            <a:r>
              <a:rPr lang="en-US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=</a:t>
            </a: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“)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Read (turun)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4615" y="2778115"/>
            <a:ext cx="1203051" cy="294539"/>
          </a:xfrm>
          <a:prstGeom prst="rect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*ylulus -= turun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</p:txBody>
      </p:sp>
      <p:sp>
        <p:nvSpPr>
          <p:cNvPr id="8" name="Parallelogram 7"/>
          <p:cNvSpPr/>
          <p:nvPr/>
        </p:nvSpPr>
        <p:spPr>
          <a:xfrm>
            <a:off x="2549952" y="3229221"/>
            <a:ext cx="3397010" cy="609287"/>
          </a:xfrm>
          <a:prstGeom prst="parallelogram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Write (“Apakah Nilai yang Diubah</a:t>
            </a:r>
            <a:r>
              <a:rPr lang="en-US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 </a:t>
            </a: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Mempengaruhi Kelulusan (Y/T)? = ")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algn="ctr"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Read (jawab1)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11253" y="3995075"/>
            <a:ext cx="2269775" cy="536585"/>
          </a:xfrm>
          <a:prstGeom prst="rect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while (jawab1 == 'Y' || jawab1 == 'y')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Return (y)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11" name="Straight Arrow Connector 10"/>
          <p:cNvCxnSpPr>
            <a:stCxn id="4" idx="4"/>
            <a:endCxn id="5" idx="0"/>
          </p:cNvCxnSpPr>
          <p:nvPr/>
        </p:nvCxnSpPr>
        <p:spPr>
          <a:xfrm flipH="1">
            <a:off x="4248458" y="1309930"/>
            <a:ext cx="1" cy="15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flipH="1">
            <a:off x="4248457" y="1855694"/>
            <a:ext cx="1" cy="15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7" idx="0"/>
          </p:cNvCxnSpPr>
          <p:nvPr/>
        </p:nvCxnSpPr>
        <p:spPr>
          <a:xfrm flipH="1">
            <a:off x="4246140" y="2621548"/>
            <a:ext cx="2317" cy="15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4246140" y="3072653"/>
            <a:ext cx="2317" cy="15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9" idx="0"/>
          </p:cNvCxnSpPr>
          <p:nvPr/>
        </p:nvCxnSpPr>
        <p:spPr>
          <a:xfrm flipH="1">
            <a:off x="4246140" y="3838508"/>
            <a:ext cx="2317" cy="15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Google Shape;279;p32"/>
          <p:cNvSpPr/>
          <p:nvPr/>
        </p:nvSpPr>
        <p:spPr>
          <a:xfrm>
            <a:off x="343002" y="814949"/>
            <a:ext cx="1986541" cy="3806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smtClean="0">
                <a:ln w="19050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FUNGSI</a:t>
            </a:r>
            <a:r>
              <a:rPr lang="en-US" b="0" i="0" smtClean="0">
                <a:ln w="19050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Archivo Black"/>
              </a:rPr>
              <a:t> </a:t>
            </a:r>
            <a:r>
              <a:rPr lang="en-US" smtClean="0">
                <a:ln w="19050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3</a:t>
            </a:r>
            <a:endParaRPr b="0" i="0" dirty="0">
              <a:ln w="19050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rchivo Black"/>
            </a:endParaRPr>
          </a:p>
        </p:txBody>
      </p:sp>
      <p:grpSp>
        <p:nvGrpSpPr>
          <p:cNvPr id="33" name="Google Shape;1060;p63"/>
          <p:cNvGrpSpPr/>
          <p:nvPr/>
        </p:nvGrpSpPr>
        <p:grpSpPr>
          <a:xfrm>
            <a:off x="359012" y="3474090"/>
            <a:ext cx="1949801" cy="207014"/>
            <a:chOff x="5080188" y="927900"/>
            <a:chExt cx="961200" cy="961200"/>
          </a:xfrm>
          <a:solidFill>
            <a:schemeClr val="tx1"/>
          </a:solidFill>
        </p:grpSpPr>
        <p:sp>
          <p:nvSpPr>
            <p:cNvPr id="34" name="Google Shape;1061;p63"/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" name="Google Shape;1062;p63"/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" name="Google Shape;1063;p63"/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7" name="Google Shape;1064;p63"/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8" name="Google Shape;1065;p63"/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9" name="Google Shape;1066;p63"/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0" name="Google Shape;1067;p63"/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1" name="Google Shape;1068;p63"/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42" name="Google Shape;1060;p63"/>
          <p:cNvGrpSpPr/>
          <p:nvPr/>
        </p:nvGrpSpPr>
        <p:grpSpPr>
          <a:xfrm rot="20011835">
            <a:off x="-811009" y="1889896"/>
            <a:ext cx="1949801" cy="207014"/>
            <a:chOff x="5080188" y="927900"/>
            <a:chExt cx="961200" cy="961200"/>
          </a:xfrm>
          <a:solidFill>
            <a:schemeClr val="tx1"/>
          </a:solidFill>
        </p:grpSpPr>
        <p:sp>
          <p:nvSpPr>
            <p:cNvPr id="43" name="Google Shape;1061;p63"/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4" name="Google Shape;1062;p63"/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5" name="Google Shape;1063;p63"/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6" name="Google Shape;1064;p63"/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7" name="Google Shape;1065;p63"/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8" name="Google Shape;1066;p63"/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9" name="Google Shape;1067;p63"/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0" name="Google Shape;1068;p63"/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2916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8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393;p37"/>
          <p:cNvPicPr preferRelativeResize="0"/>
          <p:nvPr/>
        </p:nvPicPr>
        <p:blipFill rotWithShape="1">
          <a:blip r:embed="rId2">
            <a:alphaModFix/>
          </a:blip>
          <a:srcRect l="19315" t="24648" r="54695" b="34750"/>
          <a:stretch/>
        </p:blipFill>
        <p:spPr>
          <a:xfrm rot="20103121">
            <a:off x="-420380" y="3100931"/>
            <a:ext cx="3532993" cy="5421316"/>
          </a:xfrm>
          <a:prstGeom prst="rect">
            <a:avLst/>
          </a:prstGeom>
          <a:noFill/>
          <a:ln w="38100" cap="flat" cmpd="sng">
            <a:solidFill>
              <a:srgbClr val="53327A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" name="Google Shape;270;p31"/>
          <p:cNvSpPr/>
          <p:nvPr/>
        </p:nvSpPr>
        <p:spPr>
          <a:xfrm>
            <a:off x="6125749" y="-149099"/>
            <a:ext cx="658500" cy="658500"/>
          </a:xfrm>
          <a:prstGeom prst="flowChartSummingJunction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470896" y="853569"/>
            <a:ext cx="3583641" cy="611843"/>
          </a:xfrm>
          <a:prstGeom prst="rect">
            <a:avLst/>
          </a:prstGeom>
          <a:solidFill>
            <a:srgbClr val="795797"/>
          </a:solidFill>
          <a:ln w="19050">
            <a:solidFill>
              <a:srgbClr val="472B64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200" kern="1200">
              <a:solidFill>
                <a:prstClr val="black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5878" y="855163"/>
            <a:ext cx="3193677" cy="611843"/>
          </a:xfrm>
          <a:prstGeom prst="rect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VOID tabel (float x, float total, int y, int remedial){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algn="ctr"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float rata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38281" y="1630628"/>
            <a:ext cx="1048871" cy="275666"/>
          </a:xfrm>
          <a:prstGeom prst="rect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algn="ctr"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rata = total / x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  <a:p>
            <a:pPr algn="ctr" defTabSz="685800">
              <a:buClrTx/>
            </a:pPr>
            <a:endParaRPr lang="en-US" sz="1050" kern="1200">
              <a:solidFill>
                <a:prstClr val="black"/>
              </a:solidFill>
              <a:latin typeface="Source Sans Pro" panose="020B0503030403020204" pitchFamily="34" charset="0"/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2564211" y="2103676"/>
            <a:ext cx="3397010" cy="609287"/>
          </a:xfrm>
          <a:prstGeom prst="parallelogram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Write (“||” , “Jumlah Murid Yang Dihitung” , “||” , “Nilai Remedial” , “||” , “Rata-Rata Nilai Kelas” , “||” , “Jumlah Murid Lulus” , “||”)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</p:txBody>
      </p:sp>
      <p:sp>
        <p:nvSpPr>
          <p:cNvPr id="8" name="Parallelogram 7"/>
          <p:cNvSpPr/>
          <p:nvPr/>
        </p:nvSpPr>
        <p:spPr>
          <a:xfrm>
            <a:off x="2564211" y="2910346"/>
            <a:ext cx="3397010" cy="609287"/>
          </a:xfrm>
          <a:prstGeom prst="parallelogram">
            <a:avLst/>
          </a:prstGeom>
          <a:solidFill>
            <a:srgbClr val="1A0E31"/>
          </a:solidFill>
          <a:ln w="19050">
            <a:solidFill>
              <a:schemeClr val="tx1"/>
            </a:solidFill>
          </a:ln>
          <a:effectLst>
            <a:glow rad="101600">
              <a:schemeClr val="accent3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</a:pPr>
            <a:r>
              <a:rPr lang="id-ID" sz="1050" kern="1200">
                <a:solidFill>
                  <a:prstClr val="white"/>
                </a:solidFill>
                <a:latin typeface="Source Sans Pro" panose="020B0503030403020204" pitchFamily="34" charset="0"/>
              </a:rPr>
              <a:t>Write (“||” , setw(28), x, “||” , setw(16), remedial, “||” , setw(23), rata , “||” , setw(20) , y , “||”)</a:t>
            </a:r>
            <a:endParaRPr lang="en-US" sz="1050" kern="1200">
              <a:solidFill>
                <a:prstClr val="white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4262717" y="1467005"/>
            <a:ext cx="0" cy="16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 flipH="1">
            <a:off x="4262716" y="1906294"/>
            <a:ext cx="1" cy="19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8" idx="0"/>
          </p:cNvCxnSpPr>
          <p:nvPr/>
        </p:nvCxnSpPr>
        <p:spPr>
          <a:xfrm>
            <a:off x="4262716" y="2712963"/>
            <a:ext cx="0" cy="19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Google Shape;279;p32"/>
          <p:cNvSpPr/>
          <p:nvPr/>
        </p:nvSpPr>
        <p:spPr>
          <a:xfrm>
            <a:off x="3220640" y="3921680"/>
            <a:ext cx="2084152" cy="6681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smtClean="0">
                <a:ln w="19050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FUNGSI</a:t>
            </a:r>
            <a:r>
              <a:rPr lang="en-US" b="0" i="0" smtClean="0">
                <a:ln w="19050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Archivo Black"/>
              </a:rPr>
              <a:t> </a:t>
            </a:r>
            <a:r>
              <a:rPr lang="en-US">
                <a:ln w="19050" cap="flat" cmpd="sng">
                  <a:solidFill>
                    <a:srgbClr val="1A0E3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4</a:t>
            </a:r>
            <a:endParaRPr b="0" i="0" dirty="0">
              <a:ln w="19050" cap="flat" cmpd="sng">
                <a:solidFill>
                  <a:srgbClr val="1A0E3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rchivo Black"/>
            </a:endParaRPr>
          </a:p>
        </p:txBody>
      </p:sp>
      <p:grpSp>
        <p:nvGrpSpPr>
          <p:cNvPr id="13" name="Google Shape;1060;p63"/>
          <p:cNvGrpSpPr/>
          <p:nvPr/>
        </p:nvGrpSpPr>
        <p:grpSpPr>
          <a:xfrm rot="18932850">
            <a:off x="-1235511" y="-76781"/>
            <a:ext cx="2918791" cy="960656"/>
            <a:chOff x="5080188" y="927900"/>
            <a:chExt cx="961200" cy="961200"/>
          </a:xfrm>
          <a:solidFill>
            <a:schemeClr val="tx1"/>
          </a:solidFill>
        </p:grpSpPr>
        <p:sp>
          <p:nvSpPr>
            <p:cNvPr id="14" name="Google Shape;1061;p63"/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ln>
              <a:solidFill>
                <a:srgbClr val="53327A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" name="Google Shape;1062;p63"/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ln>
              <a:solidFill>
                <a:srgbClr val="53327A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Google Shape;1063;p63"/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ln>
              <a:solidFill>
                <a:srgbClr val="53327A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Google Shape;1064;p63"/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ln>
              <a:solidFill>
                <a:srgbClr val="53327A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Google Shape;1065;p63"/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ln>
              <a:solidFill>
                <a:srgbClr val="53327A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1" name="Google Shape;1066;p63"/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ln>
              <a:solidFill>
                <a:srgbClr val="53327A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" name="Google Shape;1067;p63"/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ln>
              <a:solidFill>
                <a:srgbClr val="53327A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" name="Google Shape;1068;p63"/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ln>
              <a:solidFill>
                <a:srgbClr val="53327A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pic>
        <p:nvPicPr>
          <p:cNvPr id="24" name="Google Shape;393;p37"/>
          <p:cNvPicPr preferRelativeResize="0"/>
          <p:nvPr/>
        </p:nvPicPr>
        <p:blipFill rotWithShape="1">
          <a:blip r:embed="rId2">
            <a:alphaModFix/>
          </a:blip>
          <a:srcRect l="19315" t="24648" r="54695" b="34750"/>
          <a:stretch/>
        </p:blipFill>
        <p:spPr>
          <a:xfrm rot="10436992">
            <a:off x="7380177" y="-255695"/>
            <a:ext cx="3095658" cy="5421316"/>
          </a:xfrm>
          <a:prstGeom prst="rect">
            <a:avLst/>
          </a:prstGeom>
          <a:noFill/>
          <a:ln w="38100" cap="flat" cmpd="sng">
            <a:solidFill>
              <a:srgbClr val="53327A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" name="Google Shape;280;p32"/>
          <p:cNvSpPr/>
          <p:nvPr/>
        </p:nvSpPr>
        <p:spPr>
          <a:xfrm>
            <a:off x="1837473" y="233412"/>
            <a:ext cx="516000" cy="516000"/>
          </a:xfrm>
          <a:prstGeom prst="star4">
            <a:avLst>
              <a:gd name="adj" fmla="val 14166"/>
            </a:avLst>
          </a:prstGeom>
          <a:solidFill>
            <a:schemeClr val="bg1">
              <a:lumMod val="95000"/>
            </a:schemeClr>
          </a:solidFill>
          <a:ln w="19050" cap="flat" cmpd="sng">
            <a:solidFill>
              <a:srgbClr val="5332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80;p32"/>
          <p:cNvSpPr/>
          <p:nvPr/>
        </p:nvSpPr>
        <p:spPr>
          <a:xfrm>
            <a:off x="381503" y="1927249"/>
            <a:ext cx="516000" cy="516000"/>
          </a:xfrm>
          <a:prstGeom prst="star4">
            <a:avLst>
              <a:gd name="adj" fmla="val 14166"/>
            </a:avLst>
          </a:prstGeom>
          <a:solidFill>
            <a:schemeClr val="bg1">
              <a:lumMod val="95000"/>
            </a:schemeClr>
          </a:solidFill>
          <a:ln w="19050" cap="flat" cmpd="sng">
            <a:solidFill>
              <a:srgbClr val="5332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80;p32"/>
          <p:cNvSpPr/>
          <p:nvPr/>
        </p:nvSpPr>
        <p:spPr>
          <a:xfrm>
            <a:off x="6626304" y="2654315"/>
            <a:ext cx="516000" cy="516000"/>
          </a:xfrm>
          <a:prstGeom prst="star4">
            <a:avLst>
              <a:gd name="adj" fmla="val 14166"/>
            </a:avLst>
          </a:prstGeom>
          <a:solidFill>
            <a:schemeClr val="bg1">
              <a:lumMod val="95000"/>
            </a:schemeClr>
          </a:solidFill>
          <a:ln w="19050" cap="flat" cmpd="sng">
            <a:solidFill>
              <a:srgbClr val="5332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70;p31"/>
          <p:cNvSpPr/>
          <p:nvPr/>
        </p:nvSpPr>
        <p:spPr>
          <a:xfrm>
            <a:off x="1605769" y="1422166"/>
            <a:ext cx="658500" cy="658500"/>
          </a:xfrm>
          <a:prstGeom prst="flowChartSummingJunction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1060;p63"/>
          <p:cNvGrpSpPr/>
          <p:nvPr/>
        </p:nvGrpSpPr>
        <p:grpSpPr>
          <a:xfrm rot="18932850">
            <a:off x="-1215894" y="-77003"/>
            <a:ext cx="2918791" cy="960656"/>
            <a:chOff x="5080188" y="927900"/>
            <a:chExt cx="961200" cy="961200"/>
          </a:xfrm>
          <a:solidFill>
            <a:schemeClr val="bg1">
              <a:lumMod val="95000"/>
            </a:schemeClr>
          </a:solidFill>
        </p:grpSpPr>
        <p:sp>
          <p:nvSpPr>
            <p:cNvPr id="32" name="Google Shape;1061;p63"/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grpFill/>
            <a:ln>
              <a:solidFill>
                <a:srgbClr val="53327A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Google Shape;1062;p63"/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grpFill/>
            <a:ln>
              <a:solidFill>
                <a:srgbClr val="53327A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4" name="Google Shape;1063;p63"/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grpFill/>
            <a:ln>
              <a:solidFill>
                <a:srgbClr val="53327A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" name="Google Shape;1064;p63"/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grpFill/>
            <a:ln>
              <a:solidFill>
                <a:srgbClr val="53327A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" name="Google Shape;1065;p63"/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grpFill/>
            <a:ln>
              <a:solidFill>
                <a:srgbClr val="53327A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7" name="Google Shape;1066;p63"/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grpFill/>
            <a:ln>
              <a:solidFill>
                <a:srgbClr val="53327A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8" name="Google Shape;1067;p63"/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grpFill/>
            <a:ln>
              <a:solidFill>
                <a:srgbClr val="53327A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9" name="Google Shape;1068;p63"/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grpFill/>
            <a:ln>
              <a:solidFill>
                <a:srgbClr val="53327A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40" name="Google Shape;1060;p63"/>
          <p:cNvGrpSpPr/>
          <p:nvPr/>
        </p:nvGrpSpPr>
        <p:grpSpPr>
          <a:xfrm rot="21084400" flipV="1">
            <a:off x="5522492" y="3931134"/>
            <a:ext cx="2918791" cy="886254"/>
            <a:chOff x="5080188" y="927900"/>
            <a:chExt cx="961200" cy="961200"/>
          </a:xfrm>
          <a:solidFill>
            <a:schemeClr val="tx1"/>
          </a:solidFill>
        </p:grpSpPr>
        <p:sp>
          <p:nvSpPr>
            <p:cNvPr id="41" name="Google Shape;1061;p63"/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ln>
              <a:solidFill>
                <a:srgbClr val="53327A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2" name="Google Shape;1062;p63"/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ln>
              <a:solidFill>
                <a:srgbClr val="53327A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3" name="Google Shape;1063;p63"/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ln>
              <a:solidFill>
                <a:srgbClr val="53327A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4" name="Google Shape;1064;p63"/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ln>
              <a:solidFill>
                <a:srgbClr val="53327A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5" name="Google Shape;1065;p63"/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ln>
              <a:solidFill>
                <a:srgbClr val="53327A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6" name="Google Shape;1066;p63"/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ln>
              <a:solidFill>
                <a:srgbClr val="53327A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7" name="Google Shape;1067;p63"/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ln>
              <a:solidFill>
                <a:srgbClr val="53327A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8" name="Google Shape;1068;p63"/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ln>
              <a:solidFill>
                <a:srgbClr val="53327A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67" name="Google Shape;1060;p63"/>
          <p:cNvGrpSpPr/>
          <p:nvPr/>
        </p:nvGrpSpPr>
        <p:grpSpPr>
          <a:xfrm rot="21084400" flipV="1">
            <a:off x="5520576" y="3952009"/>
            <a:ext cx="2918791" cy="886254"/>
            <a:chOff x="5080188" y="927900"/>
            <a:chExt cx="961200" cy="961200"/>
          </a:xfrm>
          <a:solidFill>
            <a:schemeClr val="bg1">
              <a:lumMod val="95000"/>
            </a:schemeClr>
          </a:solidFill>
        </p:grpSpPr>
        <p:sp>
          <p:nvSpPr>
            <p:cNvPr id="68" name="Google Shape;1061;p63"/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grpFill/>
            <a:ln>
              <a:solidFill>
                <a:srgbClr val="53327A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9" name="Google Shape;1062;p63"/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grpFill/>
            <a:ln>
              <a:solidFill>
                <a:srgbClr val="53327A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0" name="Google Shape;1063;p63"/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grpFill/>
            <a:ln>
              <a:solidFill>
                <a:srgbClr val="53327A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1" name="Google Shape;1064;p63"/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grpFill/>
            <a:ln>
              <a:solidFill>
                <a:srgbClr val="53327A"/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2" name="Google Shape;1065;p63"/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grpFill/>
            <a:ln>
              <a:solidFill>
                <a:srgbClr val="53327A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3" name="Google Shape;1066;p63"/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grpFill/>
            <a:ln>
              <a:solidFill>
                <a:srgbClr val="53327A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4" name="Google Shape;1067;p63"/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grpFill/>
            <a:ln>
              <a:solidFill>
                <a:srgbClr val="53327A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5" name="Google Shape;1068;p63"/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grpFill/>
            <a:ln>
              <a:solidFill>
                <a:srgbClr val="53327A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91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1990650" y="3692875"/>
            <a:ext cx="5162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YOU WANNA ASK?</a:t>
            </a:r>
            <a:endParaRPr dirty="0"/>
          </a:p>
        </p:txBody>
      </p:sp>
      <p:sp>
        <p:nvSpPr>
          <p:cNvPr id="306" name="Google Shape;306;p34"/>
          <p:cNvSpPr/>
          <p:nvPr/>
        </p:nvSpPr>
        <p:spPr>
          <a:xfrm>
            <a:off x="2316906" y="3422737"/>
            <a:ext cx="4510188" cy="2701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smtClean="0"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IS THERE ANYQUESTION</a:t>
            </a:r>
            <a:endParaRPr b="0" i="0" dirty="0"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rchivo Black"/>
            </a:endParaRPr>
          </a:p>
        </p:txBody>
      </p:sp>
      <p:sp>
        <p:nvSpPr>
          <p:cNvPr id="309" name="Google Shape;309;p34"/>
          <p:cNvSpPr/>
          <p:nvPr/>
        </p:nvSpPr>
        <p:spPr>
          <a:xfrm>
            <a:off x="7889850" y="4092525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4"/>
          <p:cNvSpPr/>
          <p:nvPr/>
        </p:nvSpPr>
        <p:spPr>
          <a:xfrm>
            <a:off x="7231338" y="851438"/>
            <a:ext cx="658500" cy="658500"/>
          </a:xfrm>
          <a:prstGeom prst="flowChartSummingJunction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4"/>
          <p:cNvSpPr/>
          <p:nvPr/>
        </p:nvSpPr>
        <p:spPr>
          <a:xfrm>
            <a:off x="936375" y="766625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682;p49"/>
          <p:cNvPicPr preferRelativeResize="0"/>
          <p:nvPr/>
        </p:nvPicPr>
        <p:blipFill rotWithShape="1">
          <a:blip r:embed="rId3">
            <a:alphaModFix/>
          </a:blip>
          <a:srcRect l="7728" r="7719" b="64022"/>
          <a:stretch/>
        </p:blipFill>
        <p:spPr>
          <a:xfrm>
            <a:off x="806635" y="3801699"/>
            <a:ext cx="7731298" cy="18505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" name="Google Shape;393;p37"/>
          <p:cNvPicPr preferRelativeResize="0"/>
          <p:nvPr/>
        </p:nvPicPr>
        <p:blipFill rotWithShape="1">
          <a:blip r:embed="rId4">
            <a:alphaModFix/>
          </a:blip>
          <a:srcRect l="19315" t="24648" r="54695" b="34750"/>
          <a:stretch/>
        </p:blipFill>
        <p:spPr>
          <a:xfrm rot="10800000">
            <a:off x="2905788" y="-3796922"/>
            <a:ext cx="3532993" cy="5421316"/>
          </a:xfrm>
          <a:prstGeom prst="rect">
            <a:avLst/>
          </a:prstGeom>
          <a:noFill/>
          <a:ln w="38100" cap="flat" cmpd="sng">
            <a:solidFill>
              <a:srgbClr val="53327A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" name="Google Shape;393;p37"/>
          <p:cNvPicPr preferRelativeResize="0"/>
          <p:nvPr/>
        </p:nvPicPr>
        <p:blipFill rotWithShape="1">
          <a:blip r:embed="rId4">
            <a:alphaModFix/>
          </a:blip>
          <a:srcRect l="19315" t="24648" r="54695" b="34750"/>
          <a:stretch/>
        </p:blipFill>
        <p:spPr>
          <a:xfrm rot="10800000">
            <a:off x="2905789" y="2825504"/>
            <a:ext cx="3532993" cy="5421316"/>
          </a:xfrm>
          <a:prstGeom prst="rect">
            <a:avLst/>
          </a:prstGeom>
          <a:noFill/>
          <a:ln w="38100" cap="flat" cmpd="sng">
            <a:solidFill>
              <a:srgbClr val="53327A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0" name="Google Shape;290;p33"/>
          <p:cNvSpPr txBox="1">
            <a:spLocks noGrp="1"/>
          </p:cNvSpPr>
          <p:nvPr>
            <p:ph type="title"/>
          </p:nvPr>
        </p:nvSpPr>
        <p:spPr>
          <a:xfrm>
            <a:off x="2563873" y="1663560"/>
            <a:ext cx="1105268" cy="1126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</a:t>
            </a:r>
            <a:endParaRPr dirty="0"/>
          </a:p>
        </p:txBody>
      </p:sp>
      <p:sp>
        <p:nvSpPr>
          <p:cNvPr id="292" name="Google Shape;292;p33"/>
          <p:cNvSpPr/>
          <p:nvPr/>
        </p:nvSpPr>
        <p:spPr>
          <a:xfrm>
            <a:off x="1723624" y="1782506"/>
            <a:ext cx="950702" cy="8364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T</a:t>
            </a:r>
            <a:endParaRPr b="0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rchivo Black"/>
            </a:endParaRPr>
          </a:p>
        </p:txBody>
      </p:sp>
      <p:sp>
        <p:nvSpPr>
          <p:cNvPr id="293" name="Google Shape;293;p33"/>
          <p:cNvSpPr/>
          <p:nvPr/>
        </p:nvSpPr>
        <p:spPr>
          <a:xfrm>
            <a:off x="8384493" y="3399573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7362300" y="4279263"/>
            <a:ext cx="658500" cy="658500"/>
          </a:xfrm>
          <a:prstGeom prst="flowChartSummingJunction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2234106" y="2761074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3"/>
          <p:cNvSpPr/>
          <p:nvPr/>
        </p:nvSpPr>
        <p:spPr>
          <a:xfrm>
            <a:off x="7544050" y="1965325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3"/>
          <p:cNvSpPr/>
          <p:nvPr/>
        </p:nvSpPr>
        <p:spPr>
          <a:xfrm>
            <a:off x="1083950" y="1965325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973450" y="205713"/>
            <a:ext cx="658500" cy="658500"/>
          </a:xfrm>
          <a:prstGeom prst="flowChartSummingJunction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92;p33"/>
          <p:cNvSpPr/>
          <p:nvPr/>
        </p:nvSpPr>
        <p:spPr>
          <a:xfrm>
            <a:off x="3678786" y="1782506"/>
            <a:ext cx="903317" cy="8364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A</a:t>
            </a:r>
            <a:endParaRPr b="0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rchivo Black"/>
            </a:endParaRPr>
          </a:p>
        </p:txBody>
      </p:sp>
      <p:sp>
        <p:nvSpPr>
          <p:cNvPr id="12" name="Google Shape;290;p33"/>
          <p:cNvSpPr txBox="1">
            <a:spLocks/>
          </p:cNvSpPr>
          <p:nvPr/>
        </p:nvSpPr>
        <p:spPr>
          <a:xfrm>
            <a:off x="4469114" y="1663560"/>
            <a:ext cx="1105268" cy="112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600"/>
              <a:buFont typeface="Archivo Black"/>
              <a:buNone/>
              <a:defRPr sz="97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3" name="Google Shape;292;p33"/>
          <p:cNvSpPr/>
          <p:nvPr/>
        </p:nvSpPr>
        <p:spPr>
          <a:xfrm>
            <a:off x="5611418" y="1788859"/>
            <a:ext cx="903317" cy="8364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K</a:t>
            </a:r>
            <a:endParaRPr b="0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rchivo Black"/>
            </a:endParaRPr>
          </a:p>
        </p:txBody>
      </p:sp>
      <p:sp>
        <p:nvSpPr>
          <p:cNvPr id="14" name="Google Shape;290;p33"/>
          <p:cNvSpPr txBox="1">
            <a:spLocks/>
          </p:cNvSpPr>
          <p:nvPr/>
        </p:nvSpPr>
        <p:spPr>
          <a:xfrm>
            <a:off x="6438782" y="1663560"/>
            <a:ext cx="1105268" cy="112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600"/>
              <a:buFont typeface="Archivo Black"/>
              <a:buNone/>
              <a:defRPr sz="97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3FF"/>
              </a:buClr>
              <a:buSzPts val="3600"/>
              <a:buFont typeface="Archivo Black"/>
              <a:buNone/>
              <a:defRPr sz="3600" b="0" i="0" u="none" strike="noStrike" cap="none">
                <a:solidFill>
                  <a:srgbClr val="D393FF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grpSp>
        <p:nvGrpSpPr>
          <p:cNvPr id="33" name="Google Shape;1060;p63"/>
          <p:cNvGrpSpPr/>
          <p:nvPr/>
        </p:nvGrpSpPr>
        <p:grpSpPr>
          <a:xfrm rot="18932850">
            <a:off x="-1459397" y="3021283"/>
            <a:ext cx="2918791" cy="960656"/>
            <a:chOff x="5080188" y="927900"/>
            <a:chExt cx="961200" cy="961200"/>
          </a:xfrm>
          <a:solidFill>
            <a:sysClr val="window" lastClr="FFFFFF">
              <a:lumMod val="95000"/>
            </a:sysClr>
          </a:solidFill>
        </p:grpSpPr>
        <p:sp>
          <p:nvSpPr>
            <p:cNvPr id="34" name="Google Shape;1061;p63"/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grpFill/>
            <a:ln w="19050" cap="flat" cmpd="sng" algn="ctr">
              <a:solidFill>
                <a:srgbClr val="53327A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Google Shape;1062;p63"/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grpFill/>
            <a:ln w="19050" cap="flat" cmpd="sng" algn="ctr">
              <a:solidFill>
                <a:srgbClr val="53327A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Google Shape;1063;p63"/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grpFill/>
            <a:ln w="19050" cap="flat" cmpd="sng" algn="ctr">
              <a:solidFill>
                <a:srgbClr val="53327A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Google Shape;1064;p63"/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grpFill/>
            <a:ln w="19050" cap="flat" cmpd="sng" algn="ctr">
              <a:solidFill>
                <a:srgbClr val="53327A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Google Shape;1065;p63"/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grpFill/>
            <a:ln w="19050" cap="flat" cmpd="sng" algn="ctr">
              <a:solidFill>
                <a:srgbClr val="53327A"/>
              </a:solidFill>
              <a:prstDash val="solid"/>
              <a:miter lim="800000"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Google Shape;1066;p63"/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grpFill/>
            <a:ln w="19050" cap="flat" cmpd="sng" algn="ctr">
              <a:solidFill>
                <a:srgbClr val="53327A"/>
              </a:solidFill>
              <a:prstDash val="solid"/>
              <a:miter lim="800000"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Google Shape;1067;p63"/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grpFill/>
            <a:ln w="19050" cap="flat" cmpd="sng" algn="ctr">
              <a:solidFill>
                <a:srgbClr val="53327A"/>
              </a:solidFill>
              <a:prstDash val="solid"/>
              <a:miter lim="800000"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oogle Shape;1068;p63"/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grpFill/>
            <a:ln w="19050" cap="flat" cmpd="sng" algn="ctr">
              <a:solidFill>
                <a:srgbClr val="53327A"/>
              </a:solidFill>
              <a:prstDash val="solid"/>
              <a:miter lim="800000"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Google Shape;309;p34"/>
          <p:cNvSpPr/>
          <p:nvPr/>
        </p:nvSpPr>
        <p:spPr>
          <a:xfrm>
            <a:off x="1876304" y="97860"/>
            <a:ext cx="873802" cy="737472"/>
          </a:xfrm>
          <a:prstGeom prst="star4">
            <a:avLst>
              <a:gd name="adj" fmla="val 14166"/>
            </a:avLst>
          </a:prstGeom>
          <a:solidFill>
            <a:schemeClr val="bg1"/>
          </a:solidFill>
          <a:ln w="19050" cap="flat" cmpd="sng">
            <a:solidFill>
              <a:srgbClr val="1A0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09;p34"/>
          <p:cNvSpPr/>
          <p:nvPr/>
        </p:nvSpPr>
        <p:spPr>
          <a:xfrm>
            <a:off x="8060050" y="1013641"/>
            <a:ext cx="706134" cy="582995"/>
          </a:xfrm>
          <a:prstGeom prst="star4">
            <a:avLst>
              <a:gd name="adj" fmla="val 14166"/>
            </a:avLst>
          </a:prstGeom>
          <a:solidFill>
            <a:schemeClr val="bg1"/>
          </a:solidFill>
          <a:ln w="19050" cap="flat" cmpd="sng">
            <a:solidFill>
              <a:srgbClr val="1A0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888725" y="1076300"/>
            <a:ext cx="1512504" cy="661500"/>
          </a:xfrm>
          <a:prstGeom prst="rect">
            <a:avLst/>
          </a:prstGeom>
        </p:spPr>
        <p:txBody>
          <a:bodyPr spcFirstLastPara="1" wrap="square" lIns="91425" tIns="91425" rIns="2743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VELLINE SAMANTHA</a:t>
            </a:r>
            <a:endParaRPr sz="1400" dirty="0"/>
          </a:p>
        </p:txBody>
      </p:sp>
      <p:sp>
        <p:nvSpPr>
          <p:cNvPr id="236" name="Google Shape;236;p30"/>
          <p:cNvSpPr txBox="1">
            <a:spLocks noGrp="1"/>
          </p:cNvSpPr>
          <p:nvPr>
            <p:ph type="subTitle" idx="1"/>
          </p:nvPr>
        </p:nvSpPr>
        <p:spPr>
          <a:xfrm>
            <a:off x="888725" y="1615844"/>
            <a:ext cx="1849800" cy="7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825210082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“The  Quitest”</a:t>
            </a:r>
            <a:endParaRPr dirty="0"/>
          </a:p>
        </p:txBody>
      </p:sp>
      <p:sp>
        <p:nvSpPr>
          <p:cNvPr id="237" name="Google Shape;237;p30"/>
          <p:cNvSpPr txBox="1">
            <a:spLocks noGrp="1"/>
          </p:cNvSpPr>
          <p:nvPr>
            <p:ph type="title" idx="2"/>
          </p:nvPr>
        </p:nvSpPr>
        <p:spPr>
          <a:xfrm>
            <a:off x="3100404" y="1076300"/>
            <a:ext cx="18498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ISTIADZAH HAZAR</a:t>
            </a:r>
            <a:br>
              <a:rPr lang="en" sz="1400" dirty="0" smtClean="0"/>
            </a:br>
            <a:r>
              <a:rPr lang="en" sz="1400" dirty="0" smtClean="0"/>
              <a:t>FATHONAH</a:t>
            </a:r>
            <a:endParaRPr sz="1400" dirty="0"/>
          </a:p>
        </p:txBody>
      </p:sp>
      <p:sp>
        <p:nvSpPr>
          <p:cNvPr id="238" name="Google Shape;238;p30"/>
          <p:cNvSpPr txBox="1">
            <a:spLocks noGrp="1"/>
          </p:cNvSpPr>
          <p:nvPr>
            <p:ph type="subTitle" idx="3"/>
          </p:nvPr>
        </p:nvSpPr>
        <p:spPr>
          <a:xfrm>
            <a:off x="3099788" y="1597573"/>
            <a:ext cx="1849800" cy="7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825210133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“The Mousy One”</a:t>
            </a:r>
            <a:endParaRPr dirty="0"/>
          </a:p>
        </p:txBody>
      </p:sp>
      <p:sp>
        <p:nvSpPr>
          <p:cNvPr id="239" name="Google Shape;239;p30"/>
          <p:cNvSpPr txBox="1">
            <a:spLocks noGrp="1"/>
          </p:cNvSpPr>
          <p:nvPr>
            <p:ph type="title" idx="4"/>
          </p:nvPr>
        </p:nvSpPr>
        <p:spPr>
          <a:xfrm>
            <a:off x="5308503" y="1076300"/>
            <a:ext cx="18498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LIDYA </a:t>
            </a:r>
            <a:br>
              <a:rPr lang="en" sz="1400" dirty="0" smtClean="0"/>
            </a:br>
            <a:r>
              <a:rPr lang="en" sz="1400" dirty="0" smtClean="0"/>
              <a:t>ROMASI</a:t>
            </a:r>
            <a:endParaRPr sz="1400"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5"/>
          </p:nvPr>
        </p:nvSpPr>
        <p:spPr>
          <a:xfrm>
            <a:off x="5307887" y="1615844"/>
            <a:ext cx="1849800" cy="7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825210136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“The Craziest”</a:t>
            </a:r>
            <a:endParaRPr dirty="0"/>
          </a:p>
        </p:txBody>
      </p:sp>
      <p:sp>
        <p:nvSpPr>
          <p:cNvPr id="241" name="Google Shape;241;p30"/>
          <p:cNvSpPr txBox="1">
            <a:spLocks noGrp="1"/>
          </p:cNvSpPr>
          <p:nvPr>
            <p:ph type="title" idx="6"/>
          </p:nvPr>
        </p:nvSpPr>
        <p:spPr>
          <a:xfrm>
            <a:off x="888725" y="3267375"/>
            <a:ext cx="18498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SANGU</a:t>
            </a:r>
            <a:br>
              <a:rPr lang="en" sz="1400" dirty="0" smtClean="0"/>
            </a:br>
            <a:r>
              <a:rPr lang="en" sz="1400" dirty="0" smtClean="0"/>
              <a:t>KANG</a:t>
            </a:r>
            <a:endParaRPr sz="1400" dirty="0"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7"/>
          </p:nvPr>
        </p:nvSpPr>
        <p:spPr>
          <a:xfrm>
            <a:off x="888725" y="3820643"/>
            <a:ext cx="18498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825210146</a:t>
            </a:r>
            <a:br>
              <a:rPr lang="en" dirty="0" smtClean="0"/>
            </a:br>
            <a:r>
              <a:rPr lang="en" dirty="0" smtClean="0"/>
              <a:t>“Our Householder”</a:t>
            </a:r>
            <a:endParaRPr dirty="0"/>
          </a:p>
        </p:txBody>
      </p:sp>
      <p:sp>
        <p:nvSpPr>
          <p:cNvPr id="243" name="Google Shape;243;p30"/>
          <p:cNvSpPr txBox="1">
            <a:spLocks noGrp="1"/>
          </p:cNvSpPr>
          <p:nvPr>
            <p:ph type="title" idx="8"/>
          </p:nvPr>
        </p:nvSpPr>
        <p:spPr>
          <a:xfrm>
            <a:off x="3100425" y="3267375"/>
            <a:ext cx="18498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ANDREW HAIKAL MARCYDIAZ</a:t>
            </a:r>
            <a:endParaRPr sz="1400" dirty="0"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9"/>
          </p:nvPr>
        </p:nvSpPr>
        <p:spPr>
          <a:xfrm>
            <a:off x="3099788" y="3820643"/>
            <a:ext cx="18498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825210152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“The Chatters”</a:t>
            </a:r>
            <a:endParaRPr dirty="0"/>
          </a:p>
        </p:txBody>
      </p:sp>
      <p:sp>
        <p:nvSpPr>
          <p:cNvPr id="245" name="Google Shape;245;p30"/>
          <p:cNvSpPr txBox="1">
            <a:spLocks noGrp="1"/>
          </p:cNvSpPr>
          <p:nvPr>
            <p:ph type="title" idx="13"/>
          </p:nvPr>
        </p:nvSpPr>
        <p:spPr>
          <a:xfrm>
            <a:off x="5308525" y="3267375"/>
            <a:ext cx="18498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ALBERTUS</a:t>
            </a:r>
            <a:br>
              <a:rPr lang="en" sz="1400" dirty="0" smtClean="0"/>
            </a:br>
            <a:r>
              <a:rPr lang="en" sz="1400" dirty="0" smtClean="0"/>
              <a:t>FERDINAND</a:t>
            </a:r>
            <a:endParaRPr sz="1400"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subTitle" idx="14"/>
          </p:nvPr>
        </p:nvSpPr>
        <p:spPr>
          <a:xfrm>
            <a:off x="5313580" y="3824289"/>
            <a:ext cx="18498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825210153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“The Gamers”</a:t>
            </a:r>
            <a:endParaRPr dirty="0"/>
          </a:p>
        </p:txBody>
      </p:sp>
      <p:sp>
        <p:nvSpPr>
          <p:cNvPr id="247" name="Google Shape;247;p30"/>
          <p:cNvSpPr txBox="1">
            <a:spLocks noGrp="1"/>
          </p:cNvSpPr>
          <p:nvPr>
            <p:ph type="title" idx="15"/>
          </p:nvPr>
        </p:nvSpPr>
        <p:spPr>
          <a:xfrm rot="5400000">
            <a:off x="5883025" y="2309025"/>
            <a:ext cx="40782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POINTER</a:t>
            </a:r>
            <a:endParaRPr dirty="0"/>
          </a:p>
        </p:txBody>
      </p:sp>
      <p:sp>
        <p:nvSpPr>
          <p:cNvPr id="248" name="Google Shape;248;p30"/>
          <p:cNvSpPr/>
          <p:nvPr/>
        </p:nvSpPr>
        <p:spPr>
          <a:xfrm>
            <a:off x="996136" y="536792"/>
            <a:ext cx="913201" cy="4151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01.</a:t>
            </a:r>
          </a:p>
        </p:txBody>
      </p:sp>
      <p:sp>
        <p:nvSpPr>
          <p:cNvPr id="249" name="Google Shape;249;p30"/>
          <p:cNvSpPr/>
          <p:nvPr/>
        </p:nvSpPr>
        <p:spPr>
          <a:xfrm rot="5400000">
            <a:off x="7137677" y="2420686"/>
            <a:ext cx="2279622" cy="3021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smtClean="0"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GROUP MEMBER</a:t>
            </a:r>
            <a:endParaRPr b="0" i="0" dirty="0"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rchivo Black"/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3211398" y="536779"/>
            <a:ext cx="913201" cy="4151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02.</a:t>
            </a:r>
          </a:p>
        </p:txBody>
      </p:sp>
      <p:sp>
        <p:nvSpPr>
          <p:cNvPr id="251" name="Google Shape;251;p30"/>
          <p:cNvSpPr/>
          <p:nvPr/>
        </p:nvSpPr>
        <p:spPr>
          <a:xfrm>
            <a:off x="5423061" y="536717"/>
            <a:ext cx="913201" cy="4151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03.</a:t>
            </a:r>
          </a:p>
        </p:txBody>
      </p:sp>
      <p:sp>
        <p:nvSpPr>
          <p:cNvPr id="252" name="Google Shape;252;p30"/>
          <p:cNvSpPr/>
          <p:nvPr/>
        </p:nvSpPr>
        <p:spPr>
          <a:xfrm>
            <a:off x="996136" y="2718860"/>
            <a:ext cx="913201" cy="4151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04.</a:t>
            </a:r>
          </a:p>
        </p:txBody>
      </p:sp>
      <p:sp>
        <p:nvSpPr>
          <p:cNvPr id="253" name="Google Shape;253;p30"/>
          <p:cNvSpPr/>
          <p:nvPr/>
        </p:nvSpPr>
        <p:spPr>
          <a:xfrm>
            <a:off x="3211398" y="2718848"/>
            <a:ext cx="913201" cy="4151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05.</a:t>
            </a:r>
          </a:p>
        </p:txBody>
      </p:sp>
      <p:sp>
        <p:nvSpPr>
          <p:cNvPr id="254" name="Google Shape;254;p30"/>
          <p:cNvSpPr/>
          <p:nvPr/>
        </p:nvSpPr>
        <p:spPr>
          <a:xfrm>
            <a:off x="5423061" y="2718785"/>
            <a:ext cx="913201" cy="4151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06.</a:t>
            </a:r>
          </a:p>
        </p:txBody>
      </p:sp>
      <p:sp>
        <p:nvSpPr>
          <p:cNvPr id="255" name="Google Shape;255;p30"/>
          <p:cNvSpPr txBox="1"/>
          <p:nvPr/>
        </p:nvSpPr>
        <p:spPr>
          <a:xfrm rot="-5400000">
            <a:off x="-1513500" y="2378325"/>
            <a:ext cx="40632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QINAP</a:t>
            </a:r>
            <a:endParaRPr sz="16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7445363" y="205713"/>
            <a:ext cx="658500" cy="658500"/>
          </a:xfrm>
          <a:prstGeom prst="flowChartSummingJunction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136450" y="864225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7566975" y="4467275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1244535" y="1256292"/>
            <a:ext cx="3266442" cy="2620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dk1"/>
                </a:solidFill>
              </a:rPr>
              <a:t>PENGHITUNG NILAI KELAS</a:t>
            </a:r>
            <a:endParaRPr sz="3200" dirty="0">
              <a:solidFill>
                <a:schemeClr val="dk1"/>
              </a:solidFill>
            </a:endParaRPr>
          </a:p>
        </p:txBody>
      </p:sp>
      <p:pic>
        <p:nvPicPr>
          <p:cNvPr id="265" name="Google Shape;265;p31"/>
          <p:cNvPicPr preferRelativeResize="0"/>
          <p:nvPr/>
        </p:nvPicPr>
        <p:blipFill rotWithShape="1">
          <a:blip r:embed="rId4">
            <a:alphaModFix/>
          </a:blip>
          <a:srcRect l="25779" r="25779"/>
          <a:stretch/>
        </p:blipFill>
        <p:spPr>
          <a:xfrm>
            <a:off x="4929300" y="534975"/>
            <a:ext cx="3499248" cy="40635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6" name="Google Shape;266;p31"/>
          <p:cNvSpPr/>
          <p:nvPr/>
        </p:nvSpPr>
        <p:spPr>
          <a:xfrm>
            <a:off x="1338637" y="1668381"/>
            <a:ext cx="3078238" cy="4017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 smtClean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TUJUAN PROGRAM </a:t>
            </a:r>
            <a:endParaRPr b="0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rchivo Black"/>
            </a:endParaRPr>
          </a:p>
        </p:txBody>
      </p:sp>
      <p:sp>
        <p:nvSpPr>
          <p:cNvPr id="267" name="Google Shape;267;p31"/>
          <p:cNvSpPr txBox="1"/>
          <p:nvPr/>
        </p:nvSpPr>
        <p:spPr>
          <a:xfrm rot="-5400000">
            <a:off x="-1513500" y="2378325"/>
            <a:ext cx="40632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POINTER</a:t>
            </a:r>
            <a:endParaRPr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 rot="5400000">
            <a:off x="6590450" y="2378250"/>
            <a:ext cx="40632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POINTER</a:t>
            </a:r>
            <a:endParaRPr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7566975" y="4467275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2402488" y="4190538"/>
            <a:ext cx="658500" cy="658500"/>
          </a:xfrm>
          <a:prstGeom prst="flowChartSummingJunction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1"/>
          <p:cNvSpPr/>
          <p:nvPr/>
        </p:nvSpPr>
        <p:spPr>
          <a:xfrm>
            <a:off x="4314000" y="-158075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2"/>
          <p:cNvPicPr preferRelativeResize="0"/>
          <p:nvPr/>
        </p:nvPicPr>
        <p:blipFill rotWithShape="1">
          <a:blip r:embed="rId3">
            <a:alphaModFix/>
          </a:blip>
          <a:srcRect r="15647" b="62219"/>
          <a:stretch/>
        </p:blipFill>
        <p:spPr>
          <a:xfrm>
            <a:off x="715450" y="534975"/>
            <a:ext cx="7713101" cy="1943249"/>
          </a:xfrm>
          <a:prstGeom prst="rect">
            <a:avLst/>
          </a:prstGeom>
          <a:noFill/>
          <a:ln w="19050" cap="flat" cmpd="sng">
            <a:solidFill>
              <a:srgbClr val="D393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7" name="Google Shape;277;p32"/>
          <p:cNvSpPr txBox="1">
            <a:spLocks noGrp="1"/>
          </p:cNvSpPr>
          <p:nvPr>
            <p:ph type="title" idx="4294967295"/>
          </p:nvPr>
        </p:nvSpPr>
        <p:spPr>
          <a:xfrm>
            <a:off x="2054250" y="3655124"/>
            <a:ext cx="50355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PROGRAM</a:t>
            </a:r>
            <a:endParaRPr dirty="0"/>
          </a:p>
        </p:txBody>
      </p:sp>
      <p:sp>
        <p:nvSpPr>
          <p:cNvPr id="279" name="Google Shape;279;p32"/>
          <p:cNvSpPr/>
          <p:nvPr/>
        </p:nvSpPr>
        <p:spPr>
          <a:xfrm>
            <a:off x="3644338" y="2846773"/>
            <a:ext cx="1851474" cy="8417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smtClean="0"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rchivo Black"/>
              </a:rPr>
              <a:t>FUNGSI</a:t>
            </a:r>
            <a:endParaRPr b="0" i="0" dirty="0"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rchivo Black"/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7052125" y="2770575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2"/>
          <p:cNvSpPr/>
          <p:nvPr/>
        </p:nvSpPr>
        <p:spPr>
          <a:xfrm>
            <a:off x="7445363" y="205713"/>
            <a:ext cx="658500" cy="658500"/>
          </a:xfrm>
          <a:prstGeom prst="flowChartSummingJunction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2"/>
          <p:cNvSpPr/>
          <p:nvPr/>
        </p:nvSpPr>
        <p:spPr>
          <a:xfrm>
            <a:off x="1968850" y="2221125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2"/>
          <p:cNvSpPr/>
          <p:nvPr/>
        </p:nvSpPr>
        <p:spPr>
          <a:xfrm>
            <a:off x="1575875" y="4350525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2"/>
          <p:cNvSpPr txBox="1"/>
          <p:nvPr/>
        </p:nvSpPr>
        <p:spPr>
          <a:xfrm rot="-5400000">
            <a:off x="-1513500" y="2378325"/>
            <a:ext cx="40632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POINTER</a:t>
            </a:r>
            <a:endParaRPr sz="16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 rot="5400000">
            <a:off x="6590450" y="2378250"/>
            <a:ext cx="40632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POINTER</a:t>
            </a:r>
            <a:endParaRPr sz="16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PSEUDOCODE</a:t>
            </a:r>
            <a:endParaRPr dirty="0"/>
          </a:p>
        </p:txBody>
      </p:sp>
      <p:sp>
        <p:nvSpPr>
          <p:cNvPr id="443" name="Google Shape;443;p40"/>
          <p:cNvSpPr/>
          <p:nvPr/>
        </p:nvSpPr>
        <p:spPr>
          <a:xfrm>
            <a:off x="7600725" y="4711325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0"/>
          <p:cNvSpPr/>
          <p:nvPr/>
        </p:nvSpPr>
        <p:spPr>
          <a:xfrm>
            <a:off x="65925" y="645475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0"/>
          <p:cNvSpPr txBox="1"/>
          <p:nvPr/>
        </p:nvSpPr>
        <p:spPr>
          <a:xfrm rot="-5400000">
            <a:off x="-1513500" y="2378325"/>
            <a:ext cx="40632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POINTER</a:t>
            </a:r>
            <a:endParaRPr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6" name="Google Shape;446;p40"/>
          <p:cNvSpPr txBox="1"/>
          <p:nvPr/>
        </p:nvSpPr>
        <p:spPr>
          <a:xfrm rot="5400000">
            <a:off x="6590450" y="2378250"/>
            <a:ext cx="40632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POINTER</a:t>
            </a:r>
            <a:endParaRPr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518100" y="846300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1. int salah_input (int total)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{	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[deklarasi variable]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Int *akhir = &amp;total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Int salah, benar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Int *z = &amp;benar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[memasukkan nilai salah]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Write (“Masukkan nilai yang salah = “)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Read (salah)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[memasukkan nilai benar]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Write (“Masukkan nilai yang benar = “)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Read (benar)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*akhir = (*akhir-salah) + *z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Return (total)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 smtClean="0">
                <a:solidFill>
                  <a:schemeClr val="tx2"/>
                </a:solidFill>
              </a:rPr>
              <a:t>}</a:t>
            </a:r>
            <a:endParaRPr lang="en-US" dirty="0" smtClean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 smtClean="0">
                <a:solidFill>
                  <a:schemeClr val="tx2"/>
                </a:solidFill>
              </a:rPr>
              <a:t>2</a:t>
            </a:r>
            <a:r>
              <a:rPr lang="id-ID" dirty="0">
                <a:solidFill>
                  <a:schemeClr val="tx2"/>
                </a:solidFill>
              </a:rPr>
              <a:t>. int wrong(int total)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{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</a:t>
            </a:r>
            <a:r>
              <a:rPr lang="id-ID" dirty="0" smtClean="0">
                <a:solidFill>
                  <a:schemeClr val="tx2"/>
                </a:solidFill>
              </a:rPr>
              <a:t>[</a:t>
            </a:r>
            <a:r>
              <a:rPr lang="id-ID" dirty="0">
                <a:solidFill>
                  <a:schemeClr val="tx2"/>
                </a:solidFill>
              </a:rPr>
              <a:t>deklarasi variable]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</a:t>
            </a:r>
            <a:r>
              <a:rPr lang="id-ID" dirty="0" smtClean="0">
                <a:solidFill>
                  <a:schemeClr val="tx2"/>
                </a:solidFill>
              </a:rPr>
              <a:t>char </a:t>
            </a:r>
            <a:r>
              <a:rPr lang="id-ID" dirty="0">
                <a:solidFill>
                  <a:schemeClr val="tx2"/>
                </a:solidFill>
              </a:rPr>
              <a:t>jawab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</a:t>
            </a:r>
            <a:r>
              <a:rPr lang="id-ID" dirty="0" smtClean="0">
                <a:solidFill>
                  <a:schemeClr val="tx2"/>
                </a:solidFill>
              </a:rPr>
              <a:t>[</a:t>
            </a:r>
            <a:r>
              <a:rPr lang="id-ID" dirty="0">
                <a:solidFill>
                  <a:schemeClr val="tx2"/>
                </a:solidFill>
              </a:rPr>
              <a:t>mengkonfirmasi kesalahan input]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          </a:t>
            </a:r>
            <a:r>
              <a:rPr lang="id-ID" dirty="0" smtClean="0">
                <a:solidFill>
                  <a:schemeClr val="tx2"/>
                </a:solidFill>
              </a:rPr>
              <a:t>Write </a:t>
            </a:r>
            <a:r>
              <a:rPr lang="id-ID" dirty="0">
                <a:solidFill>
                  <a:schemeClr val="tx2"/>
                </a:solidFill>
              </a:rPr>
              <a:t>(“Apakah Terjadi Kesalah Input (Y/T)? = </a:t>
            </a:r>
            <a:r>
              <a:rPr lang="id-ID" dirty="0" smtClean="0">
                <a:solidFill>
                  <a:schemeClr val="tx2"/>
                </a:solidFill>
              </a:rPr>
              <a:t>“)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                       </a:t>
            </a:r>
            <a:r>
              <a:rPr lang="id-ID" dirty="0" smtClean="0">
                <a:solidFill>
                  <a:schemeClr val="tx2"/>
                </a:solidFill>
              </a:rPr>
              <a:t>Read </a:t>
            </a:r>
            <a:r>
              <a:rPr lang="id-ID" dirty="0">
                <a:solidFill>
                  <a:schemeClr val="tx2"/>
                </a:solidFill>
              </a:rPr>
              <a:t>(jawab)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          </a:t>
            </a:r>
            <a:r>
              <a:rPr lang="id-ID" dirty="0" smtClean="0">
                <a:solidFill>
                  <a:schemeClr val="tx2"/>
                </a:solidFill>
              </a:rPr>
              <a:t>If </a:t>
            </a:r>
            <a:r>
              <a:rPr lang="id-ID" dirty="0">
                <a:solidFill>
                  <a:schemeClr val="tx2"/>
                </a:solidFill>
              </a:rPr>
              <a:t>(jawab == ‘Y’ || jawab == ‘y</a:t>
            </a:r>
            <a:r>
              <a:rPr lang="id-ID" dirty="0" smtClean="0">
                <a:solidFill>
                  <a:schemeClr val="tx2"/>
                </a:solidFill>
              </a:rPr>
              <a:t>’)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          </a:t>
            </a:r>
            <a:r>
              <a:rPr lang="id-ID" dirty="0" smtClean="0">
                <a:solidFill>
                  <a:schemeClr val="tx2"/>
                </a:solidFill>
              </a:rPr>
              <a:t>{</a:t>
            </a:r>
            <a:r>
              <a:rPr lang="id-ID" dirty="0">
                <a:solidFill>
                  <a:schemeClr val="tx2"/>
                </a:solidFill>
              </a:rPr>
              <a:t>	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</a:t>
            </a:r>
            <a:r>
              <a:rPr lang="id-ID" dirty="0" smtClean="0">
                <a:solidFill>
                  <a:schemeClr val="tx2"/>
                </a:solidFill>
              </a:rPr>
              <a:t>do</a:t>
            </a:r>
            <a:r>
              <a:rPr lang="id-ID" dirty="0">
                <a:solidFill>
                  <a:schemeClr val="tx2"/>
                </a:solidFill>
              </a:rPr>
              <a:t>{	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         </a:t>
            </a:r>
            <a:r>
              <a:rPr lang="id-ID" dirty="0" smtClean="0">
                <a:solidFill>
                  <a:schemeClr val="tx2"/>
                </a:solidFill>
              </a:rPr>
              <a:t>total </a:t>
            </a:r>
            <a:r>
              <a:rPr lang="id-ID" dirty="0">
                <a:solidFill>
                  <a:schemeClr val="tx2"/>
                </a:solidFill>
              </a:rPr>
              <a:t>= salah_input(total)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en-US" dirty="0" smtClean="0">
                <a:solidFill>
                  <a:schemeClr val="tx2"/>
                </a:solidFill>
              </a:rPr>
              <a:t>       </a:t>
            </a:r>
            <a:r>
              <a:rPr lang="id-ID" dirty="0" smtClean="0">
                <a:solidFill>
                  <a:schemeClr val="tx2"/>
                </a:solidFill>
              </a:rPr>
              <a:t>[</a:t>
            </a:r>
            <a:r>
              <a:rPr lang="id-ID" dirty="0">
                <a:solidFill>
                  <a:schemeClr val="tx2"/>
                </a:solidFill>
              </a:rPr>
              <a:t>mengkonfirmasi kesalahan input]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          </a:t>
            </a:r>
            <a:r>
              <a:rPr lang="id-ID" dirty="0" smtClean="0">
                <a:solidFill>
                  <a:schemeClr val="tx2"/>
                </a:solidFill>
              </a:rPr>
              <a:t>Write </a:t>
            </a:r>
            <a:r>
              <a:rPr lang="id-ID" dirty="0">
                <a:solidFill>
                  <a:schemeClr val="tx2"/>
                </a:solidFill>
              </a:rPr>
              <a:t>(“Apakah Terjadi Kesalah Input (Y/T)? = “)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       </a:t>
            </a:r>
            <a:r>
              <a:rPr lang="id-ID" dirty="0" smtClean="0">
                <a:solidFill>
                  <a:schemeClr val="tx2"/>
                </a:solidFill>
              </a:rPr>
              <a:t>Read </a:t>
            </a:r>
            <a:r>
              <a:rPr lang="id-ID" dirty="0">
                <a:solidFill>
                  <a:schemeClr val="tx2"/>
                </a:solidFill>
              </a:rPr>
              <a:t>(jawab)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</a:t>
            </a:r>
            <a:r>
              <a:rPr lang="id-ID" dirty="0" smtClean="0">
                <a:solidFill>
                  <a:schemeClr val="tx2"/>
                </a:solidFill>
              </a:rPr>
              <a:t>} </a:t>
            </a:r>
            <a:r>
              <a:rPr lang="id-ID" dirty="0">
                <a:solidFill>
                  <a:schemeClr val="tx2"/>
                </a:solidFill>
              </a:rPr>
              <a:t>while (jawab == ‘Y’ || jawab == ‘y</a:t>
            </a:r>
            <a:r>
              <a:rPr lang="id-ID" dirty="0" smtClean="0">
                <a:solidFill>
                  <a:schemeClr val="tx2"/>
                </a:solidFill>
              </a:rPr>
              <a:t>’)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</a:t>
            </a:r>
            <a:r>
              <a:rPr lang="id-ID" dirty="0" smtClean="0">
                <a:solidFill>
                  <a:schemeClr val="tx2"/>
                </a:solidFill>
              </a:rPr>
              <a:t>}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</a:t>
            </a:r>
            <a:r>
              <a:rPr lang="id-ID" dirty="0" smtClean="0">
                <a:solidFill>
                  <a:schemeClr val="tx2"/>
                </a:solidFill>
              </a:rPr>
              <a:t>Return </a:t>
            </a:r>
            <a:r>
              <a:rPr lang="id-ID" dirty="0">
                <a:solidFill>
                  <a:schemeClr val="tx2"/>
                </a:solidFill>
              </a:rPr>
              <a:t>(total)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}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6" name="Google Shape;226;p29"/>
          <p:cNvSpPr txBox="1"/>
          <p:nvPr/>
        </p:nvSpPr>
        <p:spPr>
          <a:xfrm rot="16200000">
            <a:off x="-1876550" y="2378325"/>
            <a:ext cx="40632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POINTER</a:t>
            </a:r>
            <a:endParaRPr sz="16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 rot="5400000">
            <a:off x="6918900" y="2378325"/>
            <a:ext cx="40632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POINTER</a:t>
            </a:r>
            <a:endParaRPr sz="16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899298" y="276975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2318421" y="4104079"/>
            <a:ext cx="658500" cy="658500"/>
          </a:xfrm>
          <a:prstGeom prst="flowChartSummingJunction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833650" y="276975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1232536" y="-74842"/>
            <a:ext cx="5998937" cy="34509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3. int lulus (int y){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	[deklarasi variabel]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	Int *ylulus = &amp;y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Int naik, turun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char jawab1, jawab2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[mengkonfirmasi apakah nilai yang diubah mempengaruhi]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Write (“Apakah Nilai yang Diubah Mempengaruhi Kelulusan (Y/T)? = ")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Read (jawab1)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If ( jawab1 == ‘Y’ || jawab1 == ‘y’){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	do {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		[mengkonfirmasi perubahan nilai]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		Write ("Apakah Nilai Kelulusan Menjadi Lebih Tinggi (Y/T)? = ")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		Read (jawab2)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		If ( jawab2 == ‘Y’ || jawab2 == ‘y’){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			[memasukkan kenaikan kelulusan]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			Write (“Masukkan Kenaikan Kelulusan = “)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			Read (naik)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			*ylulus += naik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		}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		Else {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			[memasukkan penurunan kelulusan]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			Write (“Masukkan Penurunan Kelulusan = “)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			Read (turun)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			*ylulus -= turun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		}</a:t>
            </a: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>
                <a:solidFill>
                  <a:schemeClr val="tx2"/>
                </a:solidFill>
              </a:rPr>
              <a:t>	</a:t>
            </a:r>
            <a:r>
              <a:rPr lang="id-ID" sz="1050" dirty="0" smtClean="0">
                <a:solidFill>
                  <a:schemeClr val="tx2"/>
                </a:solidFill>
              </a:rPr>
              <a:t>[mengkonfirmasi apakah perubahan mempengaruhi kelulusan]</a:t>
            </a:r>
            <a:endParaRPr lang="en-US" sz="1050" dirty="0" smtClean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 smtClean="0">
                <a:solidFill>
                  <a:schemeClr val="tx2"/>
                </a:solidFill>
              </a:rPr>
              <a:t>	Write (“Apakah Nilai yang Diubah Mempengaruhi Kelulusan (Y/T)? = ")</a:t>
            </a:r>
            <a:endParaRPr lang="en-US" sz="1050" dirty="0" smtClean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 smtClean="0">
                <a:solidFill>
                  <a:schemeClr val="tx2"/>
                </a:solidFill>
              </a:rPr>
              <a:t>	Read (jawab1)</a:t>
            </a:r>
            <a:endParaRPr lang="en-US" sz="1050" dirty="0" smtClean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 smtClean="0">
                <a:solidFill>
                  <a:schemeClr val="tx2"/>
                </a:solidFill>
              </a:rPr>
              <a:t>	} </a:t>
            </a:r>
            <a:endParaRPr lang="en-US" sz="1050" dirty="0" smtClean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 smtClean="0">
                <a:solidFill>
                  <a:schemeClr val="tx2"/>
                </a:solidFill>
              </a:rPr>
              <a:t>while (jawab1 == 'Y' || jawab1 == 'y')</a:t>
            </a:r>
            <a:endParaRPr lang="en-US" sz="1050" dirty="0" smtClean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 smtClean="0">
                <a:solidFill>
                  <a:schemeClr val="tx2"/>
                </a:solidFill>
              </a:rPr>
              <a:t>	}</a:t>
            </a:r>
            <a:endParaRPr lang="en-US" sz="1050" dirty="0" smtClean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 smtClean="0">
                <a:solidFill>
                  <a:schemeClr val="tx2"/>
                </a:solidFill>
              </a:rPr>
              <a:t>	Return (y)</a:t>
            </a:r>
            <a:endParaRPr lang="en-US" sz="1050" dirty="0" smtClean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 smtClean="0">
                <a:solidFill>
                  <a:schemeClr val="tx2"/>
                </a:solidFill>
              </a:rPr>
              <a:t>}</a:t>
            </a:r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226" name="Google Shape;226;p29"/>
          <p:cNvSpPr txBox="1"/>
          <p:nvPr/>
        </p:nvSpPr>
        <p:spPr>
          <a:xfrm rot="16200000">
            <a:off x="-1876550" y="2378325"/>
            <a:ext cx="40632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POINTER</a:t>
            </a:r>
            <a:endParaRPr sz="16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 rot="5400000">
            <a:off x="6918900" y="2378325"/>
            <a:ext cx="40632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POINTER</a:t>
            </a:r>
            <a:endParaRPr sz="16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7319330" y="449473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6660830" y="4274175"/>
            <a:ext cx="658500" cy="658500"/>
          </a:xfrm>
          <a:prstGeom prst="flowChartSummingJunction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519661" y="3118058"/>
            <a:ext cx="516000" cy="516000"/>
          </a:xfrm>
          <a:prstGeom prst="star4">
            <a:avLst>
              <a:gd name="adj" fmla="val 11162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060;p63"/>
          <p:cNvGrpSpPr/>
          <p:nvPr/>
        </p:nvGrpSpPr>
        <p:grpSpPr>
          <a:xfrm>
            <a:off x="811320" y="2352155"/>
            <a:ext cx="1949801" cy="207014"/>
            <a:chOff x="5080188" y="927900"/>
            <a:chExt cx="961200" cy="961200"/>
          </a:xfrm>
          <a:solidFill>
            <a:schemeClr val="tx1"/>
          </a:solidFill>
        </p:grpSpPr>
        <p:sp>
          <p:nvSpPr>
            <p:cNvPr id="9" name="Google Shape;1061;p63"/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" name="Google Shape;1062;p63"/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Google Shape;1063;p63"/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Google Shape;1064;p63"/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Google Shape;1065;p63"/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Google Shape;1066;p63"/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" name="Google Shape;1067;p63"/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Google Shape;1068;p63"/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512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1345971" y="1152525"/>
            <a:ext cx="5998937" cy="34509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4. VOID tabel (float x, float total, int y, int remedial){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[deklarasi variable]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float rata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[mengitung rata-rata]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rata = total / x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Write (“||” , “Jumlah Murid Yang Dihitung” , “||” , “Nilai Remedial” , “||” , “Rata-Rata Nilai Kelas” , “||” , “Jumlah Murid Lulus” , “||”)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Write (“||” , setw(28), x, “||” , setw(16), remedial, “||” , setw(23), rata , “||” , setw(20) , y , “||”)</a:t>
            </a:r>
            <a:endParaRPr lang="en-US" sz="1050" dirty="0" smtClean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sz="1050" dirty="0" smtClean="0">
                <a:solidFill>
                  <a:schemeClr val="tx2"/>
                </a:solidFill>
              </a:rPr>
              <a:t>}</a:t>
            </a:r>
            <a:endParaRPr lang="en-US" sz="1050" dirty="0" smtClean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sz="1050" dirty="0" smtClean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sz="105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sz="1050" dirty="0" smtClean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n-US" sz="1050" dirty="0" smtClean="0">
              <a:solidFill>
                <a:schemeClr val="tx2"/>
              </a:solidFill>
            </a:endParaRPr>
          </a:p>
        </p:txBody>
      </p:sp>
      <p:sp>
        <p:nvSpPr>
          <p:cNvPr id="226" name="Google Shape;226;p29"/>
          <p:cNvSpPr txBox="1"/>
          <p:nvPr/>
        </p:nvSpPr>
        <p:spPr>
          <a:xfrm rot="16200000">
            <a:off x="-1876550" y="2378325"/>
            <a:ext cx="40632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POINTER</a:t>
            </a:r>
            <a:endParaRPr sz="16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 rot="5400000">
            <a:off x="6918900" y="2378325"/>
            <a:ext cx="40632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POINTER</a:t>
            </a:r>
            <a:endParaRPr sz="16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233387" y="3968025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8199829" y="3968025"/>
            <a:ext cx="658500" cy="658500"/>
          </a:xfrm>
          <a:prstGeom prst="flowChartSummingJunction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8342329" y="1363599"/>
            <a:ext cx="516000" cy="516000"/>
          </a:xfrm>
          <a:prstGeom prst="star4">
            <a:avLst>
              <a:gd name="adj" fmla="val 11162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52;p48"/>
          <p:cNvSpPr/>
          <p:nvPr/>
        </p:nvSpPr>
        <p:spPr>
          <a:xfrm>
            <a:off x="974871" y="967899"/>
            <a:ext cx="371100" cy="3957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393;p37"/>
          <p:cNvPicPr preferRelativeResize="0"/>
          <p:nvPr/>
        </p:nvPicPr>
        <p:blipFill rotWithShape="1">
          <a:blip r:embed="rId3">
            <a:alphaModFix/>
          </a:blip>
          <a:srcRect l="19315" t="24648" r="54695" b="34750"/>
          <a:stretch/>
        </p:blipFill>
        <p:spPr>
          <a:xfrm>
            <a:off x="1345971" y="3162021"/>
            <a:ext cx="6413609" cy="54954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Google Shape;652;p48"/>
          <p:cNvSpPr/>
          <p:nvPr/>
        </p:nvSpPr>
        <p:spPr>
          <a:xfrm>
            <a:off x="7503254" y="3008175"/>
            <a:ext cx="371100" cy="3957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060;p63"/>
          <p:cNvGrpSpPr/>
          <p:nvPr/>
        </p:nvGrpSpPr>
        <p:grpSpPr>
          <a:xfrm>
            <a:off x="630113" y="3436794"/>
            <a:ext cx="1949801" cy="207014"/>
            <a:chOff x="5080188" y="927900"/>
            <a:chExt cx="961200" cy="961200"/>
          </a:xfrm>
          <a:solidFill>
            <a:schemeClr val="tx1"/>
          </a:solidFill>
        </p:grpSpPr>
        <p:sp>
          <p:nvSpPr>
            <p:cNvPr id="12" name="Google Shape;1061;p63"/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Google Shape;1062;p63"/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Google Shape;1063;p63"/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" name="Google Shape;1064;p63"/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Google Shape;1065;p63"/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Google Shape;1066;p63"/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Google Shape;1067;p63"/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9" name="Google Shape;1068;p63"/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20" name="Google Shape;1060;p63"/>
          <p:cNvGrpSpPr/>
          <p:nvPr/>
        </p:nvGrpSpPr>
        <p:grpSpPr>
          <a:xfrm>
            <a:off x="5739003" y="945511"/>
            <a:ext cx="1949801" cy="207014"/>
            <a:chOff x="5080188" y="927900"/>
            <a:chExt cx="961200" cy="961200"/>
          </a:xfrm>
          <a:solidFill>
            <a:schemeClr val="tx1"/>
          </a:solidFill>
        </p:grpSpPr>
        <p:sp>
          <p:nvSpPr>
            <p:cNvPr id="21" name="Google Shape;1061;p63"/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" name="Google Shape;1062;p63"/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" name="Google Shape;1063;p63"/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4" name="Google Shape;1064;p63"/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5" name="Google Shape;1065;p63"/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6" name="Google Shape;1066;p63"/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7" name="Google Shape;1067;p63"/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8" name="Google Shape;1068;p63"/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265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-209040" y="633951"/>
            <a:ext cx="5465165" cy="34509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Algoritma Utama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1. [deklarasi variabel]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Int x, remedial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Int total = 0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Int y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Int *ylulus = &amp;y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char jawab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2. [membuat papan judul program]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Write (“==========================================”)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Write </a:t>
            </a:r>
            <a:r>
              <a:rPr lang="id-ID" dirty="0" smtClean="0">
                <a:solidFill>
                  <a:schemeClr val="tx2"/>
                </a:solidFill>
              </a:rPr>
              <a:t>(“PROGRAM </a:t>
            </a:r>
            <a:r>
              <a:rPr lang="id-ID" dirty="0">
                <a:solidFill>
                  <a:schemeClr val="tx2"/>
                </a:solidFill>
              </a:rPr>
              <a:t>PENGHITUNG NILAI </a:t>
            </a:r>
            <a:r>
              <a:rPr lang="id-ID" dirty="0" smtClean="0">
                <a:solidFill>
                  <a:schemeClr val="tx2"/>
                </a:solidFill>
              </a:rPr>
              <a:t>KELAS “)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Write (“==========================================”)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3. [memasukkan banyak murid yang nilainya akan dihitung]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Write (“Masukkan Jumlah Murid yang Ingin Dihitung = “)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Read (x)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Write (“Masukkan Nilai Remedial = “)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Read (remedial</a:t>
            </a:r>
            <a:r>
              <a:rPr lang="id-ID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6" name="Google Shape;226;p29"/>
          <p:cNvSpPr txBox="1"/>
          <p:nvPr/>
        </p:nvSpPr>
        <p:spPr>
          <a:xfrm rot="10800000">
            <a:off x="2041116" y="4756500"/>
            <a:ext cx="40632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POINTER</a:t>
            </a:r>
            <a:endParaRPr sz="16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2220519" y="261482"/>
            <a:ext cx="40632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POINTER</a:t>
            </a:r>
            <a:endParaRPr sz="16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1783115" y="3968025"/>
            <a:ext cx="516000" cy="516000"/>
          </a:xfrm>
          <a:prstGeom prst="star4">
            <a:avLst>
              <a:gd name="adj" fmla="val 14166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7280898" y="4066815"/>
            <a:ext cx="658500" cy="658500"/>
          </a:xfrm>
          <a:prstGeom prst="flowChartSummingJunction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2802450" y="1071594"/>
            <a:ext cx="516000" cy="516000"/>
          </a:xfrm>
          <a:prstGeom prst="star4">
            <a:avLst>
              <a:gd name="adj" fmla="val 11162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4;p29"/>
          <p:cNvSpPr txBox="1">
            <a:spLocks/>
          </p:cNvSpPr>
          <p:nvPr/>
        </p:nvSpPr>
        <p:spPr>
          <a:xfrm>
            <a:off x="4252119" y="1033125"/>
            <a:ext cx="5041472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600" b="0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600" b="0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 b="0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4. [membuat looping]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int nilai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string nama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for (int i = 0; i&lt;x; i++){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	Write (“Masukkan Nama Murid “, i+1 , “=”)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	Read (nama)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	Write Write (“Masukkan Nilai Murid “, i+1 , “=”)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	Read (nilai)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	total = total + nilai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	if (nilai &gt;= remedial)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		{  *ylulus += 1  }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}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5. [memanggil fungsi dan menampilkan hasil]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total = wrong(total)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y = lulus(y)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tabel(x,total,y,remedial)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6. [selesai]</a:t>
            </a:r>
            <a:endParaRPr lang="en-US" dirty="0">
              <a:solidFill>
                <a:schemeClr val="tx2"/>
              </a:solidFill>
            </a:endParaRPr>
          </a:p>
          <a:p>
            <a:pPr marL="152400" indent="0">
              <a:buNone/>
            </a:pPr>
            <a:r>
              <a:rPr lang="id-ID" dirty="0">
                <a:solidFill>
                  <a:schemeClr val="tx2"/>
                </a:solidFill>
              </a:rPr>
              <a:t>	Halt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26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 Ultimate Marketing Plan by Slidesgo">
  <a:themeElements>
    <a:clrScheme name="Simple Light">
      <a:dk1>
        <a:srgbClr val="10120F"/>
      </a:dk1>
      <a:lt1>
        <a:srgbClr val="DCB3F9"/>
      </a:lt1>
      <a:dk2>
        <a:srgbClr val="53327A"/>
      </a:dk2>
      <a:lt2>
        <a:srgbClr val="EA99FF"/>
      </a:lt2>
      <a:accent1>
        <a:srgbClr val="B98BF5"/>
      </a:accent1>
      <a:accent2>
        <a:srgbClr val="8572A3"/>
      </a:accent2>
      <a:accent3>
        <a:srgbClr val="FFFFFF"/>
      </a:accent3>
      <a:accent4>
        <a:srgbClr val="D393FF"/>
      </a:accent4>
      <a:accent5>
        <a:srgbClr val="FFFFFF"/>
      </a:accent5>
      <a:accent6>
        <a:srgbClr val="FFFFFF"/>
      </a:accent6>
      <a:hlink>
        <a:srgbClr val="10120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520</Words>
  <Application>Microsoft Office PowerPoint</Application>
  <PresentationFormat>On-screen Show (16:9)</PresentationFormat>
  <Paragraphs>234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Source Sans Pro</vt:lpstr>
      <vt:lpstr>Bahnschrift</vt:lpstr>
      <vt:lpstr>Arial</vt:lpstr>
      <vt:lpstr>Source Sans Pro Light</vt:lpstr>
      <vt:lpstr>Roboto Condensed Light</vt:lpstr>
      <vt:lpstr>Calibri</vt:lpstr>
      <vt:lpstr>Calibri Light</vt:lpstr>
      <vt:lpstr>Archivo Black</vt:lpstr>
      <vt:lpstr>The Ultimate Marketing Plan by Slidesgo</vt:lpstr>
      <vt:lpstr>Office Theme</vt:lpstr>
      <vt:lpstr>1_Office Theme</vt:lpstr>
      <vt:lpstr>2_Office Theme</vt:lpstr>
      <vt:lpstr>3_Office Theme</vt:lpstr>
      <vt:lpstr>4_Office Theme</vt:lpstr>
      <vt:lpstr>NILAI KELAS</vt:lpstr>
      <vt:lpstr>VELLINE SAMANTHA</vt:lpstr>
      <vt:lpstr>PENGHITUNG NILAI KELAS</vt:lpstr>
      <vt:lpstr>PROGRAM</vt:lpstr>
      <vt:lpstr>PSEUDOCODE</vt:lpstr>
      <vt:lpstr>PowerPoint Presentation</vt:lpstr>
      <vt:lpstr>PowerPoint Presentation</vt:lpstr>
      <vt:lpstr>PowerPoint Presentation</vt:lpstr>
      <vt:lpstr>PowerPoint Presentation</vt:lpstr>
      <vt:lpstr>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WANNA ASK?</vt:lpstr>
      <vt:lpstr>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NILAI KELAS</dc:title>
  <dc:creator>ASUS</dc:creator>
  <cp:lastModifiedBy>ASUS</cp:lastModifiedBy>
  <cp:revision>30</cp:revision>
  <dcterms:modified xsi:type="dcterms:W3CDTF">2021-10-28T10:39:03Z</dcterms:modified>
</cp:coreProperties>
</file>