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4EF3E-21A8-4A34-875A-48E60CB837A9}" type="datetimeFigureOut">
              <a:rPr lang="en-ID" smtClean="0"/>
              <a:t>28/03/2023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8E4F5-06BC-4465-8954-169F6891C8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369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oadmap.sh/flut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Anatomy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Irvan 2023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6608-2903-79FE-3045-E5CE7893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201B5-E499-267A-D18F-71BD851AB013}"/>
              </a:ext>
            </a:extLst>
          </p:cNvPr>
          <p:cNvSpPr/>
          <p:nvPr/>
        </p:nvSpPr>
        <p:spPr>
          <a:xfrm>
            <a:off x="4211782" y="1454728"/>
            <a:ext cx="2909454" cy="414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58631-6F8C-5F54-77E8-899935D7EE26}"/>
              </a:ext>
            </a:extLst>
          </p:cNvPr>
          <p:cNvSpPr/>
          <p:nvPr/>
        </p:nvSpPr>
        <p:spPr>
          <a:xfrm>
            <a:off x="4558145" y="2036618"/>
            <a:ext cx="2216728" cy="28540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AAC98C-4220-4A88-9BF5-5C47556E7B68}"/>
              </a:ext>
            </a:extLst>
          </p:cNvPr>
          <p:cNvSpPr/>
          <p:nvPr/>
        </p:nvSpPr>
        <p:spPr>
          <a:xfrm>
            <a:off x="4738255" y="2369127"/>
            <a:ext cx="969818" cy="4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0B1A0F-9385-2C82-5D99-CFB1C3D7D464}"/>
              </a:ext>
            </a:extLst>
          </p:cNvPr>
          <p:cNvSpPr/>
          <p:nvPr/>
        </p:nvSpPr>
        <p:spPr>
          <a:xfrm>
            <a:off x="5181600" y="2907218"/>
            <a:ext cx="969818" cy="41116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C81B50-C035-CB1A-2499-A1FE67A9A899}"/>
              </a:ext>
            </a:extLst>
          </p:cNvPr>
          <p:cNvSpPr/>
          <p:nvPr/>
        </p:nvSpPr>
        <p:spPr>
          <a:xfrm>
            <a:off x="5098474" y="3537381"/>
            <a:ext cx="1551708" cy="120087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Container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218C2-7FD8-411C-7887-070EA4F756F4}"/>
              </a:ext>
            </a:extLst>
          </p:cNvPr>
          <p:cNvSpPr/>
          <p:nvPr/>
        </p:nvSpPr>
        <p:spPr>
          <a:xfrm>
            <a:off x="5278581" y="4313243"/>
            <a:ext cx="914400" cy="37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36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CBFB-2060-0FE3-8048-F119E74B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Widget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8777-A7B3-2E7F-17CA-202D09F0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Container</a:t>
            </a:r>
          </a:p>
          <a:p>
            <a:r>
              <a:rPr lang="en-US" dirty="0"/>
              <a:t>Columns</a:t>
            </a:r>
          </a:p>
          <a:p>
            <a:r>
              <a:rPr lang="en-US" dirty="0"/>
              <a:t>Rows</a:t>
            </a:r>
          </a:p>
          <a:p>
            <a:r>
              <a:rPr lang="en-US" dirty="0"/>
              <a:t>Expanded</a:t>
            </a:r>
          </a:p>
          <a:p>
            <a:r>
              <a:rPr lang="en-US" dirty="0"/>
              <a:t>Stacks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248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E611-855B-BE6B-EEB9-69D5F70A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F5AF-A96C-9886-A1A3-15B23689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framework flutter </a:t>
            </a:r>
            <a:r>
              <a:rPr lang="en-US" dirty="0" err="1"/>
              <a:t>adalah</a:t>
            </a:r>
            <a:r>
              <a:rPr lang="en-US" dirty="0"/>
              <a:t> widget dan object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63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9992-4836-5FB7-E462-78FE98DB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Flutter dev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D5B9-E9F0-956A-1760-2B945264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roadmap.sh</a:t>
            </a:r>
          </a:p>
          <a:p>
            <a:r>
              <a:rPr lang="en-ID" dirty="0">
                <a:hlinkClick r:id="rId2"/>
              </a:rPr>
              <a:t>https://roadmap.sh/flutter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457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Flutter Anatomy</vt:lpstr>
      <vt:lpstr>Overview</vt:lpstr>
      <vt:lpstr>Basic Widget</vt:lpstr>
      <vt:lpstr>PowerPoint Presentation</vt:lpstr>
      <vt:lpstr>Roadmap Flutter 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irvan L</cp:lastModifiedBy>
  <cp:revision>18</cp:revision>
  <dcterms:created xsi:type="dcterms:W3CDTF">2020-06-08T01:30:48Z</dcterms:created>
  <dcterms:modified xsi:type="dcterms:W3CDTF">2023-03-27T17:24:33Z</dcterms:modified>
</cp:coreProperties>
</file>