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VAN LEWENUSA 10817001" initials="IL1" lastIdx="1" clrIdx="0">
    <p:extLst>
      <p:ext uri="{19B8F6BF-5375-455C-9EA6-DF929625EA0E}">
        <p15:presenceInfo xmlns:p15="http://schemas.microsoft.com/office/powerpoint/2012/main" userId="IRVAN LEWENUSA 108170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55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82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426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80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659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620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9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49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06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1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49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08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7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0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DC214D-725A-4958-92B6-0ED3F6055A69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4D749D-18C5-4196-9DAF-83FFF1067C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3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9D04-8C2B-4213-AAB2-5367D2B35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 Foundation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5DE7B-CB5C-462F-B83E-9F3079F1D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Irvan </a:t>
            </a:r>
            <a:r>
              <a:rPr lang="en-US" dirty="0" err="1"/>
              <a:t>Lewenusa</a:t>
            </a:r>
            <a:r>
              <a:rPr lang="en-US" dirty="0"/>
              <a:t> 2020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27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E14A1-B83C-4771-83D3-FE744BE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Bootstrap 4 </a:t>
            </a:r>
            <a:endParaRPr lang="id-ID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5058-DE41-40C1-BEB8-2F621BCC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id-ID" sz="2000" dirty="0">
                <a:hlinkClick r:id="rId2"/>
              </a:rPr>
              <a:t>https://getbootstrap.com/</a:t>
            </a:r>
            <a:endParaRPr lang="en-US" sz="2000" dirty="0"/>
          </a:p>
          <a:p>
            <a:r>
              <a:rPr lang="en-US" sz="2000" dirty="0" err="1"/>
              <a:t>Instalasi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Manual</a:t>
            </a:r>
          </a:p>
          <a:p>
            <a:pPr lvl="1"/>
            <a:r>
              <a:rPr lang="en-US" sz="2000" dirty="0"/>
              <a:t>CDN</a:t>
            </a:r>
          </a:p>
          <a:p>
            <a:r>
              <a:rPr lang="en-US" sz="2000" dirty="0"/>
              <a:t>Tools + editor</a:t>
            </a:r>
          </a:p>
          <a:p>
            <a:r>
              <a:rPr lang="en-US" sz="2000" dirty="0"/>
              <a:t>Text</a:t>
            </a:r>
          </a:p>
          <a:p>
            <a:r>
              <a:rPr lang="en-US" sz="2000" dirty="0"/>
              <a:t>Images</a:t>
            </a:r>
          </a:p>
          <a:p>
            <a:r>
              <a:rPr lang="en-US" sz="2000" dirty="0"/>
              <a:t>Container</a:t>
            </a:r>
          </a:p>
          <a:p>
            <a:r>
              <a:rPr lang="en-US" sz="2000" dirty="0"/>
              <a:t>Media </a:t>
            </a:r>
          </a:p>
          <a:p>
            <a:r>
              <a:rPr lang="en-US" sz="2000" dirty="0"/>
              <a:t>Column grid</a:t>
            </a:r>
          </a:p>
          <a:p>
            <a:r>
              <a:rPr lang="en-US" sz="2000" dirty="0"/>
              <a:t>Variable</a:t>
            </a:r>
          </a:p>
          <a:p>
            <a:r>
              <a:rPr lang="en-US" sz="2000" dirty="0"/>
              <a:t>flexbox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791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11B8-58C5-4E04-A973-6EC90D1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 err="1"/>
              <a:t>Instalation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9ED3-BC1C-4E73-902E-6124D1CE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di getbootstrap.com</a:t>
            </a:r>
          </a:p>
          <a:p>
            <a:r>
              <a:rPr lang="en-US" dirty="0"/>
              <a:t>Folder </a:t>
            </a:r>
            <a:r>
              <a:rPr lang="en-US" dirty="0" err="1"/>
              <a:t>css</a:t>
            </a:r>
            <a:r>
              <a:rPr lang="en-US" dirty="0"/>
              <a:t> dan </a:t>
            </a:r>
            <a:r>
              <a:rPr lang="en-US" dirty="0" err="1"/>
              <a:t>js</a:t>
            </a:r>
            <a:r>
              <a:rPr lang="en-US" dirty="0"/>
              <a:t> di </a:t>
            </a:r>
            <a:r>
              <a:rPr lang="en-US" dirty="0" err="1"/>
              <a:t>kaitkan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html </a:t>
            </a:r>
            <a:r>
              <a:rPr lang="en-US" dirty="0" err="1"/>
              <a:t>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82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1661-5523-450D-A29B-DB8B1510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</a:t>
            </a:r>
            <a:r>
              <a:rPr lang="en-US" dirty="0" err="1"/>
              <a:t>Instalation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79A4-8275-4094-9F6F-42537A2F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625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Bootstrap 4 Foundation</vt:lpstr>
      <vt:lpstr>Bootstrap 4 </vt:lpstr>
      <vt:lpstr>Manual Instalation</vt:lpstr>
      <vt:lpstr>CDN Instalation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 Fondation</dc:title>
  <dc:creator>IRVAN LEWENUSA 10817001</dc:creator>
  <cp:lastModifiedBy>IRVAN LEWENUSA 10817001</cp:lastModifiedBy>
  <cp:revision>6</cp:revision>
  <dcterms:created xsi:type="dcterms:W3CDTF">2020-09-15T07:54:20Z</dcterms:created>
  <dcterms:modified xsi:type="dcterms:W3CDTF">2020-09-15T16:30:09Z</dcterms:modified>
</cp:coreProperties>
</file>