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9DB2-8208-4991-85E7-EDF12318FA4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2CE-3A70-4DEA-9D1D-B30F3D4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9DB2-8208-4991-85E7-EDF12318FA4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2CE-3A70-4DEA-9D1D-B30F3D4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9DB2-8208-4991-85E7-EDF12318FA4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2CE-3A70-4DEA-9D1D-B30F3D4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0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9DB2-8208-4991-85E7-EDF12318FA4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2CE-3A70-4DEA-9D1D-B30F3D4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4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9DB2-8208-4991-85E7-EDF12318FA4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2CE-3A70-4DEA-9D1D-B30F3D4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0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9DB2-8208-4991-85E7-EDF12318FA4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2CE-3A70-4DEA-9D1D-B30F3D4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6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9DB2-8208-4991-85E7-EDF12318FA4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2CE-3A70-4DEA-9D1D-B30F3D4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7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9DB2-8208-4991-85E7-EDF12318FA4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2CE-3A70-4DEA-9D1D-B30F3D4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9DB2-8208-4991-85E7-EDF12318FA4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2CE-3A70-4DEA-9D1D-B30F3D4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8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9DB2-8208-4991-85E7-EDF12318FA4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2CE-3A70-4DEA-9D1D-B30F3D4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5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9DB2-8208-4991-85E7-EDF12318FA4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62CE-3A70-4DEA-9D1D-B30F3D4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99DB2-8208-4991-85E7-EDF12318FA4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A62CE-3A70-4DEA-9D1D-B30F3D4E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A33C76A-98C9-4048-89F2-0733A3984C22}"/>
              </a:ext>
            </a:extLst>
          </p:cNvPr>
          <p:cNvSpPr txBox="1">
            <a:spLocks/>
          </p:cNvSpPr>
          <p:nvPr/>
        </p:nvSpPr>
        <p:spPr>
          <a:xfrm>
            <a:off x="4937059" y="490545"/>
            <a:ext cx="6987655" cy="735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rgbClr val="00B0F0"/>
                </a:solidFill>
              </a:rPr>
              <a:t>PELAPOR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8DEBC51A-DC7E-4A57-A772-FD0B83C32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2176" y="1226455"/>
            <a:ext cx="6987654" cy="533623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394D05-4F1C-486F-9E6A-C0FDE6AC4853}"/>
              </a:ext>
            </a:extLst>
          </p:cNvPr>
          <p:cNvSpPr txBox="1">
            <a:spLocks/>
          </p:cNvSpPr>
          <p:nvPr/>
        </p:nvSpPr>
        <p:spPr>
          <a:xfrm>
            <a:off x="391667" y="5483982"/>
            <a:ext cx="4545392" cy="4332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694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428CAA-1453-4854-92DD-F6A908DC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199" y="312633"/>
            <a:ext cx="9398758" cy="63120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Pelapor</a:t>
            </a:r>
            <a:r>
              <a:rPr lang="en-US" b="1" dirty="0" smtClean="0">
                <a:solidFill>
                  <a:srgbClr val="00B0F0"/>
                </a:solidFill>
              </a:rPr>
              <a:t>?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03CAE7-F674-4B4D-BC52-1FE4ABA9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949" y="1936317"/>
            <a:ext cx="7215051" cy="429064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Pelapor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/>
              <a:t> </a:t>
            </a:r>
            <a:r>
              <a:rPr lang="en-US" dirty="0" err="1" smtClean="0"/>
              <a:t>penghubung</a:t>
            </a:r>
            <a:r>
              <a:rPr lang="en-US" dirty="0" smtClean="0"/>
              <a:t>(</a:t>
            </a:r>
            <a:r>
              <a:rPr lang="en-US" dirty="0" err="1" smtClean="0"/>
              <a:t>komunikasi</a:t>
            </a:r>
            <a:r>
              <a:rPr lang="en-US" dirty="0" smtClean="0"/>
              <a:t>)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guru/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merekontruksi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layak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sekolah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E438F7-A793-48DD-A276-F6060566DC34}"/>
              </a:ext>
            </a:extLst>
          </p:cNvPr>
          <p:cNvSpPr txBox="1">
            <a:spLocks/>
          </p:cNvSpPr>
          <p:nvPr/>
        </p:nvSpPr>
        <p:spPr>
          <a:xfrm>
            <a:off x="2619743" y="1128149"/>
            <a:ext cx="9303434" cy="3756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01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428CAA-1453-4854-92DD-F6A908DC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199" y="312633"/>
            <a:ext cx="9398758" cy="63120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Latar</a:t>
            </a:r>
            <a:r>
              <a:rPr lang="en-US" b="1" dirty="0" smtClean="0"/>
              <a:t> </a:t>
            </a:r>
            <a:r>
              <a:rPr lang="en-US" b="1" dirty="0" err="1" smtClean="0"/>
              <a:t>Belakang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Pelapor</a:t>
            </a:r>
            <a:r>
              <a:rPr lang="en-US" b="1" dirty="0" smtClean="0"/>
              <a:t> App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03CAE7-F674-4B4D-BC52-1FE4ABA9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744395"/>
            <a:ext cx="10988842" cy="4304714"/>
          </a:xfrm>
        </p:spPr>
        <p:txBody>
          <a:bodyPr>
            <a:norm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ebegai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sekitar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di </a:t>
            </a:r>
            <a:r>
              <a:rPr lang="en-US" dirty="0" err="1" smtClean="0"/>
              <a:t>lakukan</a:t>
            </a:r>
            <a:r>
              <a:rPr lang="en-US" dirty="0" smtClean="0"/>
              <a:t> di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mobile yang </a:t>
            </a:r>
            <a:r>
              <a:rPr lang="en-US" dirty="0" err="1" smtClean="0"/>
              <a:t>bermanfaat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E438F7-A793-48DD-A276-F6060566DC34}"/>
              </a:ext>
            </a:extLst>
          </p:cNvPr>
          <p:cNvSpPr txBox="1">
            <a:spLocks/>
          </p:cNvSpPr>
          <p:nvPr/>
        </p:nvSpPr>
        <p:spPr>
          <a:xfrm>
            <a:off x="2619743" y="1128149"/>
            <a:ext cx="9303434" cy="3756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54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6CC4CB2A-8287-41E2-9115-30FFD34EE358}"/>
              </a:ext>
            </a:extLst>
          </p:cNvPr>
          <p:cNvSpPr txBox="1">
            <a:spLocks/>
          </p:cNvSpPr>
          <p:nvPr/>
        </p:nvSpPr>
        <p:spPr>
          <a:xfrm>
            <a:off x="439566" y="2225209"/>
            <a:ext cx="4869834" cy="20795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 err="1" smtClean="0">
                <a:solidFill>
                  <a:schemeClr val="bg1"/>
                </a:solidFill>
              </a:rPr>
              <a:t>Komunikasi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CC4CB2A-8287-41E2-9115-30FFD34EE358}"/>
              </a:ext>
            </a:extLst>
          </p:cNvPr>
          <p:cNvSpPr txBox="1">
            <a:spLocks/>
          </p:cNvSpPr>
          <p:nvPr/>
        </p:nvSpPr>
        <p:spPr>
          <a:xfrm>
            <a:off x="6781750" y="2560489"/>
            <a:ext cx="4869834" cy="20795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 err="1" smtClean="0">
                <a:solidFill>
                  <a:schemeClr val="bg1"/>
                </a:solidFill>
              </a:rPr>
              <a:t>Kualitas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428CAA-1453-4854-92DD-F6A908DC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199" y="312633"/>
            <a:ext cx="9398758" cy="6312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Inti </a:t>
            </a:r>
            <a:r>
              <a:rPr lang="en-US" b="1" dirty="0" err="1" smtClean="0">
                <a:solidFill>
                  <a:srgbClr val="00B0F0"/>
                </a:solidFill>
              </a:rPr>
              <a:t>Pelapor</a:t>
            </a:r>
            <a:r>
              <a:rPr lang="en-US" b="1" dirty="0" smtClean="0"/>
              <a:t> </a:t>
            </a:r>
            <a:r>
              <a:rPr lang="en-US" b="1" dirty="0" smtClean="0"/>
              <a:t>App</a:t>
            </a:r>
            <a:endParaRPr lang="en-US" b="1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63148AD1-0DC3-4B84-BB38-8588E16C39E5}"/>
              </a:ext>
            </a:extLst>
          </p:cNvPr>
          <p:cNvSpPr txBox="1">
            <a:spLocks/>
          </p:cNvSpPr>
          <p:nvPr/>
        </p:nvSpPr>
        <p:spPr>
          <a:xfrm>
            <a:off x="439566" y="4639992"/>
            <a:ext cx="5131240" cy="129657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mengkomunikasikan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prasarana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layak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rasa </a:t>
            </a:r>
            <a:r>
              <a:rPr lang="en-US" dirty="0" err="1" smtClean="0"/>
              <a:t>malu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3148AD1-0DC3-4B84-BB38-8588E16C39E5}"/>
              </a:ext>
            </a:extLst>
          </p:cNvPr>
          <p:cNvSpPr txBox="1">
            <a:spLocks/>
          </p:cNvSpPr>
          <p:nvPr/>
        </p:nvSpPr>
        <p:spPr>
          <a:xfrm>
            <a:off x="6781749" y="4811151"/>
            <a:ext cx="5124207" cy="122388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dikomunikasikan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guru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ditanggapi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meningkat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6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428CAA-1453-4854-92DD-F6A908DC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199" y="312633"/>
            <a:ext cx="9398758" cy="63120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Latar</a:t>
            </a:r>
            <a:r>
              <a:rPr lang="en-US" b="1" dirty="0" smtClean="0"/>
              <a:t> </a:t>
            </a:r>
            <a:r>
              <a:rPr lang="en-US" b="1" dirty="0" err="1" smtClean="0"/>
              <a:t>Belakang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Pelapor</a:t>
            </a:r>
            <a:r>
              <a:rPr lang="en-US" b="1" dirty="0" smtClean="0"/>
              <a:t> App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03CAE7-F674-4B4D-BC52-1FE4ABA9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744395"/>
            <a:ext cx="10988842" cy="4304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E438F7-A793-48DD-A276-F6060566DC34}"/>
              </a:ext>
            </a:extLst>
          </p:cNvPr>
          <p:cNvSpPr txBox="1">
            <a:spLocks/>
          </p:cNvSpPr>
          <p:nvPr/>
        </p:nvSpPr>
        <p:spPr>
          <a:xfrm>
            <a:off x="2619743" y="1128149"/>
            <a:ext cx="9303434" cy="3756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91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s telk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0987957-8EA8-4CD7-BBFD-E0D61E9B3C8A}" vid="{2761F8F4-DF71-4C7A-A091-D295986988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templates telkom</Template>
  <TotalTime>303</TotalTime>
  <Words>113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templates telkom</vt:lpstr>
      <vt:lpstr>PowerPoint Presentation</vt:lpstr>
      <vt:lpstr>Apa itu Pelapor?</vt:lpstr>
      <vt:lpstr>Latar Belakang Pelapor App</vt:lpstr>
      <vt:lpstr>Inti Pelapor App</vt:lpstr>
      <vt:lpstr>Latar Belakang Pelapor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2018-02-08T08:28:34Z</dcterms:created>
  <dcterms:modified xsi:type="dcterms:W3CDTF">2018-02-09T12:54:28Z</dcterms:modified>
</cp:coreProperties>
</file>