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9" r:id="rId5"/>
    <p:sldId id="263" r:id="rId6"/>
    <p:sldId id="260" r:id="rId7"/>
  </p:sldIdLst>
  <p:sldSz cx="7772400" cy="10058400"/>
  <p:notesSz cx="6881813" cy="9296400"/>
  <p:defaultTextStyle>
    <a:defPPr>
      <a:defRPr lang="en-US"/>
    </a:defPPr>
    <a:lvl1pPr marL="0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48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  <p15:guide id="4" pos="4068" userDrawn="1">
          <p15:clr>
            <a:srgbClr val="A4A3A4"/>
          </p15:clr>
        </p15:guide>
        <p15:guide id="5" orient="horz" pos="249" userDrawn="1">
          <p15:clr>
            <a:srgbClr val="A4A3A4"/>
          </p15:clr>
        </p15:guide>
        <p15:guide id="6" orient="horz" pos="2891" userDrawn="1">
          <p15:clr>
            <a:srgbClr val="A4A3A4"/>
          </p15:clr>
        </p15:guide>
        <p15:guide id="7" orient="horz" pos="290" userDrawn="1">
          <p15:clr>
            <a:srgbClr val="A4A3A4"/>
          </p15:clr>
        </p15:guide>
        <p15:guide id="8" orient="horz" pos="6049" userDrawn="1">
          <p15:clr>
            <a:srgbClr val="A4A3A4"/>
          </p15:clr>
        </p15:guide>
        <p15:guide id="9" pos="275" userDrawn="1">
          <p15:clr>
            <a:srgbClr val="A4A3A4"/>
          </p15:clr>
        </p15:guide>
        <p15:guide id="10" pos="35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000000"/>
    <a:srgbClr val="262626"/>
    <a:srgbClr val="474B53"/>
    <a:srgbClr val="F2B800"/>
    <a:srgbClr val="0071BC"/>
    <a:srgbClr val="0C6EA5"/>
    <a:srgbClr val="191E28"/>
    <a:srgbClr val="DF3A42"/>
    <a:srgbClr val="E75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0" y="102"/>
      </p:cViewPr>
      <p:guideLst>
        <p:guide pos="2448"/>
        <p:guide orient="horz" pos="3168"/>
        <p:guide pos="4068"/>
        <p:guide orient="horz" pos="249"/>
        <p:guide orient="horz" pos="2891"/>
        <p:guide orient="horz" pos="290"/>
        <p:guide orient="horz" pos="6049"/>
        <p:guide pos="275"/>
        <p:guide pos="359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Irvan" userId="628f7b94-71f1-4cb9-a686-75b88fc03adf" providerId="ADAL" clId="{4B6AE335-0B43-4AA8-AD9E-EBD397D611D5}"/>
    <pc:docChg chg="undo custSel modSld">
      <pc:chgData name="Kyle Irvan" userId="628f7b94-71f1-4cb9-a686-75b88fc03adf" providerId="ADAL" clId="{4B6AE335-0B43-4AA8-AD9E-EBD397D611D5}" dt="2021-05-04T20:26:12.838" v="36" actId="20577"/>
      <pc:docMkLst>
        <pc:docMk/>
      </pc:docMkLst>
      <pc:sldChg chg="modSp mod">
        <pc:chgData name="Kyle Irvan" userId="628f7b94-71f1-4cb9-a686-75b88fc03adf" providerId="ADAL" clId="{4B6AE335-0B43-4AA8-AD9E-EBD397D611D5}" dt="2021-05-04T20:25:54.316" v="34" actId="313"/>
        <pc:sldMkLst>
          <pc:docMk/>
          <pc:sldMk cId="740079784" sldId="259"/>
        </pc:sldMkLst>
        <pc:spChg chg="mod">
          <ac:chgData name="Kyle Irvan" userId="628f7b94-71f1-4cb9-a686-75b88fc03adf" providerId="ADAL" clId="{4B6AE335-0B43-4AA8-AD9E-EBD397D611D5}" dt="2021-05-04T20:24:55.354" v="29" actId="948"/>
          <ac:spMkLst>
            <pc:docMk/>
            <pc:sldMk cId="740079784" sldId="259"/>
            <ac:spMk id="61" creationId="{0091A196-1499-4293-8DD0-C4286A556657}"/>
          </ac:spMkLst>
        </pc:spChg>
        <pc:spChg chg="mod">
          <ac:chgData name="Kyle Irvan" userId="628f7b94-71f1-4cb9-a686-75b88fc03adf" providerId="ADAL" clId="{4B6AE335-0B43-4AA8-AD9E-EBD397D611D5}" dt="2021-05-04T20:25:23.658" v="33" actId="20577"/>
          <ac:spMkLst>
            <pc:docMk/>
            <pc:sldMk cId="740079784" sldId="259"/>
            <ac:spMk id="62" creationId="{339B0279-3C4E-4B3B-8CC5-3208A82E475F}"/>
          </ac:spMkLst>
        </pc:spChg>
        <pc:spChg chg="mod">
          <ac:chgData name="Kyle Irvan" userId="628f7b94-71f1-4cb9-a686-75b88fc03adf" providerId="ADAL" clId="{4B6AE335-0B43-4AA8-AD9E-EBD397D611D5}" dt="2021-05-04T20:25:54.316" v="34" actId="313"/>
          <ac:spMkLst>
            <pc:docMk/>
            <pc:sldMk cId="740079784" sldId="259"/>
            <ac:spMk id="65" creationId="{4E6D4C47-3A1C-4A13-BB7E-14BB11897AB7}"/>
          </ac:spMkLst>
        </pc:spChg>
      </pc:sldChg>
      <pc:sldChg chg="modSp mod">
        <pc:chgData name="Kyle Irvan" userId="628f7b94-71f1-4cb9-a686-75b88fc03adf" providerId="ADAL" clId="{4B6AE335-0B43-4AA8-AD9E-EBD397D611D5}" dt="2021-05-04T20:26:12.838" v="36" actId="20577"/>
        <pc:sldMkLst>
          <pc:docMk/>
          <pc:sldMk cId="2292020306" sldId="263"/>
        </pc:sldMkLst>
        <pc:spChg chg="mod">
          <ac:chgData name="Kyle Irvan" userId="628f7b94-71f1-4cb9-a686-75b88fc03adf" providerId="ADAL" clId="{4B6AE335-0B43-4AA8-AD9E-EBD397D611D5}" dt="2021-05-04T20:26:12.838" v="36" actId="20577"/>
          <ac:spMkLst>
            <pc:docMk/>
            <pc:sldMk cId="2292020306" sldId="263"/>
            <ac:spMk id="14" creationId="{51D59E48-8DF6-4BBD-B0E8-D95842F0C029}"/>
          </ac:spMkLst>
        </pc:spChg>
        <pc:spChg chg="mod">
          <ac:chgData name="Kyle Irvan" userId="628f7b94-71f1-4cb9-a686-75b88fc03adf" providerId="ADAL" clId="{4B6AE335-0B43-4AA8-AD9E-EBD397D611D5}" dt="2021-05-04T20:23:23.227" v="15" actId="6549"/>
          <ac:spMkLst>
            <pc:docMk/>
            <pc:sldMk cId="2292020306" sldId="263"/>
            <ac:spMk id="33" creationId="{96FB5C9A-CDB2-464B-BB1D-8CEA6DB37E07}"/>
          </ac:spMkLst>
        </pc:spChg>
        <pc:spChg chg="mod">
          <ac:chgData name="Kyle Irvan" userId="628f7b94-71f1-4cb9-a686-75b88fc03adf" providerId="ADAL" clId="{4B6AE335-0B43-4AA8-AD9E-EBD397D611D5}" dt="2021-05-04T20:23:15.643" v="4" actId="20577"/>
          <ac:spMkLst>
            <pc:docMk/>
            <pc:sldMk cId="2292020306" sldId="263"/>
            <ac:spMk id="36" creationId="{F46C86FD-1516-41C9-8CC8-B802BA22D4C6}"/>
          </ac:spMkLst>
        </pc:spChg>
      </pc:sldChg>
    </pc:docChg>
  </pc:docChgLst>
  <pc:docChgLst>
    <pc:chgData name="Kyle Irvan" userId="628f7b94-71f1-4cb9-a686-75b88fc03adf" providerId="ADAL" clId="{FCCFA191-2507-4DA5-B331-32A8BBE1BAC5}"/>
    <pc:docChg chg="undo custSel delSld modSld modNotesMaster modHandout">
      <pc:chgData name="Kyle Irvan" userId="628f7b94-71f1-4cb9-a686-75b88fc03adf" providerId="ADAL" clId="{FCCFA191-2507-4DA5-B331-32A8BBE1BAC5}" dt="2021-05-03T14:40:49.173" v="894" actId="20577"/>
      <pc:docMkLst>
        <pc:docMk/>
      </pc:docMkLst>
      <pc:sldChg chg="del">
        <pc:chgData name="Kyle Irvan" userId="628f7b94-71f1-4cb9-a686-75b88fc03adf" providerId="ADAL" clId="{FCCFA191-2507-4DA5-B331-32A8BBE1BAC5}" dt="2021-05-03T14:26:14.940" v="181" actId="2696"/>
        <pc:sldMkLst>
          <pc:docMk/>
          <pc:sldMk cId="1400457580" sldId="256"/>
        </pc:sldMkLst>
      </pc:sldChg>
      <pc:sldChg chg="del">
        <pc:chgData name="Kyle Irvan" userId="628f7b94-71f1-4cb9-a686-75b88fc03adf" providerId="ADAL" clId="{FCCFA191-2507-4DA5-B331-32A8BBE1BAC5}" dt="2021-05-03T14:26:23.060" v="184" actId="2696"/>
        <pc:sldMkLst>
          <pc:docMk/>
          <pc:sldMk cId="1029125166" sldId="257"/>
        </pc:sldMkLst>
      </pc:sldChg>
      <pc:sldChg chg="del">
        <pc:chgData name="Kyle Irvan" userId="628f7b94-71f1-4cb9-a686-75b88fc03adf" providerId="ADAL" clId="{FCCFA191-2507-4DA5-B331-32A8BBE1BAC5}" dt="2021-05-03T14:26:25.440" v="185" actId="2696"/>
        <pc:sldMkLst>
          <pc:docMk/>
          <pc:sldMk cId="3456297610" sldId="258"/>
        </pc:sldMkLst>
      </pc:sldChg>
      <pc:sldChg chg="modSp mod">
        <pc:chgData name="Kyle Irvan" userId="628f7b94-71f1-4cb9-a686-75b88fc03adf" providerId="ADAL" clId="{FCCFA191-2507-4DA5-B331-32A8BBE1BAC5}" dt="2021-04-30T18:55:03.974" v="147" actId="1035"/>
        <pc:sldMkLst>
          <pc:docMk/>
          <pc:sldMk cId="740079784" sldId="259"/>
        </pc:sldMkLst>
        <pc:spChg chg="mod">
          <ac:chgData name="Kyle Irvan" userId="628f7b94-71f1-4cb9-a686-75b88fc03adf" providerId="ADAL" clId="{FCCFA191-2507-4DA5-B331-32A8BBE1BAC5}" dt="2021-04-30T18:45:35.217" v="1" actId="14100"/>
          <ac:spMkLst>
            <pc:docMk/>
            <pc:sldMk cId="740079784" sldId="259"/>
            <ac:spMk id="3" creationId="{3721B304-4B6C-4991-B9D3-5F8414694B05}"/>
          </ac:spMkLst>
        </pc:spChg>
        <pc:spChg chg="mod">
          <ac:chgData name="Kyle Irvan" userId="628f7b94-71f1-4cb9-a686-75b88fc03adf" providerId="ADAL" clId="{FCCFA191-2507-4DA5-B331-32A8BBE1BAC5}" dt="2021-04-30T18:54:32.289" v="132" actId="6549"/>
          <ac:spMkLst>
            <pc:docMk/>
            <pc:sldMk cId="740079784" sldId="259"/>
            <ac:spMk id="61" creationId="{0091A196-1499-4293-8DD0-C4286A556657}"/>
          </ac:spMkLst>
        </pc:spChg>
        <pc:spChg chg="mod">
          <ac:chgData name="Kyle Irvan" userId="628f7b94-71f1-4cb9-a686-75b88fc03adf" providerId="ADAL" clId="{FCCFA191-2507-4DA5-B331-32A8BBE1BAC5}" dt="2021-04-30T18:52:46.934" v="20" actId="14100"/>
          <ac:spMkLst>
            <pc:docMk/>
            <pc:sldMk cId="740079784" sldId="259"/>
            <ac:spMk id="62" creationId="{339B0279-3C4E-4B3B-8CC5-3208A82E475F}"/>
          </ac:spMkLst>
        </pc:spChg>
        <pc:spChg chg="mod">
          <ac:chgData name="Kyle Irvan" userId="628f7b94-71f1-4cb9-a686-75b88fc03adf" providerId="ADAL" clId="{FCCFA191-2507-4DA5-B331-32A8BBE1BAC5}" dt="2021-04-30T18:53:02.969" v="22" actId="14100"/>
          <ac:spMkLst>
            <pc:docMk/>
            <pc:sldMk cId="740079784" sldId="259"/>
            <ac:spMk id="63" creationId="{A7F124BB-BF23-4302-B1BB-C549D77ED685}"/>
          </ac:spMkLst>
        </pc:spChg>
        <pc:spChg chg="mod">
          <ac:chgData name="Kyle Irvan" userId="628f7b94-71f1-4cb9-a686-75b88fc03adf" providerId="ADAL" clId="{FCCFA191-2507-4DA5-B331-32A8BBE1BAC5}" dt="2021-04-30T18:54:26.942" v="131" actId="20577"/>
          <ac:spMkLst>
            <pc:docMk/>
            <pc:sldMk cId="740079784" sldId="259"/>
            <ac:spMk id="65" creationId="{4E6D4C47-3A1C-4A13-BB7E-14BB11897AB7}"/>
          </ac:spMkLst>
        </pc:spChg>
        <pc:grpChg chg="mod">
          <ac:chgData name="Kyle Irvan" userId="628f7b94-71f1-4cb9-a686-75b88fc03adf" providerId="ADAL" clId="{FCCFA191-2507-4DA5-B331-32A8BBE1BAC5}" dt="2021-04-30T18:55:03.974" v="147" actId="1035"/>
          <ac:grpSpMkLst>
            <pc:docMk/>
            <pc:sldMk cId="740079784" sldId="259"/>
            <ac:grpSpMk id="60" creationId="{1864F586-A148-4DFF-B358-11D92299E0CB}"/>
          </ac:grpSpMkLst>
        </pc:grpChg>
      </pc:sldChg>
      <pc:sldChg chg="del">
        <pc:chgData name="Kyle Irvan" userId="628f7b94-71f1-4cb9-a686-75b88fc03adf" providerId="ADAL" clId="{FCCFA191-2507-4DA5-B331-32A8BBE1BAC5}" dt="2021-05-03T14:26:18.150" v="182" actId="2696"/>
        <pc:sldMkLst>
          <pc:docMk/>
          <pc:sldMk cId="685613668" sldId="261"/>
        </pc:sldMkLst>
      </pc:sldChg>
      <pc:sldChg chg="del">
        <pc:chgData name="Kyle Irvan" userId="628f7b94-71f1-4cb9-a686-75b88fc03adf" providerId="ADAL" clId="{FCCFA191-2507-4DA5-B331-32A8BBE1BAC5}" dt="2021-05-03T14:26:20.660" v="183" actId="2696"/>
        <pc:sldMkLst>
          <pc:docMk/>
          <pc:sldMk cId="3824154638" sldId="262"/>
        </pc:sldMkLst>
      </pc:sldChg>
      <pc:sldChg chg="modSp mod">
        <pc:chgData name="Kyle Irvan" userId="628f7b94-71f1-4cb9-a686-75b88fc03adf" providerId="ADAL" clId="{FCCFA191-2507-4DA5-B331-32A8BBE1BAC5}" dt="2021-05-03T14:40:49.173" v="894" actId="20577"/>
        <pc:sldMkLst>
          <pc:docMk/>
          <pc:sldMk cId="2292020306" sldId="263"/>
        </pc:sldMkLst>
        <pc:spChg chg="mod">
          <ac:chgData name="Kyle Irvan" userId="628f7b94-71f1-4cb9-a686-75b88fc03adf" providerId="ADAL" clId="{FCCFA191-2507-4DA5-B331-32A8BBE1BAC5}" dt="2021-05-03T14:33:37.579" v="386" actId="20577"/>
          <ac:spMkLst>
            <pc:docMk/>
            <pc:sldMk cId="2292020306" sldId="263"/>
            <ac:spMk id="12" creationId="{7D213159-808D-4273-BD9E-B91E643D9C3F}"/>
          </ac:spMkLst>
        </pc:spChg>
        <pc:spChg chg="mod">
          <ac:chgData name="Kyle Irvan" userId="628f7b94-71f1-4cb9-a686-75b88fc03adf" providerId="ADAL" clId="{FCCFA191-2507-4DA5-B331-32A8BBE1BAC5}" dt="2021-05-03T14:40:49.173" v="894" actId="20577"/>
          <ac:spMkLst>
            <pc:docMk/>
            <pc:sldMk cId="2292020306" sldId="263"/>
            <ac:spMk id="13" creationId="{423D9381-64D1-485E-A203-E6B99D40E6F4}"/>
          </ac:spMkLst>
        </pc:spChg>
        <pc:spChg chg="mod">
          <ac:chgData name="Kyle Irvan" userId="628f7b94-71f1-4cb9-a686-75b88fc03adf" providerId="ADAL" clId="{FCCFA191-2507-4DA5-B331-32A8BBE1BAC5}" dt="2021-05-03T14:38:20.434" v="607" actId="20577"/>
          <ac:spMkLst>
            <pc:docMk/>
            <pc:sldMk cId="2292020306" sldId="263"/>
            <ac:spMk id="14" creationId="{51D59E48-8DF6-4BBD-B0E8-D95842F0C029}"/>
          </ac:spMkLst>
        </pc:spChg>
        <pc:spChg chg="mod">
          <ac:chgData name="Kyle Irvan" userId="628f7b94-71f1-4cb9-a686-75b88fc03adf" providerId="ADAL" clId="{FCCFA191-2507-4DA5-B331-32A8BBE1BAC5}" dt="2021-04-30T18:55:43.274" v="162" actId="1036"/>
          <ac:spMkLst>
            <pc:docMk/>
            <pc:sldMk cId="2292020306" sldId="263"/>
            <ac:spMk id="33" creationId="{96FB5C9A-CDB2-464B-BB1D-8CEA6DB37E07}"/>
          </ac:spMkLst>
        </pc:spChg>
        <pc:spChg chg="mod">
          <ac:chgData name="Kyle Irvan" userId="628f7b94-71f1-4cb9-a686-75b88fc03adf" providerId="ADAL" clId="{FCCFA191-2507-4DA5-B331-32A8BBE1BAC5}" dt="2021-04-30T18:55:48.807" v="171" actId="1035"/>
          <ac:spMkLst>
            <pc:docMk/>
            <pc:sldMk cId="2292020306" sldId="263"/>
            <ac:spMk id="34" creationId="{D66C5923-F356-4288-A64A-84DE81DF0096}"/>
          </ac:spMkLst>
        </pc:spChg>
        <pc:spChg chg="mod">
          <ac:chgData name="Kyle Irvan" userId="628f7b94-71f1-4cb9-a686-75b88fc03adf" providerId="ADAL" clId="{FCCFA191-2507-4DA5-B331-32A8BBE1BAC5}" dt="2021-04-30T18:55:47.372" v="168" actId="1036"/>
          <ac:spMkLst>
            <pc:docMk/>
            <pc:sldMk cId="2292020306" sldId="263"/>
            <ac:spMk id="35" creationId="{187D2EB8-BBC2-443C-AC2D-9C3BAE43F919}"/>
          </ac:spMkLst>
        </pc:spChg>
        <pc:spChg chg="mod">
          <ac:chgData name="Kyle Irvan" userId="628f7b94-71f1-4cb9-a686-75b88fc03adf" providerId="ADAL" clId="{FCCFA191-2507-4DA5-B331-32A8BBE1BAC5}" dt="2021-04-30T18:55:45.790" v="165" actId="1035"/>
          <ac:spMkLst>
            <pc:docMk/>
            <pc:sldMk cId="2292020306" sldId="263"/>
            <ac:spMk id="36" creationId="{F46C86FD-1516-41C9-8CC8-B802BA22D4C6}"/>
          </ac:spMkLst>
        </pc:spChg>
        <pc:spChg chg="mod">
          <ac:chgData name="Kyle Irvan" userId="628f7b94-71f1-4cb9-a686-75b88fc03adf" providerId="ADAL" clId="{FCCFA191-2507-4DA5-B331-32A8BBE1BAC5}" dt="2021-04-30T18:55:41.604" v="159" actId="1036"/>
          <ac:spMkLst>
            <pc:docMk/>
            <pc:sldMk cId="2292020306" sldId="263"/>
            <ac:spMk id="41" creationId="{4DF1F477-23BE-447C-9E93-97F1A3C38076}"/>
          </ac:spMkLst>
        </pc:spChg>
        <pc:spChg chg="mod">
          <ac:chgData name="Kyle Irvan" userId="628f7b94-71f1-4cb9-a686-75b88fc03adf" providerId="ADAL" clId="{FCCFA191-2507-4DA5-B331-32A8BBE1BAC5}" dt="2021-04-30T18:55:39.671" v="156" actId="1035"/>
          <ac:spMkLst>
            <pc:docMk/>
            <pc:sldMk cId="2292020306" sldId="263"/>
            <ac:spMk id="42" creationId="{6598542D-ADAF-487F-B071-4533979DCB3E}"/>
          </ac:spMkLst>
        </pc:spChg>
        <pc:spChg chg="mod">
          <ac:chgData name="Kyle Irvan" userId="628f7b94-71f1-4cb9-a686-75b88fc03adf" providerId="ADAL" clId="{FCCFA191-2507-4DA5-B331-32A8BBE1BAC5}" dt="2021-04-30T18:55:33.428" v="153" actId="1036"/>
          <ac:spMkLst>
            <pc:docMk/>
            <pc:sldMk cId="2292020306" sldId="263"/>
            <ac:spMk id="43" creationId="{F52DB5EC-5009-4688-AE90-8F7D40948198}"/>
          </ac:spMkLst>
        </pc:spChg>
        <pc:spChg chg="mod">
          <ac:chgData name="Kyle Irvan" userId="628f7b94-71f1-4cb9-a686-75b88fc03adf" providerId="ADAL" clId="{FCCFA191-2507-4DA5-B331-32A8BBE1BAC5}" dt="2021-04-30T18:55:28.180" v="150" actId="1035"/>
          <ac:spMkLst>
            <pc:docMk/>
            <pc:sldMk cId="2292020306" sldId="263"/>
            <ac:spMk id="44" creationId="{B845A50D-0BDD-4244-9D94-07B0F216386E}"/>
          </ac:spMkLst>
        </pc:spChg>
        <pc:spChg chg="mod">
          <ac:chgData name="Kyle Irvan" userId="628f7b94-71f1-4cb9-a686-75b88fc03adf" providerId="ADAL" clId="{FCCFA191-2507-4DA5-B331-32A8BBE1BAC5}" dt="2021-04-30T19:31:39.162" v="180" actId="1035"/>
          <ac:spMkLst>
            <pc:docMk/>
            <pc:sldMk cId="2292020306" sldId="263"/>
            <ac:spMk id="45" creationId="{7683EAEA-F1F9-4C0A-A2AC-852B028141D2}"/>
          </ac:spMkLst>
        </pc:spChg>
        <pc:spChg chg="mod">
          <ac:chgData name="Kyle Irvan" userId="628f7b94-71f1-4cb9-a686-75b88fc03adf" providerId="ADAL" clId="{FCCFA191-2507-4DA5-B331-32A8BBE1BAC5}" dt="2021-04-30T18:45:48.254" v="6" actId="1038"/>
          <ac:spMkLst>
            <pc:docMk/>
            <pc:sldMk cId="2292020306" sldId="263"/>
            <ac:spMk id="60" creationId="{85A7609F-C8D7-41B4-B440-BB76AE7F30DA}"/>
          </ac:spMkLst>
        </pc:spChg>
        <pc:spChg chg="mod">
          <ac:chgData name="Kyle Irvan" userId="628f7b94-71f1-4cb9-a686-75b88fc03adf" providerId="ADAL" clId="{FCCFA191-2507-4DA5-B331-32A8BBE1BAC5}" dt="2021-04-30T18:46:16.826" v="10" actId="1036"/>
          <ac:spMkLst>
            <pc:docMk/>
            <pc:sldMk cId="2292020306" sldId="263"/>
            <ac:spMk id="61" creationId="{90C493C5-C912-4E3E-87CC-5A50F4E5FAA0}"/>
          </ac:spMkLst>
        </pc:spChg>
        <pc:spChg chg="mod">
          <ac:chgData name="Kyle Irvan" userId="628f7b94-71f1-4cb9-a686-75b88fc03adf" providerId="ADAL" clId="{FCCFA191-2507-4DA5-B331-32A8BBE1BAC5}" dt="2021-04-30T18:45:43.507" v="3" actId="14100"/>
          <ac:spMkLst>
            <pc:docMk/>
            <pc:sldMk cId="2292020306" sldId="263"/>
            <ac:spMk id="87" creationId="{1EC4475F-BE0C-4348-8ADA-E7FBD47D95DD}"/>
          </ac:spMkLst>
        </pc:spChg>
      </pc:sldChg>
    </pc:docChg>
  </pc:docChgLst>
  <pc:docChgLst>
    <pc:chgData name="Kyle Irvan" userId="628f7b94-71f1-4cb9-a686-75b88fc03adf" providerId="ADAL" clId="{CF36B4E5-BAF2-48ED-811A-0708B025CBCF}"/>
    <pc:docChg chg="modSld">
      <pc:chgData name="Kyle Irvan" userId="628f7b94-71f1-4cb9-a686-75b88fc03adf" providerId="ADAL" clId="{CF36B4E5-BAF2-48ED-811A-0708B025CBCF}" dt="2021-10-05T20:12:07.924" v="17" actId="20577"/>
      <pc:docMkLst>
        <pc:docMk/>
      </pc:docMkLst>
      <pc:sldChg chg="modSp mod">
        <pc:chgData name="Kyle Irvan" userId="628f7b94-71f1-4cb9-a686-75b88fc03adf" providerId="ADAL" clId="{CF36B4E5-BAF2-48ED-811A-0708B025CBCF}" dt="2021-10-05T20:11:38.944" v="8" actId="20577"/>
        <pc:sldMkLst>
          <pc:docMk/>
          <pc:sldMk cId="740079784" sldId="259"/>
        </pc:sldMkLst>
        <pc:spChg chg="mod">
          <ac:chgData name="Kyle Irvan" userId="628f7b94-71f1-4cb9-a686-75b88fc03adf" providerId="ADAL" clId="{CF36B4E5-BAF2-48ED-811A-0708B025CBCF}" dt="2021-10-05T20:11:38.944" v="8" actId="20577"/>
          <ac:spMkLst>
            <pc:docMk/>
            <pc:sldMk cId="740079784" sldId="259"/>
            <ac:spMk id="78" creationId="{CD874C5B-86BA-4AEF-9D59-AC01CABF4E28}"/>
          </ac:spMkLst>
        </pc:spChg>
      </pc:sldChg>
      <pc:sldChg chg="modSp mod">
        <pc:chgData name="Kyle Irvan" userId="628f7b94-71f1-4cb9-a686-75b88fc03adf" providerId="ADAL" clId="{CF36B4E5-BAF2-48ED-811A-0708B025CBCF}" dt="2021-10-05T20:12:07.924" v="17" actId="20577"/>
        <pc:sldMkLst>
          <pc:docMk/>
          <pc:sldMk cId="2292020306" sldId="263"/>
        </pc:sldMkLst>
        <pc:spChg chg="mod">
          <ac:chgData name="Kyle Irvan" userId="628f7b94-71f1-4cb9-a686-75b88fc03adf" providerId="ADAL" clId="{CF36B4E5-BAF2-48ED-811A-0708B025CBCF}" dt="2021-10-05T20:12:07.924" v="17" actId="20577"/>
          <ac:spMkLst>
            <pc:docMk/>
            <pc:sldMk cId="2292020306" sldId="263"/>
            <ac:spMk id="13" creationId="{423D9381-64D1-485E-A203-E6B99D40E6F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10/5/2021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0438" y="1162050"/>
            <a:ext cx="242093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247"/>
          <p:cNvSpPr>
            <a:spLocks noGrp="1"/>
          </p:cNvSpPr>
          <p:nvPr userDrawn="1">
            <p:ph type="title" hasCustomPrompt="1"/>
          </p:nvPr>
        </p:nvSpPr>
        <p:spPr>
          <a:xfrm>
            <a:off x="4138826" y="449798"/>
            <a:ext cx="3198536" cy="784709"/>
          </a:xfrm>
        </p:spPr>
        <p:txBody>
          <a:bodyPr lIns="0" tIns="0" rIns="0" bIns="0">
            <a:normAutofit/>
          </a:bodyPr>
          <a:lstStyle>
            <a:lvl1pPr algn="r">
              <a:defRPr sz="33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INFOGRAPHIC</a:t>
            </a:r>
            <a:br>
              <a:rPr lang="en-US" dirty="0"/>
            </a:br>
            <a:r>
              <a:rPr lang="en-US" dirty="0"/>
              <a:t>ELEMENTS:</a:t>
            </a:r>
          </a:p>
        </p:txBody>
      </p:sp>
      <p:sp>
        <p:nvSpPr>
          <p:cNvPr id="254" name="Text Placeholder 25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895825" y="1256808"/>
            <a:ext cx="1428538" cy="361967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420" i="1">
                <a:solidFill>
                  <a:schemeClr val="bg2"/>
                </a:solidFill>
              </a:defRPr>
            </a:lvl1pPr>
            <a:lvl2pPr marL="377190" indent="0" algn="r">
              <a:buNone/>
              <a:defRPr sz="2420">
                <a:solidFill>
                  <a:schemeClr val="bg2"/>
                </a:solidFill>
              </a:defRPr>
            </a:lvl2pPr>
            <a:lvl3pPr marL="754380" indent="0" algn="r">
              <a:buNone/>
              <a:defRPr sz="2420">
                <a:solidFill>
                  <a:schemeClr val="bg2"/>
                </a:solidFill>
              </a:defRPr>
            </a:lvl3pPr>
            <a:lvl4pPr marL="1131570" indent="0" algn="r">
              <a:buNone/>
              <a:defRPr sz="2420">
                <a:solidFill>
                  <a:schemeClr val="bg2"/>
                </a:solidFill>
              </a:defRPr>
            </a:lvl4pPr>
            <a:lvl5pPr marL="1508760" indent="0" algn="r">
              <a:buNone/>
              <a:defRPr sz="242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Shapes</a:t>
            </a:r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4" userDrawn="1">
          <p15:clr>
            <a:srgbClr val="FBAE40"/>
          </p15:clr>
        </p15:guide>
        <p15:guide id="2" pos="2448" userDrawn="1">
          <p15:clr>
            <a:srgbClr val="FBAE40"/>
          </p15:clr>
        </p15:guide>
        <p15:guide id="3" pos="186" userDrawn="1">
          <p15:clr>
            <a:srgbClr val="FBAE40"/>
          </p15:clr>
        </p15:guide>
        <p15:guide id="4" pos="4710" userDrawn="1">
          <p15:clr>
            <a:srgbClr val="FBAE40"/>
          </p15:clr>
        </p15:guide>
        <p15:guide id="12" orient="horz" pos="6087" userDrawn="1">
          <p15:clr>
            <a:srgbClr val="FBAE40"/>
          </p15:clr>
        </p15:guide>
        <p15:guide id="13" orient="horz" pos="898" userDrawn="1">
          <p15:clr>
            <a:srgbClr val="FBAE40"/>
          </p15:clr>
        </p15:guide>
        <p15:guide id="14" orient="horz" pos="4216" userDrawn="1">
          <p15:clr>
            <a:srgbClr val="FBAE40"/>
          </p15:clr>
        </p15:guide>
        <p15:guide id="15" pos="180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0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10" Type="http://schemas.openxmlformats.org/officeDocument/2006/relationships/image" Target="../media/image20.sv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21B304-4B6C-4991-B9D3-5F8414694B05}"/>
              </a:ext>
            </a:extLst>
          </p:cNvPr>
          <p:cNvSpPr/>
          <p:nvPr/>
        </p:nvSpPr>
        <p:spPr>
          <a:xfrm>
            <a:off x="0" y="1383031"/>
            <a:ext cx="7772400" cy="1606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>
              <a:solidFill>
                <a:schemeClr val="accent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6346BA2-C3C4-48EA-A161-F536FB166662}"/>
              </a:ext>
            </a:extLst>
          </p:cNvPr>
          <p:cNvGrpSpPr/>
          <p:nvPr/>
        </p:nvGrpSpPr>
        <p:grpSpPr>
          <a:xfrm>
            <a:off x="4260137" y="1875757"/>
            <a:ext cx="2826011" cy="931406"/>
            <a:chOff x="1881380" y="1150799"/>
            <a:chExt cx="2569101" cy="846733"/>
          </a:xfrm>
        </p:grpSpPr>
        <p:pic>
          <p:nvPicPr>
            <p:cNvPr id="64" name="Graphic 63" descr="Database">
              <a:extLst>
                <a:ext uri="{FF2B5EF4-FFF2-40B4-BE49-F238E27FC236}">
                  <a16:creationId xmlns:a16="http://schemas.microsoft.com/office/drawing/2014/main" id="{E5B4EE0D-6CF2-4E95-9B08-AA3341479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3281" y="1298348"/>
              <a:ext cx="457200" cy="457200"/>
            </a:xfrm>
            <a:prstGeom prst="rect">
              <a:avLst/>
            </a:prstGeom>
          </p:spPr>
        </p:pic>
        <p:pic>
          <p:nvPicPr>
            <p:cNvPr id="66" name="Graphic 65" descr="Document">
              <a:extLst>
                <a:ext uri="{FF2B5EF4-FFF2-40B4-BE49-F238E27FC236}">
                  <a16:creationId xmlns:a16="http://schemas.microsoft.com/office/drawing/2014/main" id="{1E3E0C27-0BA6-4E1E-B508-F31228FD5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81380" y="1298348"/>
              <a:ext cx="457200" cy="457200"/>
            </a:xfrm>
            <a:prstGeom prst="rect">
              <a:avLst/>
            </a:prstGeom>
          </p:spPr>
        </p:pic>
        <p:pic>
          <p:nvPicPr>
            <p:cNvPr id="68" name="Graphic 67" descr="Magnifying glass">
              <a:extLst>
                <a:ext uri="{FF2B5EF4-FFF2-40B4-BE49-F238E27FC236}">
                  <a16:creationId xmlns:a16="http://schemas.microsoft.com/office/drawing/2014/main" id="{9EC82428-63CE-4421-B16E-3E359F15B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7330" y="1298348"/>
              <a:ext cx="457200" cy="457200"/>
            </a:xfrm>
            <a:prstGeom prst="rect">
              <a:avLst/>
            </a:prstGeom>
          </p:spPr>
        </p:pic>
        <p:pic>
          <p:nvPicPr>
            <p:cNvPr id="74" name="Graphic 73" descr="Line arrow Counter clockwise curve">
              <a:extLst>
                <a:ext uri="{FF2B5EF4-FFF2-40B4-BE49-F238E27FC236}">
                  <a16:creationId xmlns:a16="http://schemas.microsoft.com/office/drawing/2014/main" id="{E8D7665D-9F26-43A4-B3C4-C9C99877A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 flipH="1">
              <a:off x="2375769" y="1150799"/>
              <a:ext cx="457200" cy="457200"/>
            </a:xfrm>
            <a:prstGeom prst="rect">
              <a:avLst/>
            </a:prstGeom>
          </p:spPr>
        </p:pic>
        <p:pic>
          <p:nvPicPr>
            <p:cNvPr id="75" name="Graphic 74" descr="Line arrow Counter clockwise curve">
              <a:extLst>
                <a:ext uri="{FF2B5EF4-FFF2-40B4-BE49-F238E27FC236}">
                  <a16:creationId xmlns:a16="http://schemas.microsoft.com/office/drawing/2014/main" id="{6FA5CDF0-DCDD-4FC3-97C9-FB95773BF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 flipH="1">
              <a:off x="2392120" y="1414325"/>
              <a:ext cx="457200" cy="457200"/>
            </a:xfrm>
            <a:prstGeom prst="rect">
              <a:avLst/>
            </a:prstGeom>
          </p:spPr>
        </p:pic>
        <p:pic>
          <p:nvPicPr>
            <p:cNvPr id="76" name="Graphic 75" descr="Line arrow Counter clockwise curve">
              <a:extLst>
                <a:ext uri="{FF2B5EF4-FFF2-40B4-BE49-F238E27FC236}">
                  <a16:creationId xmlns:a16="http://schemas.microsoft.com/office/drawing/2014/main" id="{EE824027-160D-4EFD-9161-F39CD7A83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3480594" y="1339830"/>
              <a:ext cx="457200" cy="457200"/>
            </a:xfrm>
            <a:prstGeom prst="rect">
              <a:avLst/>
            </a:prstGeom>
          </p:spPr>
        </p:pic>
        <p:pic>
          <p:nvPicPr>
            <p:cNvPr id="72" name="Graphic 71" descr="Close">
              <a:extLst>
                <a:ext uri="{FF2B5EF4-FFF2-40B4-BE49-F238E27FC236}">
                  <a16:creationId xmlns:a16="http://schemas.microsoft.com/office/drawing/2014/main" id="{C6CEEDD9-6C45-4E30-9FCB-62F7E4644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28926" y="1768932"/>
              <a:ext cx="228600" cy="228600"/>
            </a:xfrm>
            <a:prstGeom prst="rect">
              <a:avLst/>
            </a:prstGeom>
          </p:spPr>
        </p:pic>
        <p:pic>
          <p:nvPicPr>
            <p:cNvPr id="70" name="Graphic 69" descr="Checkmark">
              <a:extLst>
                <a:ext uri="{FF2B5EF4-FFF2-40B4-BE49-F238E27FC236}">
                  <a16:creationId xmlns:a16="http://schemas.microsoft.com/office/drawing/2014/main" id="{2687BACA-6AE9-4122-A05D-B4C738532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94894" y="1754744"/>
              <a:ext cx="228600" cy="228600"/>
            </a:xfrm>
            <a:prstGeom prst="rect">
              <a:avLst/>
            </a:prstGeom>
          </p:spPr>
        </p:pic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CD874C5B-86BA-4AEF-9D59-AC01CABF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9" y="449798"/>
            <a:ext cx="6668929" cy="78470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Product-Y </a:t>
            </a:r>
            <a:br>
              <a:rPr lang="en-US" dirty="0"/>
            </a:br>
            <a:r>
              <a:rPr lang="en-US" dirty="0"/>
              <a:t>Order Validation Rules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019602-0C1B-41F5-AE55-62765372AF1D}"/>
              </a:ext>
            </a:extLst>
          </p:cNvPr>
          <p:cNvSpPr txBox="1"/>
          <p:nvPr/>
        </p:nvSpPr>
        <p:spPr>
          <a:xfrm>
            <a:off x="525839" y="1838602"/>
            <a:ext cx="369339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New or modified orders are compared against a list of rules before being written to the database. If a change is in violation of a rule, one of four possible responses is returned to the user, based on the rule type.</a:t>
            </a:r>
          </a:p>
        </p:txBody>
      </p:sp>
      <p:sp>
        <p:nvSpPr>
          <p:cNvPr id="96" name="Text Placeholder 253">
            <a:extLst>
              <a:ext uri="{FF2B5EF4-FFF2-40B4-BE49-F238E27FC236}">
                <a16:creationId xmlns:a16="http://schemas.microsoft.com/office/drawing/2014/main" id="{A39BC366-C87C-48D0-BFAF-470E920F0BBA}"/>
              </a:ext>
            </a:extLst>
          </p:cNvPr>
          <p:cNvSpPr txBox="1">
            <a:spLocks/>
          </p:cNvSpPr>
          <p:nvPr/>
        </p:nvSpPr>
        <p:spPr>
          <a:xfrm>
            <a:off x="525839" y="1505444"/>
            <a:ext cx="1943803" cy="3619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6858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0287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716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20" dirty="0"/>
              <a:t>What are they?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64F586-A148-4DFF-B358-11D92299E0CB}"/>
              </a:ext>
            </a:extLst>
          </p:cNvPr>
          <p:cNvGrpSpPr/>
          <p:nvPr/>
        </p:nvGrpSpPr>
        <p:grpSpPr>
          <a:xfrm>
            <a:off x="750526" y="3445928"/>
            <a:ext cx="6513694" cy="6096000"/>
            <a:chOff x="234371" y="1299522"/>
            <a:chExt cx="6391051" cy="598122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91A196-1499-4293-8DD0-C4286A556657}"/>
                </a:ext>
              </a:extLst>
            </p:cNvPr>
            <p:cNvSpPr/>
            <p:nvPr/>
          </p:nvSpPr>
          <p:spPr>
            <a:xfrm>
              <a:off x="234371" y="1299522"/>
              <a:ext cx="3093491" cy="28857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user is prompted to enter the credentials of a qualified user (i.e. a manager) before the change is submitted.</a:t>
              </a:r>
            </a:p>
            <a:p>
              <a:endParaRPr lang="en-US" sz="13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Specific permissions are bundled into roles which are assigned to users.</a:t>
              </a:r>
            </a:p>
            <a:p>
              <a:endParaRPr lang="en-US" sz="13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Examples:</a:t>
              </a:r>
            </a:p>
            <a:p>
              <a:pPr marL="274320" indent="-274320">
                <a:buFont typeface="Arial" panose="020B0604020202020204" pitchFamily="34" charset="0"/>
                <a:buChar char="•"/>
              </a:pP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Approve a </a:t>
              </a:r>
              <a:b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 override</a:t>
              </a:r>
            </a:p>
            <a:p>
              <a:pPr marL="274320" indent="-274320">
                <a:buFont typeface="Arial" panose="020B0604020202020204" pitchFamily="34" charset="0"/>
                <a:buChar char="•"/>
              </a:pP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Approve a </a:t>
              </a:r>
              <a:b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 over specified </a:t>
              </a:r>
              <a:b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limits</a:t>
              </a:r>
            </a:p>
            <a:p>
              <a:pPr marL="314325" indent="-314325">
                <a:buFont typeface="Arial" panose="020B0604020202020204" pitchFamily="34" charset="0"/>
                <a:buChar char="•"/>
              </a:pPr>
              <a:endParaRPr lang="en-US" sz="13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14325" indent="-314325">
                <a:buFont typeface="Arial" panose="020B0604020202020204" pitchFamily="34" charset="0"/>
                <a:buChar char="•"/>
              </a:pPr>
              <a:endParaRPr lang="en-US" sz="13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39B0279-3C4E-4B3B-8CC5-3208A82E475F}"/>
                </a:ext>
              </a:extLst>
            </p:cNvPr>
            <p:cNvSpPr/>
            <p:nvPr/>
          </p:nvSpPr>
          <p:spPr>
            <a:xfrm>
              <a:off x="3530140" y="1299522"/>
              <a:ext cx="3095282" cy="28857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user is asked to select a reason code before the change is submitted.</a:t>
              </a:r>
            </a:p>
            <a:p>
              <a:endParaRPr lang="en-US" sz="13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Reason codes are defined in the node configuration and are inherited, just like the order validation rules (see below).</a:t>
              </a:r>
            </a:p>
            <a:p>
              <a:endParaRPr lang="en-US" sz="13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Examples:</a:t>
              </a:r>
            </a:p>
            <a:p>
              <a:pPr lvl="2"/>
              <a:r>
                <a:rPr lang="en-US" sz="1320" dirty="0"/>
                <a:t>         •  </a:t>
              </a: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Item void          </a:t>
              </a:r>
              <a:b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reason</a:t>
              </a:r>
            </a:p>
            <a:p>
              <a:r>
                <a:rPr lang="en-US" sz="1320" dirty="0"/>
                <a:t>                                 •  </a:t>
              </a: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Item return </a:t>
              </a:r>
              <a:b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reason</a:t>
              </a:r>
            </a:p>
            <a:p>
              <a:pPr lvl="2"/>
              <a:r>
                <a:rPr lang="en-US" sz="1320" dirty="0"/>
                <a:t>         •  </a:t>
              </a: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Eat-in/take-out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F124BB-BF23-4302-B1BB-C549D77ED685}"/>
                </a:ext>
              </a:extLst>
            </p:cNvPr>
            <p:cNvSpPr/>
            <p:nvPr/>
          </p:nvSpPr>
          <p:spPr>
            <a:xfrm>
              <a:off x="234371" y="4385308"/>
              <a:ext cx="3093491" cy="28954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user is </a:t>
              </a:r>
              <a:b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presented with a </a:t>
              </a:r>
              <a:b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dialog box in </a:t>
              </a:r>
              <a:b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which additional </a:t>
              </a:r>
              <a:b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information (i.e. </a:t>
              </a:r>
              <a:b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 birthdate) </a:t>
              </a:r>
              <a:b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must be entered before </a:t>
              </a:r>
              <a:b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change is submitted.</a:t>
              </a:r>
            </a:p>
            <a:p>
              <a:endParaRPr lang="en-US" sz="13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Examples:</a:t>
              </a:r>
            </a:p>
            <a:p>
              <a:pPr marL="314325" indent="-314325">
                <a:buFont typeface="Arial" panose="020B0604020202020204" pitchFamily="34" charset="0"/>
                <a:buChar char="•"/>
              </a:pP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 required</a:t>
              </a:r>
            </a:p>
            <a:p>
              <a:pPr marL="314325" indent="-314325">
                <a:buFont typeface="Arial" panose="020B0604020202020204" pitchFamily="34" charset="0"/>
                <a:buChar char="•"/>
              </a:pP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Quantity required</a:t>
              </a:r>
            </a:p>
            <a:p>
              <a:pPr marL="314325" indent="-314325">
                <a:buFont typeface="Arial" panose="020B0604020202020204" pitchFamily="34" charset="0"/>
                <a:buChar char="•"/>
              </a:pP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 restricted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E6D4C47-3A1C-4A13-BB7E-14BB11897AB7}"/>
                </a:ext>
              </a:extLst>
            </p:cNvPr>
            <p:cNvSpPr/>
            <p:nvPr/>
          </p:nvSpPr>
          <p:spPr>
            <a:xfrm>
              <a:off x="3530140" y="4385310"/>
              <a:ext cx="3093491" cy="2895433"/>
            </a:xfrm>
            <a:prstGeom prst="rect">
              <a:avLst/>
            </a:prstGeom>
            <a:solidFill>
              <a:schemeClr val="accent3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/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An error message is </a:t>
              </a:r>
              <a:b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displayed to the user      </a:t>
              </a:r>
              <a:b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and the change is</a:t>
              </a:r>
              <a:b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blocked. No option     </a:t>
              </a:r>
              <a:b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is given to bypass </a:t>
              </a:r>
              <a:b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the error. </a:t>
              </a:r>
            </a:p>
            <a:p>
              <a:pPr lvl="3"/>
              <a:endParaRPr lang="en-US" sz="13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3"/>
              <a:endParaRPr lang="en-US" sz="13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Examples:</a:t>
              </a:r>
            </a:p>
            <a:p>
              <a:pPr marL="314325" indent="-314325">
                <a:buFont typeface="Arial" panose="020B0604020202020204" pitchFamily="34" charset="0"/>
                <a:buChar char="•"/>
              </a:pP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Item not for sale</a:t>
              </a:r>
            </a:p>
            <a:p>
              <a:pPr marL="314325" indent="-314325">
                <a:buFont typeface="Arial" panose="020B0604020202020204" pitchFamily="34" charset="0"/>
                <a:buChar char="•"/>
              </a:pP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Item quantity limit exceeded</a:t>
              </a:r>
            </a:p>
            <a:p>
              <a:pPr marL="314325" indent="-314325">
                <a:buFont typeface="Arial" panose="020B0604020202020204" pitchFamily="34" charset="0"/>
                <a:buChar char="•"/>
              </a:pPr>
              <a:r>
                <a:rPr lang="en-US" sz="13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Maximum cash tender exceeded</a:t>
              </a:r>
            </a:p>
          </p:txBody>
        </p:sp>
        <p:grpSp>
          <p:nvGrpSpPr>
            <p:cNvPr id="67" name="Group 66" descr="leaf shapes">
              <a:extLst>
                <a:ext uri="{FF2B5EF4-FFF2-40B4-BE49-F238E27FC236}">
                  <a16:creationId xmlns:a16="http://schemas.microsoft.com/office/drawing/2014/main" id="{356F13A0-23B6-4AA1-92BF-B8829A0C9251}"/>
                </a:ext>
              </a:extLst>
            </p:cNvPr>
            <p:cNvGrpSpPr/>
            <p:nvPr/>
          </p:nvGrpSpPr>
          <p:grpSpPr>
            <a:xfrm>
              <a:off x="1958338" y="2815097"/>
              <a:ext cx="2941321" cy="2939732"/>
              <a:chOff x="1759410" y="5062997"/>
              <a:chExt cx="2941321" cy="2939732"/>
            </a:xfrm>
          </p:grpSpPr>
          <p:sp>
            <p:nvSpPr>
              <p:cNvPr id="69" name="Freeform 92">
                <a:extLst>
                  <a:ext uri="{FF2B5EF4-FFF2-40B4-BE49-F238E27FC236}">
                    <a16:creationId xmlns:a16="http://schemas.microsoft.com/office/drawing/2014/main" id="{2D322AA4-1276-4C38-AF75-A95338E298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5012" y="6557010"/>
                <a:ext cx="1445719" cy="1445719"/>
              </a:xfrm>
              <a:custGeom>
                <a:avLst/>
                <a:gdLst>
                  <a:gd name="T0" fmla="*/ 0 w 235"/>
                  <a:gd name="T1" fmla="*/ 118 h 235"/>
                  <a:gd name="T2" fmla="*/ 0 w 235"/>
                  <a:gd name="T3" fmla="*/ 0 h 235"/>
                  <a:gd name="T4" fmla="*/ 118 w 235"/>
                  <a:gd name="T5" fmla="*/ 0 h 235"/>
                  <a:gd name="T6" fmla="*/ 235 w 235"/>
                  <a:gd name="T7" fmla="*/ 118 h 235"/>
                  <a:gd name="T8" fmla="*/ 118 w 235"/>
                  <a:gd name="T9" fmla="*/ 235 h 235"/>
                  <a:gd name="T10" fmla="*/ 0 w 235"/>
                  <a:gd name="T11" fmla="*/ 11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35">
                    <a:moveTo>
                      <a:pt x="0" y="118"/>
                    </a:moveTo>
                    <a:cubicBezTo>
                      <a:pt x="0" y="85"/>
                      <a:pt x="0" y="0"/>
                      <a:pt x="0" y="0"/>
                    </a:cubicBezTo>
                    <a:cubicBezTo>
                      <a:pt x="0" y="0"/>
                      <a:pt x="85" y="0"/>
                      <a:pt x="118" y="0"/>
                    </a:cubicBezTo>
                    <a:cubicBezTo>
                      <a:pt x="182" y="0"/>
                      <a:pt x="235" y="53"/>
                      <a:pt x="235" y="118"/>
                    </a:cubicBezTo>
                    <a:cubicBezTo>
                      <a:pt x="235" y="182"/>
                      <a:pt x="182" y="235"/>
                      <a:pt x="118" y="235"/>
                    </a:cubicBezTo>
                    <a:cubicBezTo>
                      <a:pt x="53" y="235"/>
                      <a:pt x="0" y="182"/>
                      <a:pt x="0" y="1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7150">
                <a:solidFill>
                  <a:schemeClr val="bg1"/>
                </a:solidFill>
              </a:ln>
            </p:spPr>
            <p:txBody>
              <a:bodyPr vert="horz" wrap="square" lIns="100584" tIns="50292" rIns="100584" bIns="50292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40" b="1" dirty="0">
                    <a:solidFill>
                      <a:schemeClr val="bg2"/>
                    </a:solidFill>
                    <a:latin typeface="+mj-lt"/>
                  </a:rPr>
                  <a:t>Display </a:t>
                </a:r>
                <a:br>
                  <a:rPr lang="en-US" sz="1540" b="1" dirty="0">
                    <a:solidFill>
                      <a:schemeClr val="bg2"/>
                    </a:solidFill>
                    <a:latin typeface="+mj-lt"/>
                  </a:rPr>
                </a:br>
                <a:r>
                  <a:rPr lang="en-US" sz="1540" b="1" dirty="0">
                    <a:solidFill>
                      <a:schemeClr val="bg2"/>
                    </a:solidFill>
                    <a:latin typeface="+mj-lt"/>
                  </a:rPr>
                  <a:t>Error </a:t>
                </a:r>
                <a:br>
                  <a:rPr lang="en-US" sz="1540" b="1" dirty="0">
                    <a:solidFill>
                      <a:schemeClr val="bg2"/>
                    </a:solidFill>
                    <a:latin typeface="+mj-lt"/>
                  </a:rPr>
                </a:br>
                <a:r>
                  <a:rPr lang="en-US" sz="1540" b="1" dirty="0">
                    <a:solidFill>
                      <a:schemeClr val="bg2"/>
                    </a:solidFill>
                    <a:latin typeface="+mj-lt"/>
                  </a:rPr>
                  <a:t>Condition</a:t>
                </a:r>
                <a:endParaRPr lang="en-US" sz="2207" b="1" dirty="0">
                  <a:solidFill>
                    <a:schemeClr val="bg2"/>
                  </a:solidFill>
                  <a:latin typeface="+mj-lt"/>
                </a:endParaRPr>
              </a:p>
            </p:txBody>
          </p:sp>
          <p:sp>
            <p:nvSpPr>
              <p:cNvPr id="71" name="Freeform 96">
                <a:extLst>
                  <a:ext uri="{FF2B5EF4-FFF2-40B4-BE49-F238E27FC236}">
                    <a16:creationId xmlns:a16="http://schemas.microsoft.com/office/drawing/2014/main" id="{0E5339D7-D567-4898-888C-CB55CEE91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5009" y="5069175"/>
                <a:ext cx="1445721" cy="1445721"/>
              </a:xfrm>
              <a:custGeom>
                <a:avLst/>
                <a:gdLst>
                  <a:gd name="T0" fmla="*/ 0 w 294"/>
                  <a:gd name="T1" fmla="*/ 147 h 294"/>
                  <a:gd name="T2" fmla="*/ 0 w 294"/>
                  <a:gd name="T3" fmla="*/ 294 h 294"/>
                  <a:gd name="T4" fmla="*/ 147 w 294"/>
                  <a:gd name="T5" fmla="*/ 294 h 294"/>
                  <a:gd name="T6" fmla="*/ 294 w 294"/>
                  <a:gd name="T7" fmla="*/ 147 h 294"/>
                  <a:gd name="T8" fmla="*/ 147 w 294"/>
                  <a:gd name="T9" fmla="*/ 0 h 294"/>
                  <a:gd name="T10" fmla="*/ 0 w 294"/>
                  <a:gd name="T11" fmla="*/ 147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4" h="294">
                    <a:moveTo>
                      <a:pt x="0" y="147"/>
                    </a:moveTo>
                    <a:cubicBezTo>
                      <a:pt x="0" y="187"/>
                      <a:pt x="0" y="294"/>
                      <a:pt x="0" y="294"/>
                    </a:cubicBezTo>
                    <a:cubicBezTo>
                      <a:pt x="0" y="294"/>
                      <a:pt x="107" y="294"/>
                      <a:pt x="147" y="294"/>
                    </a:cubicBezTo>
                    <a:cubicBezTo>
                      <a:pt x="228" y="294"/>
                      <a:pt x="294" y="228"/>
                      <a:pt x="294" y="147"/>
                    </a:cubicBezTo>
                    <a:cubicBezTo>
                      <a:pt x="294" y="66"/>
                      <a:pt x="228" y="0"/>
                      <a:pt x="147" y="0"/>
                    </a:cubicBezTo>
                    <a:cubicBezTo>
                      <a:pt x="66" y="0"/>
                      <a:pt x="0" y="66"/>
                      <a:pt x="0" y="14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txBody>
              <a:bodyPr vert="horz" wrap="square" lIns="100584" tIns="50292" rIns="100584" bIns="50292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40" b="1" dirty="0">
                    <a:solidFill>
                      <a:schemeClr val="bg2"/>
                    </a:solidFill>
                    <a:latin typeface="+mj-lt"/>
                  </a:rPr>
                  <a:t>Validate by Reason</a:t>
                </a:r>
                <a:br>
                  <a:rPr lang="en-US" sz="1540" b="1" dirty="0">
                    <a:solidFill>
                      <a:schemeClr val="bg2"/>
                    </a:solidFill>
                    <a:latin typeface="+mj-lt"/>
                  </a:rPr>
                </a:br>
                <a:r>
                  <a:rPr lang="en-US" sz="1540" b="1" dirty="0">
                    <a:solidFill>
                      <a:schemeClr val="bg2"/>
                    </a:solidFill>
                    <a:latin typeface="+mj-lt"/>
                  </a:rPr>
                  <a:t>Code</a:t>
                </a:r>
                <a:endParaRPr lang="en-US" sz="2207" b="1" dirty="0">
                  <a:solidFill>
                    <a:schemeClr val="bg2"/>
                  </a:solidFill>
                  <a:latin typeface="+mj-lt"/>
                </a:endParaRPr>
              </a:p>
            </p:txBody>
          </p:sp>
          <p:sp>
            <p:nvSpPr>
              <p:cNvPr id="73" name="Freeform 100">
                <a:extLst>
                  <a:ext uri="{FF2B5EF4-FFF2-40B4-BE49-F238E27FC236}">
                    <a16:creationId xmlns:a16="http://schemas.microsoft.com/office/drawing/2014/main" id="{2E5FAAF7-7FB3-4654-AD04-BDF7D9D76A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9410" y="5062997"/>
                <a:ext cx="1445721" cy="1445721"/>
              </a:xfrm>
              <a:custGeom>
                <a:avLst/>
                <a:gdLst>
                  <a:gd name="T0" fmla="*/ 367 w 367"/>
                  <a:gd name="T1" fmla="*/ 183 h 367"/>
                  <a:gd name="T2" fmla="*/ 367 w 367"/>
                  <a:gd name="T3" fmla="*/ 367 h 367"/>
                  <a:gd name="T4" fmla="*/ 184 w 367"/>
                  <a:gd name="T5" fmla="*/ 367 h 367"/>
                  <a:gd name="T6" fmla="*/ 0 w 367"/>
                  <a:gd name="T7" fmla="*/ 183 h 367"/>
                  <a:gd name="T8" fmla="*/ 184 w 367"/>
                  <a:gd name="T9" fmla="*/ 0 h 367"/>
                  <a:gd name="T10" fmla="*/ 367 w 367"/>
                  <a:gd name="T11" fmla="*/ 18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367">
                    <a:moveTo>
                      <a:pt x="367" y="183"/>
                    </a:moveTo>
                    <a:cubicBezTo>
                      <a:pt x="367" y="234"/>
                      <a:pt x="367" y="367"/>
                      <a:pt x="367" y="367"/>
                    </a:cubicBezTo>
                    <a:cubicBezTo>
                      <a:pt x="367" y="367"/>
                      <a:pt x="234" y="367"/>
                      <a:pt x="184" y="367"/>
                    </a:cubicBezTo>
                    <a:cubicBezTo>
                      <a:pt x="82" y="367"/>
                      <a:pt x="0" y="284"/>
                      <a:pt x="0" y="183"/>
                    </a:cubicBezTo>
                    <a:cubicBezTo>
                      <a:pt x="0" y="82"/>
                      <a:pt x="82" y="0"/>
                      <a:pt x="184" y="0"/>
                    </a:cubicBezTo>
                    <a:cubicBezTo>
                      <a:pt x="285" y="0"/>
                      <a:pt x="367" y="82"/>
                      <a:pt x="367" y="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txBody>
              <a:bodyPr vert="horz" wrap="square" lIns="100584" tIns="50292" rIns="100584" bIns="50292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40" b="1" dirty="0">
                    <a:solidFill>
                      <a:schemeClr val="bg2"/>
                    </a:solidFill>
                    <a:latin typeface="+mj-lt"/>
                  </a:rPr>
                  <a:t>Validate by Manager Override</a:t>
                </a:r>
                <a:endParaRPr lang="en-US" sz="2207" b="1" dirty="0">
                  <a:solidFill>
                    <a:schemeClr val="bg2"/>
                  </a:solidFill>
                  <a:latin typeface="+mj-lt"/>
                </a:endParaRPr>
              </a:p>
            </p:txBody>
          </p:sp>
          <p:sp>
            <p:nvSpPr>
              <p:cNvPr id="97" name="Freeform 104">
                <a:extLst>
                  <a:ext uri="{FF2B5EF4-FFF2-40B4-BE49-F238E27FC236}">
                    <a16:creationId xmlns:a16="http://schemas.microsoft.com/office/drawing/2014/main" id="{AC23C0D8-128F-4560-B192-0C7CE3993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9412" y="6557009"/>
                <a:ext cx="1445720" cy="1445720"/>
              </a:xfrm>
              <a:custGeom>
                <a:avLst/>
                <a:gdLst>
                  <a:gd name="T0" fmla="*/ 188 w 188"/>
                  <a:gd name="T1" fmla="*/ 94 h 188"/>
                  <a:gd name="T2" fmla="*/ 188 w 188"/>
                  <a:gd name="T3" fmla="*/ 0 h 188"/>
                  <a:gd name="T4" fmla="*/ 94 w 188"/>
                  <a:gd name="T5" fmla="*/ 0 h 188"/>
                  <a:gd name="T6" fmla="*/ 0 w 188"/>
                  <a:gd name="T7" fmla="*/ 94 h 188"/>
                  <a:gd name="T8" fmla="*/ 94 w 188"/>
                  <a:gd name="T9" fmla="*/ 188 h 188"/>
                  <a:gd name="T10" fmla="*/ 188 w 188"/>
                  <a:gd name="T11" fmla="*/ 9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8" h="188">
                    <a:moveTo>
                      <a:pt x="188" y="94"/>
                    </a:moveTo>
                    <a:cubicBezTo>
                      <a:pt x="188" y="68"/>
                      <a:pt x="188" y="0"/>
                      <a:pt x="188" y="0"/>
                    </a:cubicBezTo>
                    <a:cubicBezTo>
                      <a:pt x="188" y="0"/>
                      <a:pt x="120" y="0"/>
                      <a:pt x="94" y="0"/>
                    </a:cubicBez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146" y="188"/>
                      <a:pt x="188" y="146"/>
                      <a:pt x="188" y="9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150">
                <a:solidFill>
                  <a:schemeClr val="bg1"/>
                </a:solidFill>
              </a:ln>
            </p:spPr>
            <p:txBody>
              <a:bodyPr vert="horz" wrap="square" lIns="100584" tIns="50292" rIns="100584" bIns="50292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540" b="1" dirty="0">
                    <a:solidFill>
                      <a:schemeClr val="bg2"/>
                    </a:solidFill>
                    <a:latin typeface="+mj-lt"/>
                  </a:rPr>
                  <a:t>Detect Missing Fields</a:t>
                </a:r>
              </a:p>
            </p:txBody>
          </p:sp>
        </p:grpSp>
      </p:grpSp>
      <p:sp>
        <p:nvSpPr>
          <p:cNvPr id="103" name="Text Placeholder 253">
            <a:extLst>
              <a:ext uri="{FF2B5EF4-FFF2-40B4-BE49-F238E27FC236}">
                <a16:creationId xmlns:a16="http://schemas.microsoft.com/office/drawing/2014/main" id="{9B6C5AF1-3FB6-439D-A4DF-171FA94A626F}"/>
              </a:ext>
            </a:extLst>
          </p:cNvPr>
          <p:cNvSpPr txBox="1">
            <a:spLocks/>
          </p:cNvSpPr>
          <p:nvPr/>
        </p:nvSpPr>
        <p:spPr>
          <a:xfrm>
            <a:off x="4745766" y="3028033"/>
            <a:ext cx="2912335" cy="3619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6858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0287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716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20" dirty="0"/>
              <a:t>Four Types of Rules</a:t>
            </a:r>
          </a:p>
        </p:txBody>
      </p:sp>
    </p:spTree>
    <p:extLst>
      <p:ext uri="{BB962C8B-B14F-4D97-AF65-F5344CB8AC3E}">
        <p14:creationId xmlns:p14="http://schemas.microsoft.com/office/powerpoint/2010/main" val="74007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1EC4475F-BE0C-4348-8ADA-E7FBD47D95DD}"/>
              </a:ext>
            </a:extLst>
          </p:cNvPr>
          <p:cNvSpPr/>
          <p:nvPr/>
        </p:nvSpPr>
        <p:spPr>
          <a:xfrm>
            <a:off x="0" y="4082819"/>
            <a:ext cx="7772400" cy="2857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>
              <a:solidFill>
                <a:schemeClr val="accent1"/>
              </a:solidFill>
            </a:endParaRPr>
          </a:p>
        </p:txBody>
      </p:sp>
      <p:sp>
        <p:nvSpPr>
          <p:cNvPr id="4" name="Text Placeholder 253">
            <a:extLst>
              <a:ext uri="{FF2B5EF4-FFF2-40B4-BE49-F238E27FC236}">
                <a16:creationId xmlns:a16="http://schemas.microsoft.com/office/drawing/2014/main" id="{8FCAD1EE-E454-4CB7-BAEA-9456DCE05421}"/>
              </a:ext>
            </a:extLst>
          </p:cNvPr>
          <p:cNvSpPr txBox="1">
            <a:spLocks/>
          </p:cNvSpPr>
          <p:nvPr/>
        </p:nvSpPr>
        <p:spPr>
          <a:xfrm>
            <a:off x="562195" y="280680"/>
            <a:ext cx="1943803" cy="3619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6858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0287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716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20" dirty="0"/>
              <a:t>Rule Triggers</a:t>
            </a:r>
          </a:p>
        </p:txBody>
      </p:sp>
      <p:grpSp>
        <p:nvGrpSpPr>
          <p:cNvPr id="5" name="Group 4" descr="hexagons">
            <a:extLst>
              <a:ext uri="{FF2B5EF4-FFF2-40B4-BE49-F238E27FC236}">
                <a16:creationId xmlns:a16="http://schemas.microsoft.com/office/drawing/2014/main" id="{FF8BA4CC-52A0-40DF-8F90-133817CB8A4F}"/>
              </a:ext>
            </a:extLst>
          </p:cNvPr>
          <p:cNvGrpSpPr/>
          <p:nvPr/>
        </p:nvGrpSpPr>
        <p:grpSpPr>
          <a:xfrm rot="14400000">
            <a:off x="2978971" y="545265"/>
            <a:ext cx="1930836" cy="1938297"/>
            <a:chOff x="2390776" y="4491038"/>
            <a:chExt cx="2054225" cy="2062163"/>
          </a:xfrm>
        </p:grpSpPr>
        <p:sp>
          <p:nvSpPr>
            <p:cNvPr id="6" name="Freeform 246">
              <a:extLst>
                <a:ext uri="{FF2B5EF4-FFF2-40B4-BE49-F238E27FC236}">
                  <a16:creationId xmlns:a16="http://schemas.microsoft.com/office/drawing/2014/main" id="{4B73AB59-7A21-4331-8D65-D2A256E8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776" y="4491038"/>
              <a:ext cx="1000125" cy="1154113"/>
            </a:xfrm>
            <a:custGeom>
              <a:avLst/>
              <a:gdLst>
                <a:gd name="T0" fmla="*/ 0 w 630"/>
                <a:gd name="T1" fmla="*/ 182 h 727"/>
                <a:gd name="T2" fmla="*/ 0 w 630"/>
                <a:gd name="T3" fmla="*/ 546 h 727"/>
                <a:gd name="T4" fmla="*/ 314 w 630"/>
                <a:gd name="T5" fmla="*/ 727 h 727"/>
                <a:gd name="T6" fmla="*/ 630 w 630"/>
                <a:gd name="T7" fmla="*/ 546 h 727"/>
                <a:gd name="T8" fmla="*/ 630 w 630"/>
                <a:gd name="T9" fmla="*/ 182 h 727"/>
                <a:gd name="T10" fmla="*/ 314 w 630"/>
                <a:gd name="T11" fmla="*/ 0 h 727"/>
                <a:gd name="T12" fmla="*/ 0 w 630"/>
                <a:gd name="T13" fmla="*/ 182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0" h="727">
                  <a:moveTo>
                    <a:pt x="0" y="182"/>
                  </a:moveTo>
                  <a:lnTo>
                    <a:pt x="0" y="546"/>
                  </a:lnTo>
                  <a:lnTo>
                    <a:pt x="314" y="727"/>
                  </a:lnTo>
                  <a:lnTo>
                    <a:pt x="630" y="546"/>
                  </a:lnTo>
                  <a:lnTo>
                    <a:pt x="630" y="182"/>
                  </a:lnTo>
                  <a:lnTo>
                    <a:pt x="314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100584" tIns="50292" rIns="1709928" bIns="50292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2207" b="1" dirty="0">
                <a:latin typeface="+mj-lt"/>
              </a:endParaRPr>
            </a:p>
          </p:txBody>
        </p:sp>
        <p:sp>
          <p:nvSpPr>
            <p:cNvPr id="7" name="Freeform 247">
              <a:extLst>
                <a:ext uri="{FF2B5EF4-FFF2-40B4-BE49-F238E27FC236}">
                  <a16:creationId xmlns:a16="http://schemas.microsoft.com/office/drawing/2014/main" id="{D960F381-C717-466B-A5C6-B8E602699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826" y="5395913"/>
              <a:ext cx="1000125" cy="1157288"/>
            </a:xfrm>
            <a:custGeom>
              <a:avLst/>
              <a:gdLst>
                <a:gd name="T0" fmla="*/ 0 w 630"/>
                <a:gd name="T1" fmla="*/ 181 h 729"/>
                <a:gd name="T2" fmla="*/ 0 w 630"/>
                <a:gd name="T3" fmla="*/ 545 h 729"/>
                <a:gd name="T4" fmla="*/ 314 w 630"/>
                <a:gd name="T5" fmla="*/ 729 h 729"/>
                <a:gd name="T6" fmla="*/ 630 w 630"/>
                <a:gd name="T7" fmla="*/ 545 h 729"/>
                <a:gd name="T8" fmla="*/ 630 w 630"/>
                <a:gd name="T9" fmla="*/ 181 h 729"/>
                <a:gd name="T10" fmla="*/ 314 w 630"/>
                <a:gd name="T11" fmla="*/ 0 h 729"/>
                <a:gd name="T12" fmla="*/ 0 w 630"/>
                <a:gd name="T13" fmla="*/ 181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0" h="729">
                  <a:moveTo>
                    <a:pt x="0" y="181"/>
                  </a:moveTo>
                  <a:lnTo>
                    <a:pt x="0" y="545"/>
                  </a:lnTo>
                  <a:lnTo>
                    <a:pt x="314" y="729"/>
                  </a:lnTo>
                  <a:lnTo>
                    <a:pt x="630" y="545"/>
                  </a:lnTo>
                  <a:lnTo>
                    <a:pt x="630" y="181"/>
                  </a:lnTo>
                  <a:lnTo>
                    <a:pt x="314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2207" dirty="0"/>
            </a:p>
          </p:txBody>
        </p:sp>
        <p:sp>
          <p:nvSpPr>
            <p:cNvPr id="8" name="Freeform 248">
              <a:extLst>
                <a:ext uri="{FF2B5EF4-FFF2-40B4-BE49-F238E27FC236}">
                  <a16:creationId xmlns:a16="http://schemas.microsoft.com/office/drawing/2014/main" id="{63E65641-AAAE-4362-8482-4895A2821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6" y="4491038"/>
              <a:ext cx="1000125" cy="1154113"/>
            </a:xfrm>
            <a:custGeom>
              <a:avLst/>
              <a:gdLst>
                <a:gd name="T0" fmla="*/ 0 w 630"/>
                <a:gd name="T1" fmla="*/ 182 h 727"/>
                <a:gd name="T2" fmla="*/ 0 w 630"/>
                <a:gd name="T3" fmla="*/ 546 h 727"/>
                <a:gd name="T4" fmla="*/ 314 w 630"/>
                <a:gd name="T5" fmla="*/ 727 h 727"/>
                <a:gd name="T6" fmla="*/ 630 w 630"/>
                <a:gd name="T7" fmla="*/ 546 h 727"/>
                <a:gd name="T8" fmla="*/ 630 w 630"/>
                <a:gd name="T9" fmla="*/ 182 h 727"/>
                <a:gd name="T10" fmla="*/ 314 w 630"/>
                <a:gd name="T11" fmla="*/ 0 h 727"/>
                <a:gd name="T12" fmla="*/ 0 w 630"/>
                <a:gd name="T13" fmla="*/ 182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0" h="727">
                  <a:moveTo>
                    <a:pt x="0" y="182"/>
                  </a:moveTo>
                  <a:lnTo>
                    <a:pt x="0" y="546"/>
                  </a:lnTo>
                  <a:lnTo>
                    <a:pt x="314" y="727"/>
                  </a:lnTo>
                  <a:lnTo>
                    <a:pt x="630" y="546"/>
                  </a:lnTo>
                  <a:lnTo>
                    <a:pt x="630" y="182"/>
                  </a:lnTo>
                  <a:lnTo>
                    <a:pt x="314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2207" dirty="0"/>
            </a:p>
          </p:txBody>
        </p:sp>
        <p:sp>
          <p:nvSpPr>
            <p:cNvPr id="9" name="Freeform 249">
              <a:extLst>
                <a:ext uri="{FF2B5EF4-FFF2-40B4-BE49-F238E27FC236}">
                  <a16:creationId xmlns:a16="http://schemas.microsoft.com/office/drawing/2014/main" id="{DF1B1CC3-3980-4A8D-A973-7F1A5599F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676" y="4595813"/>
              <a:ext cx="822325" cy="947738"/>
            </a:xfrm>
            <a:custGeom>
              <a:avLst/>
              <a:gdLst>
                <a:gd name="T0" fmla="*/ 4 w 518"/>
                <a:gd name="T1" fmla="*/ 446 h 597"/>
                <a:gd name="T2" fmla="*/ 8 w 518"/>
                <a:gd name="T3" fmla="*/ 446 h 597"/>
                <a:gd name="T4" fmla="*/ 8 w 518"/>
                <a:gd name="T5" fmla="*/ 154 h 597"/>
                <a:gd name="T6" fmla="*/ 258 w 518"/>
                <a:gd name="T7" fmla="*/ 10 h 597"/>
                <a:gd name="T8" fmla="*/ 510 w 518"/>
                <a:gd name="T9" fmla="*/ 154 h 597"/>
                <a:gd name="T10" fmla="*/ 510 w 518"/>
                <a:gd name="T11" fmla="*/ 444 h 597"/>
                <a:gd name="T12" fmla="*/ 258 w 518"/>
                <a:gd name="T13" fmla="*/ 587 h 597"/>
                <a:gd name="T14" fmla="*/ 6 w 518"/>
                <a:gd name="T15" fmla="*/ 442 h 597"/>
                <a:gd name="T16" fmla="*/ 4 w 518"/>
                <a:gd name="T17" fmla="*/ 446 h 597"/>
                <a:gd name="T18" fmla="*/ 8 w 518"/>
                <a:gd name="T19" fmla="*/ 446 h 597"/>
                <a:gd name="T20" fmla="*/ 4 w 518"/>
                <a:gd name="T21" fmla="*/ 446 h 597"/>
                <a:gd name="T22" fmla="*/ 2 w 518"/>
                <a:gd name="T23" fmla="*/ 450 h 597"/>
                <a:gd name="T24" fmla="*/ 258 w 518"/>
                <a:gd name="T25" fmla="*/ 597 h 597"/>
                <a:gd name="T26" fmla="*/ 518 w 518"/>
                <a:gd name="T27" fmla="*/ 448 h 597"/>
                <a:gd name="T28" fmla="*/ 518 w 518"/>
                <a:gd name="T29" fmla="*/ 150 h 597"/>
                <a:gd name="T30" fmla="*/ 258 w 518"/>
                <a:gd name="T31" fmla="*/ 0 h 597"/>
                <a:gd name="T32" fmla="*/ 0 w 518"/>
                <a:gd name="T33" fmla="*/ 150 h 597"/>
                <a:gd name="T34" fmla="*/ 0 w 518"/>
                <a:gd name="T35" fmla="*/ 448 h 597"/>
                <a:gd name="T36" fmla="*/ 2 w 518"/>
                <a:gd name="T37" fmla="*/ 450 h 597"/>
                <a:gd name="T38" fmla="*/ 4 w 518"/>
                <a:gd name="T39" fmla="*/ 44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8" h="597">
                  <a:moveTo>
                    <a:pt x="4" y="446"/>
                  </a:moveTo>
                  <a:lnTo>
                    <a:pt x="8" y="446"/>
                  </a:lnTo>
                  <a:lnTo>
                    <a:pt x="8" y="154"/>
                  </a:lnTo>
                  <a:lnTo>
                    <a:pt x="258" y="10"/>
                  </a:lnTo>
                  <a:lnTo>
                    <a:pt x="510" y="154"/>
                  </a:lnTo>
                  <a:lnTo>
                    <a:pt x="510" y="444"/>
                  </a:lnTo>
                  <a:lnTo>
                    <a:pt x="258" y="587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8" y="446"/>
                  </a:lnTo>
                  <a:lnTo>
                    <a:pt x="4" y="446"/>
                  </a:lnTo>
                  <a:lnTo>
                    <a:pt x="2" y="450"/>
                  </a:lnTo>
                  <a:lnTo>
                    <a:pt x="258" y="597"/>
                  </a:lnTo>
                  <a:lnTo>
                    <a:pt x="518" y="448"/>
                  </a:lnTo>
                  <a:lnTo>
                    <a:pt x="518" y="150"/>
                  </a:lnTo>
                  <a:lnTo>
                    <a:pt x="258" y="0"/>
                  </a:lnTo>
                  <a:lnTo>
                    <a:pt x="0" y="150"/>
                  </a:lnTo>
                  <a:lnTo>
                    <a:pt x="0" y="448"/>
                  </a:lnTo>
                  <a:lnTo>
                    <a:pt x="2" y="450"/>
                  </a:lnTo>
                  <a:lnTo>
                    <a:pt x="4" y="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2207" dirty="0"/>
            </a:p>
          </p:txBody>
        </p:sp>
        <p:sp>
          <p:nvSpPr>
            <p:cNvPr id="10" name="Freeform 250">
              <a:extLst>
                <a:ext uri="{FF2B5EF4-FFF2-40B4-BE49-F238E27FC236}">
                  <a16:creationId xmlns:a16="http://schemas.microsoft.com/office/drawing/2014/main" id="{4194B59D-D429-4F61-B829-8F3F00759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6" y="5500688"/>
              <a:ext cx="822325" cy="947738"/>
            </a:xfrm>
            <a:custGeom>
              <a:avLst/>
              <a:gdLst>
                <a:gd name="T0" fmla="*/ 4 w 518"/>
                <a:gd name="T1" fmla="*/ 445 h 597"/>
                <a:gd name="T2" fmla="*/ 8 w 518"/>
                <a:gd name="T3" fmla="*/ 445 h 597"/>
                <a:gd name="T4" fmla="*/ 8 w 518"/>
                <a:gd name="T5" fmla="*/ 153 h 597"/>
                <a:gd name="T6" fmla="*/ 258 w 518"/>
                <a:gd name="T7" fmla="*/ 10 h 597"/>
                <a:gd name="T8" fmla="*/ 510 w 518"/>
                <a:gd name="T9" fmla="*/ 153 h 597"/>
                <a:gd name="T10" fmla="*/ 510 w 518"/>
                <a:gd name="T11" fmla="*/ 443 h 597"/>
                <a:gd name="T12" fmla="*/ 258 w 518"/>
                <a:gd name="T13" fmla="*/ 587 h 597"/>
                <a:gd name="T14" fmla="*/ 6 w 518"/>
                <a:gd name="T15" fmla="*/ 441 h 597"/>
                <a:gd name="T16" fmla="*/ 4 w 518"/>
                <a:gd name="T17" fmla="*/ 445 h 597"/>
                <a:gd name="T18" fmla="*/ 8 w 518"/>
                <a:gd name="T19" fmla="*/ 445 h 597"/>
                <a:gd name="T20" fmla="*/ 4 w 518"/>
                <a:gd name="T21" fmla="*/ 445 h 597"/>
                <a:gd name="T22" fmla="*/ 2 w 518"/>
                <a:gd name="T23" fmla="*/ 449 h 597"/>
                <a:gd name="T24" fmla="*/ 258 w 518"/>
                <a:gd name="T25" fmla="*/ 597 h 597"/>
                <a:gd name="T26" fmla="*/ 518 w 518"/>
                <a:gd name="T27" fmla="*/ 447 h 597"/>
                <a:gd name="T28" fmla="*/ 518 w 518"/>
                <a:gd name="T29" fmla="*/ 149 h 597"/>
                <a:gd name="T30" fmla="*/ 258 w 518"/>
                <a:gd name="T31" fmla="*/ 0 h 597"/>
                <a:gd name="T32" fmla="*/ 0 w 518"/>
                <a:gd name="T33" fmla="*/ 149 h 597"/>
                <a:gd name="T34" fmla="*/ 0 w 518"/>
                <a:gd name="T35" fmla="*/ 447 h 597"/>
                <a:gd name="T36" fmla="*/ 2 w 518"/>
                <a:gd name="T37" fmla="*/ 449 h 597"/>
                <a:gd name="T38" fmla="*/ 4 w 518"/>
                <a:gd name="T39" fmla="*/ 445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8" h="597">
                  <a:moveTo>
                    <a:pt x="4" y="445"/>
                  </a:moveTo>
                  <a:lnTo>
                    <a:pt x="8" y="445"/>
                  </a:lnTo>
                  <a:lnTo>
                    <a:pt x="8" y="153"/>
                  </a:lnTo>
                  <a:lnTo>
                    <a:pt x="258" y="10"/>
                  </a:lnTo>
                  <a:lnTo>
                    <a:pt x="510" y="153"/>
                  </a:lnTo>
                  <a:lnTo>
                    <a:pt x="510" y="443"/>
                  </a:lnTo>
                  <a:lnTo>
                    <a:pt x="258" y="587"/>
                  </a:lnTo>
                  <a:lnTo>
                    <a:pt x="6" y="441"/>
                  </a:lnTo>
                  <a:lnTo>
                    <a:pt x="4" y="445"/>
                  </a:lnTo>
                  <a:lnTo>
                    <a:pt x="8" y="445"/>
                  </a:lnTo>
                  <a:lnTo>
                    <a:pt x="4" y="445"/>
                  </a:lnTo>
                  <a:lnTo>
                    <a:pt x="2" y="449"/>
                  </a:lnTo>
                  <a:lnTo>
                    <a:pt x="258" y="597"/>
                  </a:lnTo>
                  <a:lnTo>
                    <a:pt x="518" y="447"/>
                  </a:lnTo>
                  <a:lnTo>
                    <a:pt x="518" y="149"/>
                  </a:lnTo>
                  <a:lnTo>
                    <a:pt x="258" y="0"/>
                  </a:lnTo>
                  <a:lnTo>
                    <a:pt x="0" y="149"/>
                  </a:lnTo>
                  <a:lnTo>
                    <a:pt x="0" y="447"/>
                  </a:lnTo>
                  <a:lnTo>
                    <a:pt x="2" y="449"/>
                  </a:lnTo>
                  <a:lnTo>
                    <a:pt x="4" y="4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2207" dirty="0"/>
            </a:p>
          </p:txBody>
        </p:sp>
        <p:sp>
          <p:nvSpPr>
            <p:cNvPr id="11" name="Freeform 251">
              <a:extLst>
                <a:ext uri="{FF2B5EF4-FFF2-40B4-BE49-F238E27FC236}">
                  <a16:creationId xmlns:a16="http://schemas.microsoft.com/office/drawing/2014/main" id="{62856547-B913-484D-A23B-F48B9637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6" y="4595813"/>
              <a:ext cx="822325" cy="947738"/>
            </a:xfrm>
            <a:custGeom>
              <a:avLst/>
              <a:gdLst>
                <a:gd name="T0" fmla="*/ 4 w 518"/>
                <a:gd name="T1" fmla="*/ 446 h 597"/>
                <a:gd name="T2" fmla="*/ 8 w 518"/>
                <a:gd name="T3" fmla="*/ 446 h 597"/>
                <a:gd name="T4" fmla="*/ 8 w 518"/>
                <a:gd name="T5" fmla="*/ 154 h 597"/>
                <a:gd name="T6" fmla="*/ 258 w 518"/>
                <a:gd name="T7" fmla="*/ 10 h 597"/>
                <a:gd name="T8" fmla="*/ 510 w 518"/>
                <a:gd name="T9" fmla="*/ 154 h 597"/>
                <a:gd name="T10" fmla="*/ 510 w 518"/>
                <a:gd name="T11" fmla="*/ 444 h 597"/>
                <a:gd name="T12" fmla="*/ 258 w 518"/>
                <a:gd name="T13" fmla="*/ 587 h 597"/>
                <a:gd name="T14" fmla="*/ 6 w 518"/>
                <a:gd name="T15" fmla="*/ 442 h 597"/>
                <a:gd name="T16" fmla="*/ 4 w 518"/>
                <a:gd name="T17" fmla="*/ 446 h 597"/>
                <a:gd name="T18" fmla="*/ 8 w 518"/>
                <a:gd name="T19" fmla="*/ 446 h 597"/>
                <a:gd name="T20" fmla="*/ 4 w 518"/>
                <a:gd name="T21" fmla="*/ 446 h 597"/>
                <a:gd name="T22" fmla="*/ 2 w 518"/>
                <a:gd name="T23" fmla="*/ 450 h 597"/>
                <a:gd name="T24" fmla="*/ 258 w 518"/>
                <a:gd name="T25" fmla="*/ 597 h 597"/>
                <a:gd name="T26" fmla="*/ 518 w 518"/>
                <a:gd name="T27" fmla="*/ 448 h 597"/>
                <a:gd name="T28" fmla="*/ 518 w 518"/>
                <a:gd name="T29" fmla="*/ 150 h 597"/>
                <a:gd name="T30" fmla="*/ 258 w 518"/>
                <a:gd name="T31" fmla="*/ 0 h 597"/>
                <a:gd name="T32" fmla="*/ 0 w 518"/>
                <a:gd name="T33" fmla="*/ 150 h 597"/>
                <a:gd name="T34" fmla="*/ 0 w 518"/>
                <a:gd name="T35" fmla="*/ 448 h 597"/>
                <a:gd name="T36" fmla="*/ 2 w 518"/>
                <a:gd name="T37" fmla="*/ 450 h 597"/>
                <a:gd name="T38" fmla="*/ 4 w 518"/>
                <a:gd name="T39" fmla="*/ 44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8" h="597">
                  <a:moveTo>
                    <a:pt x="4" y="446"/>
                  </a:moveTo>
                  <a:lnTo>
                    <a:pt x="8" y="446"/>
                  </a:lnTo>
                  <a:lnTo>
                    <a:pt x="8" y="154"/>
                  </a:lnTo>
                  <a:lnTo>
                    <a:pt x="258" y="10"/>
                  </a:lnTo>
                  <a:lnTo>
                    <a:pt x="510" y="154"/>
                  </a:lnTo>
                  <a:lnTo>
                    <a:pt x="510" y="444"/>
                  </a:lnTo>
                  <a:lnTo>
                    <a:pt x="258" y="587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8" y="446"/>
                  </a:lnTo>
                  <a:lnTo>
                    <a:pt x="4" y="446"/>
                  </a:lnTo>
                  <a:lnTo>
                    <a:pt x="2" y="450"/>
                  </a:lnTo>
                  <a:lnTo>
                    <a:pt x="258" y="597"/>
                  </a:lnTo>
                  <a:lnTo>
                    <a:pt x="518" y="448"/>
                  </a:lnTo>
                  <a:lnTo>
                    <a:pt x="518" y="150"/>
                  </a:lnTo>
                  <a:lnTo>
                    <a:pt x="258" y="0"/>
                  </a:lnTo>
                  <a:lnTo>
                    <a:pt x="0" y="150"/>
                  </a:lnTo>
                  <a:lnTo>
                    <a:pt x="0" y="448"/>
                  </a:lnTo>
                  <a:lnTo>
                    <a:pt x="2" y="450"/>
                  </a:lnTo>
                  <a:lnTo>
                    <a:pt x="4" y="4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2207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D213159-808D-4273-BD9E-B91E643D9C3F}"/>
              </a:ext>
            </a:extLst>
          </p:cNvPr>
          <p:cNvSpPr txBox="1"/>
          <p:nvPr/>
        </p:nvSpPr>
        <p:spPr>
          <a:xfrm>
            <a:off x="510086" y="690239"/>
            <a:ext cx="2315403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Item Attributes</a:t>
            </a:r>
          </a:p>
          <a:p>
            <a:endParaRPr lang="en-US" sz="12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Rule triggers when an item’s attributes match those in the rule.</a:t>
            </a:r>
          </a:p>
          <a:p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Price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Not for 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Activation required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D9381-64D1-485E-A203-E6B99D40E6F4}"/>
              </a:ext>
            </a:extLst>
          </p:cNvPr>
          <p:cNvSpPr txBox="1"/>
          <p:nvPr/>
        </p:nvSpPr>
        <p:spPr>
          <a:xfrm>
            <a:off x="562195" y="2774916"/>
            <a:ext cx="66429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6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Custom Attributes</a:t>
            </a:r>
          </a:p>
          <a:p>
            <a:endParaRPr lang="en-US" sz="12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In addition to the predefined attributes for items and orders, retailers can create custom attributes on both orders and items. These can be created via the Product-Y Admin UI or created dynamically at any time without needing to be defined in advance.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D59E48-8DF6-4BBD-B0E8-D95842F0C029}"/>
              </a:ext>
            </a:extLst>
          </p:cNvPr>
          <p:cNvSpPr txBox="1"/>
          <p:nvPr/>
        </p:nvSpPr>
        <p:spPr>
          <a:xfrm>
            <a:off x="5031058" y="690238"/>
            <a:ext cx="2315403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0" b="1" dirty="0">
                <a:solidFill>
                  <a:schemeClr val="accent4"/>
                </a:solidFill>
                <a:latin typeface="+mj-lt"/>
                <a:cs typeface="Arial" panose="020B0604020202020204" pitchFamily="34" charset="0"/>
              </a:rPr>
              <a:t>Order Attributes</a:t>
            </a:r>
          </a:p>
          <a:p>
            <a:endParaRPr lang="en-US" sz="12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Rule triggers when the attributes for the order match those specified in </a:t>
            </a:r>
            <a:r>
              <a:rPr lang="en-US" sz="1210">
                <a:latin typeface="Arial" panose="020B0604020202020204" pitchFamily="34" charset="0"/>
                <a:cs typeface="Arial" panose="020B0604020202020204" pitchFamily="34" charset="0"/>
              </a:rPr>
              <a:t>the rule.</a:t>
            </a:r>
            <a:endParaRPr lang="en-US" sz="12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Quantity of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Order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Void totals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8A3E0-8B1F-43FD-AF1A-B7F53A5CEC23}"/>
              </a:ext>
            </a:extLst>
          </p:cNvPr>
          <p:cNvGrpSpPr/>
          <p:nvPr/>
        </p:nvGrpSpPr>
        <p:grpSpPr>
          <a:xfrm>
            <a:off x="4087694" y="4680757"/>
            <a:ext cx="2026078" cy="2065048"/>
            <a:chOff x="2354337" y="3700190"/>
            <a:chExt cx="2149325" cy="2216828"/>
          </a:xfrm>
        </p:grpSpPr>
        <p:sp>
          <p:nvSpPr>
            <p:cNvPr id="16" name="Freeform 73">
              <a:extLst>
                <a:ext uri="{FF2B5EF4-FFF2-40B4-BE49-F238E27FC236}">
                  <a16:creationId xmlns:a16="http://schemas.microsoft.com/office/drawing/2014/main" id="{24AB52C1-DA11-43E2-ABAF-26587D7E9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071017" y="4646871"/>
              <a:ext cx="715962" cy="1749425"/>
            </a:xfrm>
            <a:custGeom>
              <a:avLst/>
              <a:gdLst>
                <a:gd name="T0" fmla="*/ 0 w 226"/>
                <a:gd name="T1" fmla="*/ 552 h 552"/>
                <a:gd name="T2" fmla="*/ 164 w 226"/>
                <a:gd name="T3" fmla="*/ 163 h 552"/>
                <a:gd name="T4" fmla="*/ 2 w 226"/>
                <a:gd name="T5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" h="552">
                  <a:moveTo>
                    <a:pt x="0" y="552"/>
                  </a:moveTo>
                  <a:cubicBezTo>
                    <a:pt x="153" y="490"/>
                    <a:pt x="226" y="316"/>
                    <a:pt x="164" y="163"/>
                  </a:cubicBezTo>
                  <a:cubicBezTo>
                    <a:pt x="133" y="86"/>
                    <a:pt x="73" y="29"/>
                    <a:pt x="2" y="0"/>
                  </a:cubicBezTo>
                </a:path>
              </a:pathLst>
            </a:custGeom>
            <a:noFill/>
            <a:ln w="12700" cap="flat">
              <a:solidFill>
                <a:schemeClr val="accent5">
                  <a:lumMod val="9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2207" dirty="0"/>
            </a:p>
          </p:txBody>
        </p:sp>
        <p:grpSp>
          <p:nvGrpSpPr>
            <p:cNvPr id="17" name="Group 16" descr="circular center with outline shape, surrounded by various circles">
              <a:extLst>
                <a:ext uri="{FF2B5EF4-FFF2-40B4-BE49-F238E27FC236}">
                  <a16:creationId xmlns:a16="http://schemas.microsoft.com/office/drawing/2014/main" id="{DD148E09-E0D0-4726-B19B-588B731E91F8}"/>
                </a:ext>
              </a:extLst>
            </p:cNvPr>
            <p:cNvGrpSpPr/>
            <p:nvPr/>
          </p:nvGrpSpPr>
          <p:grpSpPr>
            <a:xfrm>
              <a:off x="2354337" y="3700190"/>
              <a:ext cx="2149325" cy="2216828"/>
              <a:chOff x="2349650" y="2844054"/>
              <a:chExt cx="2149325" cy="221682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B647E53-870B-4B50-A50E-D2E395A13A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2870350" y="3395218"/>
                <a:ext cx="1107925" cy="110792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40" b="1" dirty="0">
                    <a:latin typeface="+mj-lt"/>
                  </a:rPr>
                  <a:t>Add </a:t>
                </a:r>
                <a:r>
                  <a:rPr lang="en-US" sz="1540" b="1" dirty="0">
                    <a:solidFill>
                      <a:schemeClr val="bg2"/>
                    </a:solidFill>
                    <a:latin typeface="+mj-lt"/>
                  </a:rPr>
                  <a:t>Item</a:t>
                </a:r>
                <a:r>
                  <a:rPr lang="en-US" sz="1540" b="1" dirty="0">
                    <a:latin typeface="+mj-lt"/>
                  </a:rPr>
                  <a:t> Flow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FBF64B3-D712-42A7-9E49-8106C4F4DB1F}"/>
                  </a:ext>
                </a:extLst>
              </p:cNvPr>
              <p:cNvGrpSpPr/>
              <p:nvPr userDrawn="1"/>
            </p:nvGrpSpPr>
            <p:grpSpPr>
              <a:xfrm>
                <a:off x="3564275" y="2844054"/>
                <a:ext cx="934700" cy="2216828"/>
                <a:chOff x="4962694" y="2783115"/>
                <a:chExt cx="934700" cy="2216828"/>
              </a:xfrm>
            </p:grpSpPr>
            <p:sp>
              <p:nvSpPr>
                <p:cNvPr id="37" name="Freeform 73">
                  <a:extLst>
                    <a:ext uri="{FF2B5EF4-FFF2-40B4-BE49-F238E27FC236}">
                      <a16:creationId xmlns:a16="http://schemas.microsoft.com/office/drawing/2014/main" id="{97683B90-11D9-4B12-B953-64BBEE10FB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73663" y="3016250"/>
                  <a:ext cx="715962" cy="1749425"/>
                </a:xfrm>
                <a:custGeom>
                  <a:avLst/>
                  <a:gdLst>
                    <a:gd name="T0" fmla="*/ 0 w 226"/>
                    <a:gd name="T1" fmla="*/ 552 h 552"/>
                    <a:gd name="T2" fmla="*/ 164 w 226"/>
                    <a:gd name="T3" fmla="*/ 163 h 552"/>
                    <a:gd name="T4" fmla="*/ 2 w 226"/>
                    <a:gd name="T5" fmla="*/ 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6" h="552">
                      <a:moveTo>
                        <a:pt x="0" y="552"/>
                      </a:moveTo>
                      <a:cubicBezTo>
                        <a:pt x="153" y="490"/>
                        <a:pt x="226" y="316"/>
                        <a:pt x="164" y="163"/>
                      </a:cubicBezTo>
                      <a:cubicBezTo>
                        <a:pt x="133" y="86"/>
                        <a:pt x="73" y="29"/>
                        <a:pt x="2" y="0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5">
                      <a:lumMod val="90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00584" tIns="50292" rIns="100584" bIns="5029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7" dirty="0"/>
                </a:p>
              </p:txBody>
            </p:sp>
            <p:sp>
              <p:nvSpPr>
                <p:cNvPr id="38" name="Oval 82">
                  <a:extLst>
                    <a:ext uri="{FF2B5EF4-FFF2-40B4-BE49-F238E27FC236}">
                      <a16:creationId xmlns:a16="http://schemas.microsoft.com/office/drawing/2014/main" id="{BEAA7964-85F6-451E-B546-2D7666409F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30838" y="3165475"/>
                  <a:ext cx="106362" cy="1063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5">
                      <a:lumMod val="9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00584" tIns="50292" rIns="100584" bIns="5029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7" dirty="0"/>
                </a:p>
              </p:txBody>
            </p:sp>
            <p:sp>
              <p:nvSpPr>
                <p:cNvPr id="39" name="Oval 83">
                  <a:extLst>
                    <a:ext uri="{FF2B5EF4-FFF2-40B4-BE49-F238E27FC236}">
                      <a16:creationId xmlns:a16="http://schemas.microsoft.com/office/drawing/2014/main" id="{773B12E6-6B2A-4F84-8B8A-B8525CB0C92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708650" y="3836988"/>
                  <a:ext cx="107950" cy="10795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5">
                      <a:lumMod val="9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00584" tIns="50292" rIns="100584" bIns="5029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7" dirty="0"/>
                </a:p>
              </p:txBody>
            </p:sp>
            <p:sp>
              <p:nvSpPr>
                <p:cNvPr id="40" name="Oval 84">
                  <a:extLst>
                    <a:ext uri="{FF2B5EF4-FFF2-40B4-BE49-F238E27FC236}">
                      <a16:creationId xmlns:a16="http://schemas.microsoft.com/office/drawing/2014/main" id="{50B01D71-2B05-4EF2-A48D-D827C073FE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30838" y="4505325"/>
                  <a:ext cx="106362" cy="10795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5">
                      <a:lumMod val="9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00584" tIns="50292" rIns="100584" bIns="5029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7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DF1F477-23BE-447C-9E93-97F1A3C38076}"/>
                    </a:ext>
                  </a:extLst>
                </p:cNvPr>
                <p:cNvSpPr/>
                <p:nvPr userDrawn="1"/>
              </p:nvSpPr>
              <p:spPr>
                <a:xfrm>
                  <a:off x="4962694" y="4585944"/>
                  <a:ext cx="414000" cy="413999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00584" rtlCol="0" anchor="ctr"/>
                <a:lstStyle/>
                <a:p>
                  <a:r>
                    <a:rPr lang="en-US" sz="1155" b="1" dirty="0">
                      <a:solidFill>
                        <a:schemeClr val="tx1"/>
                      </a:solidFill>
                      <a:latin typeface="+mj-lt"/>
                    </a:rPr>
                    <a:t>4      Order Pricing</a:t>
                  </a: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6598542D-ADAF-487F-B071-4533979DCB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4974600" y="2783115"/>
                  <a:ext cx="414000" cy="41400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00584" rtlCol="0" anchor="ctr"/>
                <a:lstStyle/>
                <a:p>
                  <a:r>
                    <a:rPr lang="en-US" sz="1155" b="1" dirty="0">
                      <a:solidFill>
                        <a:schemeClr val="tx1"/>
                      </a:solidFill>
                      <a:latin typeface="+mj-lt"/>
                    </a:rPr>
                    <a:t>1       Transaction Create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52DB5EC-5009-4688-AE90-8F7D40948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479425" y="3346106"/>
                  <a:ext cx="414000" cy="41400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00584" rtlCol="0" anchor="ctr"/>
                <a:lstStyle/>
                <a:p>
                  <a:r>
                    <a:rPr lang="en-US" sz="1155" b="1" dirty="0">
                      <a:solidFill>
                        <a:schemeClr val="tx1"/>
                      </a:solidFill>
                      <a:latin typeface="+mj-lt"/>
                    </a:rPr>
                    <a:t>2       Item Add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845A50D-0BDD-4244-9D94-07B0F21638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483394" y="4017851"/>
                  <a:ext cx="414000" cy="41400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00584" rtlCol="0" anchor="ctr"/>
                <a:lstStyle/>
                <a:p>
                  <a:r>
                    <a:rPr lang="en-US" sz="1155" b="1" dirty="0">
                      <a:solidFill>
                        <a:schemeClr val="tx1"/>
                      </a:solidFill>
                      <a:latin typeface="+mj-lt"/>
                    </a:rPr>
                    <a:t>3       Item Validation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324B04A-CDD0-4BAE-86CF-FF981BCCA380}"/>
                  </a:ext>
                </a:extLst>
              </p:cNvPr>
              <p:cNvGrpSpPr/>
              <p:nvPr userDrawn="1"/>
            </p:nvGrpSpPr>
            <p:grpSpPr>
              <a:xfrm flipH="1">
                <a:off x="2349650" y="2844054"/>
                <a:ext cx="934700" cy="2216828"/>
                <a:chOff x="4962694" y="2783115"/>
                <a:chExt cx="934700" cy="2216828"/>
              </a:xfrm>
            </p:grpSpPr>
            <p:sp>
              <p:nvSpPr>
                <p:cNvPr id="29" name="Freeform 73">
                  <a:extLst>
                    <a:ext uri="{FF2B5EF4-FFF2-40B4-BE49-F238E27FC236}">
                      <a16:creationId xmlns:a16="http://schemas.microsoft.com/office/drawing/2014/main" id="{256E2279-5494-43D7-979A-D54C8DD7D6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73663" y="3016250"/>
                  <a:ext cx="715962" cy="1749425"/>
                </a:xfrm>
                <a:custGeom>
                  <a:avLst/>
                  <a:gdLst>
                    <a:gd name="T0" fmla="*/ 0 w 226"/>
                    <a:gd name="T1" fmla="*/ 552 h 552"/>
                    <a:gd name="T2" fmla="*/ 164 w 226"/>
                    <a:gd name="T3" fmla="*/ 163 h 552"/>
                    <a:gd name="T4" fmla="*/ 2 w 226"/>
                    <a:gd name="T5" fmla="*/ 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6" h="552">
                      <a:moveTo>
                        <a:pt x="0" y="552"/>
                      </a:moveTo>
                      <a:cubicBezTo>
                        <a:pt x="153" y="490"/>
                        <a:pt x="226" y="316"/>
                        <a:pt x="164" y="163"/>
                      </a:cubicBezTo>
                      <a:cubicBezTo>
                        <a:pt x="133" y="86"/>
                        <a:pt x="73" y="29"/>
                        <a:pt x="2" y="0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5">
                      <a:lumMod val="90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00584" tIns="50292" rIns="100584" bIns="5029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7" dirty="0"/>
                </a:p>
              </p:txBody>
            </p:sp>
            <p:sp>
              <p:nvSpPr>
                <p:cNvPr id="30" name="Oval 82">
                  <a:extLst>
                    <a:ext uri="{FF2B5EF4-FFF2-40B4-BE49-F238E27FC236}">
                      <a16:creationId xmlns:a16="http://schemas.microsoft.com/office/drawing/2014/main" id="{29697770-8D56-470D-8B5E-E9CE65E9B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30838" y="3165475"/>
                  <a:ext cx="106362" cy="1063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5">
                      <a:lumMod val="9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00584" tIns="50292" rIns="100584" bIns="5029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7" dirty="0"/>
                </a:p>
              </p:txBody>
            </p:sp>
            <p:sp>
              <p:nvSpPr>
                <p:cNvPr id="31" name="Oval 83">
                  <a:extLst>
                    <a:ext uri="{FF2B5EF4-FFF2-40B4-BE49-F238E27FC236}">
                      <a16:creationId xmlns:a16="http://schemas.microsoft.com/office/drawing/2014/main" id="{066850BE-C1E2-4B0F-9950-1741DF18A3F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708650" y="3836988"/>
                  <a:ext cx="107950" cy="10795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5">
                      <a:lumMod val="9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00584" tIns="50292" rIns="100584" bIns="5029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7" dirty="0"/>
                </a:p>
              </p:txBody>
            </p:sp>
            <p:sp>
              <p:nvSpPr>
                <p:cNvPr id="32" name="Oval 84">
                  <a:extLst>
                    <a:ext uri="{FF2B5EF4-FFF2-40B4-BE49-F238E27FC236}">
                      <a16:creationId xmlns:a16="http://schemas.microsoft.com/office/drawing/2014/main" id="{D3D83E64-1E3B-42BA-8284-86EA992AD5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30838" y="4505325"/>
                  <a:ext cx="106362" cy="10795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5">
                      <a:lumMod val="9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00584" tIns="50292" rIns="100584" bIns="5029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7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6FB5C9A-CDB2-464B-BB1D-8CEA6DB37E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4962694" y="4585942"/>
                  <a:ext cx="414000" cy="414001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Ins="100584" rtlCol="0" anchor="ctr"/>
                <a:lstStyle/>
                <a:p>
                  <a:pPr algn="r"/>
                  <a:r>
                    <a:rPr lang="en-US" sz="1155" b="1" dirty="0">
                      <a:solidFill>
                        <a:schemeClr val="tx1"/>
                      </a:solidFill>
                      <a:latin typeface="+mj-lt"/>
                    </a:rPr>
                    <a:t>Order Promotions      5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66C5923-F356-4288-A64A-84DE81DF0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4974601" y="2783115"/>
                  <a:ext cx="414000" cy="414001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100584" bIns="50292" rtlCol="0" anchor="ctr"/>
                <a:lstStyle/>
                <a:p>
                  <a:pPr algn="r"/>
                  <a:r>
                    <a:rPr lang="en-US" sz="1155" b="1" dirty="0">
                      <a:solidFill>
                        <a:schemeClr val="tx1"/>
                      </a:solidFill>
                      <a:latin typeface="+mj-lt"/>
                    </a:rPr>
                    <a:t>Order Persist      8</a:t>
                  </a:r>
                  <a:endParaRPr lang="en-US" sz="2207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87D2EB8-BBC2-443C-AC2D-9C3BAE43F9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479427" y="3346105"/>
                  <a:ext cx="414000" cy="41400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Ins="100584" rtlCol="0" anchor="ctr"/>
                <a:lstStyle/>
                <a:p>
                  <a:pPr algn="r"/>
                  <a:r>
                    <a:rPr lang="en-US" sz="1540" b="1" dirty="0">
                      <a:solidFill>
                        <a:schemeClr val="accent1"/>
                      </a:solidFill>
                      <a:latin typeface="+mj-lt"/>
                    </a:rPr>
                    <a:t>Order Validation     </a:t>
                  </a:r>
                  <a:r>
                    <a:rPr lang="en-US" sz="1155" b="1" dirty="0">
                      <a:solidFill>
                        <a:schemeClr val="tx1"/>
                      </a:solidFill>
                      <a:latin typeface="+mj-lt"/>
                    </a:rPr>
                    <a:t>7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F46C86FD-1516-41C9-8CC8-B802BA22D4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483394" y="4017851"/>
                  <a:ext cx="414000" cy="41400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Ins="100584" rtlCol="0" anchor="ctr"/>
                <a:lstStyle/>
                <a:p>
                  <a:pPr algn="r"/>
                  <a:r>
                    <a:rPr lang="en-US" sz="1155" b="1" dirty="0">
                      <a:solidFill>
                        <a:schemeClr val="tx1"/>
                      </a:solidFill>
                      <a:latin typeface="+mj-lt"/>
                    </a:rPr>
                    <a:t>Order Totals      6</a:t>
                  </a:r>
                </a:p>
              </p:txBody>
            </p:sp>
          </p:grpSp>
        </p:grpSp>
        <p:sp>
          <p:nvSpPr>
            <p:cNvPr id="18" name="Oval 84">
              <a:extLst>
                <a:ext uri="{FF2B5EF4-FFF2-40B4-BE49-F238E27FC236}">
                  <a16:creationId xmlns:a16="http://schemas.microsoft.com/office/drawing/2014/main" id="{BFC79208-152B-4D8F-86A0-1651B581C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75818" y="5700215"/>
              <a:ext cx="106362" cy="10795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5">
                  <a:lumMod val="9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2207" dirty="0"/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BFE9B108-5451-474A-B649-4ED997BADBA9}"/>
                </a:ext>
              </a:extLst>
            </p:cNvPr>
            <p:cNvSpPr/>
            <p:nvPr/>
          </p:nvSpPr>
          <p:spPr>
            <a:xfrm rot="2831969">
              <a:off x="4058275" y="4103514"/>
              <a:ext cx="70563" cy="75885"/>
            </a:xfrm>
            <a:prstGeom prst="chevron">
              <a:avLst/>
            </a:prstGeom>
            <a:solidFill>
              <a:schemeClr val="accent5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chemeClr val="accent1"/>
                </a:solidFill>
              </a:endParaRPr>
            </a:p>
          </p:txBody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00C1DEB-6D0E-44F7-B201-5A727968E63C}"/>
                </a:ext>
              </a:extLst>
            </p:cNvPr>
            <p:cNvSpPr/>
            <p:nvPr/>
          </p:nvSpPr>
          <p:spPr>
            <a:xfrm rot="5400000">
              <a:off x="4335775" y="4774619"/>
              <a:ext cx="70563" cy="75885"/>
            </a:xfrm>
            <a:prstGeom prst="chevron">
              <a:avLst/>
            </a:prstGeom>
            <a:solidFill>
              <a:schemeClr val="accent5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chemeClr val="accent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CD7E6F3-5AC8-4C46-B145-195B812F11F2}"/>
                </a:ext>
              </a:extLst>
            </p:cNvPr>
            <p:cNvSpPr/>
            <p:nvPr/>
          </p:nvSpPr>
          <p:spPr>
            <a:xfrm rot="8100000">
              <a:off x="4055176" y="5445503"/>
              <a:ext cx="70563" cy="75885"/>
            </a:xfrm>
            <a:prstGeom prst="chevron">
              <a:avLst/>
            </a:prstGeom>
            <a:solidFill>
              <a:schemeClr val="accent5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chemeClr val="accent1"/>
                </a:solidFill>
              </a:endParaRP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7C446C23-E6E7-4102-B3A4-151450BB880F}"/>
                </a:ext>
              </a:extLst>
            </p:cNvPr>
            <p:cNvSpPr/>
            <p:nvPr/>
          </p:nvSpPr>
          <p:spPr>
            <a:xfrm rot="10800000">
              <a:off x="3394124" y="5718168"/>
              <a:ext cx="70563" cy="75885"/>
            </a:xfrm>
            <a:prstGeom prst="chevron">
              <a:avLst/>
            </a:prstGeom>
            <a:solidFill>
              <a:schemeClr val="accent5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chemeClr val="accent1"/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DE9056CF-55A1-42F8-91D5-0660358F20F7}"/>
                </a:ext>
              </a:extLst>
            </p:cNvPr>
            <p:cNvSpPr/>
            <p:nvPr/>
          </p:nvSpPr>
          <p:spPr>
            <a:xfrm rot="13500000">
              <a:off x="2732431" y="5437807"/>
              <a:ext cx="70563" cy="75885"/>
            </a:xfrm>
            <a:prstGeom prst="chevron">
              <a:avLst/>
            </a:prstGeom>
            <a:solidFill>
              <a:schemeClr val="accent5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chemeClr val="accent1"/>
                </a:solidFill>
              </a:endParaRP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6CA1F86F-1CA9-4302-B456-370F19EFAEEC}"/>
                </a:ext>
              </a:extLst>
            </p:cNvPr>
            <p:cNvSpPr/>
            <p:nvPr/>
          </p:nvSpPr>
          <p:spPr>
            <a:xfrm rot="16200000">
              <a:off x="2453824" y="4769855"/>
              <a:ext cx="70563" cy="75885"/>
            </a:xfrm>
            <a:prstGeom prst="chevron">
              <a:avLst/>
            </a:prstGeom>
            <a:solidFill>
              <a:schemeClr val="accent5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chemeClr val="accent1"/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F6F10B97-DF51-4E72-95F6-A445B8A5BB98}"/>
                </a:ext>
              </a:extLst>
            </p:cNvPr>
            <p:cNvSpPr/>
            <p:nvPr/>
          </p:nvSpPr>
          <p:spPr>
            <a:xfrm rot="19088162">
              <a:off x="2738688" y="4093600"/>
              <a:ext cx="70563" cy="75885"/>
            </a:xfrm>
            <a:prstGeom prst="chevron">
              <a:avLst/>
            </a:prstGeom>
            <a:solidFill>
              <a:schemeClr val="accent5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chemeClr val="accent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683EAEA-F1F9-4C0A-A2AC-852B028141D2}"/>
              </a:ext>
            </a:extLst>
          </p:cNvPr>
          <p:cNvSpPr txBox="1"/>
          <p:nvPr/>
        </p:nvSpPr>
        <p:spPr>
          <a:xfrm>
            <a:off x="441551" y="4559099"/>
            <a:ext cx="1962231" cy="214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In all relevant POS orchestration flows, the </a:t>
            </a:r>
            <a:b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order validation process occurs before the order is committed to the database. This </a:t>
            </a:r>
            <a:b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ensures that all orders in the database are </a:t>
            </a:r>
            <a:b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compliant with all the validation rules that apply to that order.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BB5E10B-9DA5-4C44-9136-239118182F21}"/>
              </a:ext>
            </a:extLst>
          </p:cNvPr>
          <p:cNvGrpSpPr/>
          <p:nvPr/>
        </p:nvGrpSpPr>
        <p:grpSpPr>
          <a:xfrm>
            <a:off x="1007056" y="7099554"/>
            <a:ext cx="2951400" cy="2958846"/>
            <a:chOff x="1467803" y="2994660"/>
            <a:chExt cx="3397568" cy="340614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FD32CF3-8F8F-4951-9F73-500A97FA4BB2}"/>
                </a:ext>
              </a:extLst>
            </p:cNvPr>
            <p:cNvSpPr/>
            <p:nvPr/>
          </p:nvSpPr>
          <p:spPr>
            <a:xfrm>
              <a:off x="1584960" y="2994660"/>
              <a:ext cx="2743200" cy="34061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540" b="1" dirty="0">
                  <a:solidFill>
                    <a:schemeClr val="bg2"/>
                  </a:solidFill>
                  <a:latin typeface="+mj-lt"/>
                </a:rPr>
                <a:t>Enterprise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3F854D-1DE9-4B52-AEC7-C1703BE4AFDD}"/>
                </a:ext>
              </a:extLst>
            </p:cNvPr>
            <p:cNvSpPr/>
            <p:nvPr/>
          </p:nvSpPr>
          <p:spPr>
            <a:xfrm>
              <a:off x="2305051" y="4182428"/>
              <a:ext cx="2560320" cy="1528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540" b="1" dirty="0">
                  <a:solidFill>
                    <a:schemeClr val="bg2"/>
                  </a:solidFill>
                  <a:latin typeface="+mj-lt"/>
                </a:rPr>
                <a:t>Physical Stores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37181FA-48B2-4B3B-9BF1-BFCFF71B97AE}"/>
                </a:ext>
              </a:extLst>
            </p:cNvPr>
            <p:cNvSpPr/>
            <p:nvPr/>
          </p:nvSpPr>
          <p:spPr>
            <a:xfrm>
              <a:off x="1467803" y="4004310"/>
              <a:ext cx="1188720" cy="1188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540" b="1" dirty="0">
                  <a:solidFill>
                    <a:schemeClr val="bg2"/>
                  </a:solidFill>
                  <a:latin typeface="+mj-lt"/>
                </a:rPr>
                <a:t>Pop-Up Stores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1C511B4-C00E-4B58-A786-85EBF2696A69}"/>
                </a:ext>
              </a:extLst>
            </p:cNvPr>
            <p:cNvSpPr/>
            <p:nvPr/>
          </p:nvSpPr>
          <p:spPr>
            <a:xfrm>
              <a:off x="2448403" y="3455670"/>
              <a:ext cx="1188720" cy="1188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540" b="1" dirty="0">
                  <a:solidFill>
                    <a:schemeClr val="bg2"/>
                  </a:solidFill>
                  <a:latin typeface="+mj-lt"/>
                </a:rPr>
                <a:t>E-Comm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FCBD12B-3063-40B2-9B1E-58C38327FE4C}"/>
                </a:ext>
              </a:extLst>
            </p:cNvPr>
            <p:cNvSpPr/>
            <p:nvPr/>
          </p:nvSpPr>
          <p:spPr>
            <a:xfrm>
              <a:off x="2732484" y="4682490"/>
              <a:ext cx="1143000" cy="1005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584" rIns="0" rtlCol="0" anchor="t"/>
            <a:lstStyle/>
            <a:p>
              <a:r>
                <a:rPr lang="en-US" sz="1540" b="1" dirty="0">
                  <a:solidFill>
                    <a:schemeClr val="bg2"/>
                  </a:solidFill>
                  <a:latin typeface="+mj-lt"/>
                </a:rPr>
                <a:t>Region A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816B12D-D916-4A98-8197-99A90F8B7C99}"/>
                </a:ext>
              </a:extLst>
            </p:cNvPr>
            <p:cNvSpPr/>
            <p:nvPr/>
          </p:nvSpPr>
          <p:spPr>
            <a:xfrm>
              <a:off x="3621883" y="4164330"/>
              <a:ext cx="1143000" cy="1005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540" b="1" dirty="0">
                  <a:solidFill>
                    <a:schemeClr val="bg2"/>
                  </a:solidFill>
                  <a:latin typeface="+mj-lt"/>
                </a:rPr>
                <a:t>Region B</a:t>
              </a:r>
            </a:p>
          </p:txBody>
        </p:sp>
        <p:pic>
          <p:nvPicPr>
            <p:cNvPr id="53" name="Graphic 16" descr="Store">
              <a:extLst>
                <a:ext uri="{FF2B5EF4-FFF2-40B4-BE49-F238E27FC236}">
                  <a16:creationId xmlns:a16="http://schemas.microsoft.com/office/drawing/2014/main" id="{92E41189-4082-4810-8402-F0891FFB8751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8523" y="4891088"/>
              <a:ext cx="457200" cy="4572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4" name="Graphic 16" descr="Store">
              <a:extLst>
                <a:ext uri="{FF2B5EF4-FFF2-40B4-BE49-F238E27FC236}">
                  <a16:creationId xmlns:a16="http://schemas.microsoft.com/office/drawing/2014/main" id="{F318D59C-CF9F-41AD-8C9B-113CF31913A5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2763" y="5058728"/>
              <a:ext cx="457200" cy="4572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5" name="Graphic 16" descr="Store">
              <a:extLst>
                <a:ext uri="{FF2B5EF4-FFF2-40B4-BE49-F238E27FC236}">
                  <a16:creationId xmlns:a16="http://schemas.microsoft.com/office/drawing/2014/main" id="{FC032CA4-AE8F-465E-AE78-281D209102AD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06496" y="4333399"/>
              <a:ext cx="457200" cy="4572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Graphic 16" descr="Store">
              <a:extLst>
                <a:ext uri="{FF2B5EF4-FFF2-40B4-BE49-F238E27FC236}">
                  <a16:creationId xmlns:a16="http://schemas.microsoft.com/office/drawing/2014/main" id="{85DF7D27-A723-4937-8388-C18EFBE98204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0736" y="4501039"/>
              <a:ext cx="457200" cy="4572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Graphic 21" descr="Kiosk">
              <a:extLst>
                <a:ext uri="{FF2B5EF4-FFF2-40B4-BE49-F238E27FC236}">
                  <a16:creationId xmlns:a16="http://schemas.microsoft.com/office/drawing/2014/main" id="{A1A2AB0B-0B32-4096-936F-6A435CBF9473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5003" y="4504849"/>
              <a:ext cx="457200" cy="4572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Graphic 21" descr="Kiosk">
              <a:extLst>
                <a:ext uri="{FF2B5EF4-FFF2-40B4-BE49-F238E27FC236}">
                  <a16:creationId xmlns:a16="http://schemas.microsoft.com/office/drawing/2014/main" id="{BBAF8EE5-1348-4506-83BD-10147C2BE58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5523" y="4277678"/>
              <a:ext cx="457200" cy="4572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9" name="Graphic 22" descr="Internet">
              <a:extLst>
                <a:ext uri="{FF2B5EF4-FFF2-40B4-BE49-F238E27FC236}">
                  <a16:creationId xmlns:a16="http://schemas.microsoft.com/office/drawing/2014/main" id="{64FB4BB9-3846-4804-9257-7806B45FF375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6546" y="3742849"/>
              <a:ext cx="640080" cy="64008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A7609F-C8D7-41B4-B440-BB76AE7F30DA}"/>
              </a:ext>
            </a:extLst>
          </p:cNvPr>
          <p:cNvSpPr txBox="1"/>
          <p:nvPr/>
        </p:nvSpPr>
        <p:spPr>
          <a:xfrm>
            <a:off x="4672251" y="7614653"/>
            <a:ext cx="270972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Individual validation rules are grouped into validation sets which are then assigned to nodes (stores or groups of stores) in the node hierarchy.</a:t>
            </a:r>
          </a:p>
          <a:p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The validation rules applied to a given order are determined by which node the order is modified by, as well as that node’s parent nodes.</a:t>
            </a:r>
          </a:p>
        </p:txBody>
      </p:sp>
      <p:sp>
        <p:nvSpPr>
          <p:cNvPr id="61" name="Text Placeholder 253">
            <a:extLst>
              <a:ext uri="{FF2B5EF4-FFF2-40B4-BE49-F238E27FC236}">
                <a16:creationId xmlns:a16="http://schemas.microsoft.com/office/drawing/2014/main" id="{90C493C5-C912-4E3E-87CC-5A50F4E5FAA0}"/>
              </a:ext>
            </a:extLst>
          </p:cNvPr>
          <p:cNvSpPr txBox="1">
            <a:spLocks/>
          </p:cNvSpPr>
          <p:nvPr/>
        </p:nvSpPr>
        <p:spPr>
          <a:xfrm>
            <a:off x="6113771" y="4149585"/>
            <a:ext cx="1557214" cy="3619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6858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0287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716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20" dirty="0"/>
              <a:t>Timing</a:t>
            </a:r>
          </a:p>
        </p:txBody>
      </p:sp>
      <p:sp>
        <p:nvSpPr>
          <p:cNvPr id="62" name="Text Placeholder 253">
            <a:extLst>
              <a:ext uri="{FF2B5EF4-FFF2-40B4-BE49-F238E27FC236}">
                <a16:creationId xmlns:a16="http://schemas.microsoft.com/office/drawing/2014/main" id="{7058EF77-0960-4109-B294-845203FBD88D}"/>
              </a:ext>
            </a:extLst>
          </p:cNvPr>
          <p:cNvSpPr txBox="1">
            <a:spLocks/>
          </p:cNvSpPr>
          <p:nvPr/>
        </p:nvSpPr>
        <p:spPr>
          <a:xfrm>
            <a:off x="562195" y="7003382"/>
            <a:ext cx="1943803" cy="3619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6858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0287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716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20" dirty="0"/>
              <a:t>Inheritance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5D823C7-3289-45FE-A3AB-C745CFF09A93}"/>
              </a:ext>
            </a:extLst>
          </p:cNvPr>
          <p:cNvSpPr/>
          <p:nvPr/>
        </p:nvSpPr>
        <p:spPr>
          <a:xfrm>
            <a:off x="2812908" y="8512970"/>
            <a:ext cx="1010428" cy="1142048"/>
          </a:xfrm>
          <a:custGeom>
            <a:avLst/>
            <a:gdLst>
              <a:gd name="connsiteX0" fmla="*/ 918571 w 918571"/>
              <a:gd name="connsiteY0" fmla="*/ 0 h 1038225"/>
              <a:gd name="connsiteX1" fmla="*/ 813796 w 918571"/>
              <a:gd name="connsiteY1" fmla="*/ 1038225 h 1038225"/>
              <a:gd name="connsiteX2" fmla="*/ 49415 w 918571"/>
              <a:gd name="connsiteY2" fmla="*/ 609600 h 1038225"/>
              <a:gd name="connsiteX3" fmla="*/ 53730 w 918571"/>
              <a:gd name="connsiteY3" fmla="*/ 576603 h 1038225"/>
              <a:gd name="connsiteX4" fmla="*/ 41495 w 918571"/>
              <a:gd name="connsiteY4" fmla="*/ 568354 h 1038225"/>
              <a:gd name="connsiteX5" fmla="*/ 0 w 918571"/>
              <a:gd name="connsiteY5" fmla="*/ 468177 h 1038225"/>
              <a:gd name="connsiteX6" fmla="*/ 41495 w 918571"/>
              <a:gd name="connsiteY6" fmla="*/ 368000 h 1038225"/>
              <a:gd name="connsiteX7" fmla="*/ 84829 w 918571"/>
              <a:gd name="connsiteY7" fmla="*/ 338783 h 1038225"/>
              <a:gd name="connsiteX8" fmla="*/ 89896 w 918571"/>
              <a:gd name="connsiteY8" fmla="*/ 300037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8571" h="1038225">
                <a:moveTo>
                  <a:pt x="918571" y="0"/>
                </a:moveTo>
                <a:lnTo>
                  <a:pt x="813796" y="1038225"/>
                </a:lnTo>
                <a:lnTo>
                  <a:pt x="49415" y="609600"/>
                </a:lnTo>
                <a:lnTo>
                  <a:pt x="53730" y="576603"/>
                </a:lnTo>
                <a:lnTo>
                  <a:pt x="41495" y="568354"/>
                </a:lnTo>
                <a:cubicBezTo>
                  <a:pt x="15857" y="542717"/>
                  <a:pt x="0" y="507299"/>
                  <a:pt x="0" y="468177"/>
                </a:cubicBezTo>
                <a:cubicBezTo>
                  <a:pt x="0" y="429056"/>
                  <a:pt x="15857" y="393638"/>
                  <a:pt x="41495" y="368000"/>
                </a:cubicBezTo>
                <a:lnTo>
                  <a:pt x="84829" y="338783"/>
                </a:lnTo>
                <a:lnTo>
                  <a:pt x="89896" y="300037"/>
                </a:lnTo>
                <a:close/>
              </a:path>
            </a:pathLst>
          </a:custGeom>
          <a:solidFill>
            <a:schemeClr val="bg1">
              <a:alpha val="7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207">
              <a:solidFill>
                <a:schemeClr val="accent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3D14E3B-472A-4AB3-9D21-A56A580B8A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4578" y="8468181"/>
            <a:ext cx="1293034" cy="1274950"/>
          </a:xfrm>
          <a:prstGeom prst="rect">
            <a:avLst/>
          </a:prstGeom>
        </p:spPr>
      </p:pic>
      <p:pic>
        <p:nvPicPr>
          <p:cNvPr id="64" name="Graphic 63" descr="Magnifying glass">
            <a:extLst>
              <a:ext uri="{FF2B5EF4-FFF2-40B4-BE49-F238E27FC236}">
                <a16:creationId xmlns:a16="http://schemas.microsoft.com/office/drawing/2014/main" id="{84CAB093-CBC7-47FD-970A-1B6BCD6122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5236" y="8777046"/>
            <a:ext cx="617007" cy="6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2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C6CB634-F3CD-42B6-9709-EB4B2779623B}"/>
              </a:ext>
            </a:extLst>
          </p:cNvPr>
          <p:cNvGrpSpPr/>
          <p:nvPr/>
        </p:nvGrpSpPr>
        <p:grpSpPr>
          <a:xfrm>
            <a:off x="1971570" y="3207163"/>
            <a:ext cx="2026078" cy="2014245"/>
            <a:chOff x="2354337" y="3727457"/>
            <a:chExt cx="2149325" cy="2162293"/>
          </a:xfrm>
        </p:grpSpPr>
        <p:sp>
          <p:nvSpPr>
            <p:cNvPr id="33" name="Freeform 73">
              <a:extLst>
                <a:ext uri="{FF2B5EF4-FFF2-40B4-BE49-F238E27FC236}">
                  <a16:creationId xmlns:a16="http://schemas.microsoft.com/office/drawing/2014/main" id="{EB3A0F78-A48D-43D1-A12E-D93D8D01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071017" y="4646871"/>
              <a:ext cx="715962" cy="1749425"/>
            </a:xfrm>
            <a:custGeom>
              <a:avLst/>
              <a:gdLst>
                <a:gd name="T0" fmla="*/ 0 w 226"/>
                <a:gd name="T1" fmla="*/ 552 h 552"/>
                <a:gd name="T2" fmla="*/ 164 w 226"/>
                <a:gd name="T3" fmla="*/ 163 h 552"/>
                <a:gd name="T4" fmla="*/ 2 w 226"/>
                <a:gd name="T5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" h="552">
                  <a:moveTo>
                    <a:pt x="0" y="552"/>
                  </a:moveTo>
                  <a:cubicBezTo>
                    <a:pt x="153" y="490"/>
                    <a:pt x="226" y="316"/>
                    <a:pt x="164" y="163"/>
                  </a:cubicBezTo>
                  <a:cubicBezTo>
                    <a:pt x="133" y="86"/>
                    <a:pt x="73" y="29"/>
                    <a:pt x="2" y="0"/>
                  </a:cubicBezTo>
                </a:path>
              </a:pathLst>
            </a:custGeom>
            <a:noFill/>
            <a:ln w="12700" cap="flat">
              <a:solidFill>
                <a:schemeClr val="accent5">
                  <a:lumMod val="9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2207" dirty="0"/>
            </a:p>
          </p:txBody>
        </p:sp>
        <p:grpSp>
          <p:nvGrpSpPr>
            <p:cNvPr id="34" name="Group 33" descr="circular center with outline shape, surrounded by various circles">
              <a:extLst>
                <a:ext uri="{FF2B5EF4-FFF2-40B4-BE49-F238E27FC236}">
                  <a16:creationId xmlns:a16="http://schemas.microsoft.com/office/drawing/2014/main" id="{B5271681-BAE9-48AD-A54F-C1A6373226C3}"/>
                </a:ext>
              </a:extLst>
            </p:cNvPr>
            <p:cNvGrpSpPr/>
            <p:nvPr/>
          </p:nvGrpSpPr>
          <p:grpSpPr>
            <a:xfrm>
              <a:off x="2354337" y="3727457"/>
              <a:ext cx="2149325" cy="2162293"/>
              <a:chOff x="2349650" y="2871321"/>
              <a:chExt cx="2149325" cy="216229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1B9D4F2-099E-4FD1-BD0B-F628C7FD0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2870350" y="3395218"/>
                <a:ext cx="1107925" cy="110792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40" b="1" dirty="0">
                    <a:latin typeface="+mj-lt"/>
                  </a:rPr>
                  <a:t>Add </a:t>
                </a:r>
                <a:r>
                  <a:rPr lang="en-US" sz="1540" b="1" dirty="0">
                    <a:solidFill>
                      <a:schemeClr val="bg2"/>
                    </a:solidFill>
                    <a:latin typeface="+mj-lt"/>
                  </a:rPr>
                  <a:t>Item</a:t>
                </a:r>
                <a:r>
                  <a:rPr lang="en-US" sz="1540" b="1" dirty="0">
                    <a:latin typeface="+mj-lt"/>
                  </a:rPr>
                  <a:t> Flow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12063F4-B891-4238-BBE9-9CDF211F5D27}"/>
                  </a:ext>
                </a:extLst>
              </p:cNvPr>
              <p:cNvGrpSpPr/>
              <p:nvPr userDrawn="1"/>
            </p:nvGrpSpPr>
            <p:grpSpPr>
              <a:xfrm>
                <a:off x="3564275" y="2871321"/>
                <a:ext cx="934700" cy="2162293"/>
                <a:chOff x="4962694" y="2810382"/>
                <a:chExt cx="934700" cy="2162293"/>
              </a:xfrm>
            </p:grpSpPr>
            <p:sp>
              <p:nvSpPr>
                <p:cNvPr id="54" name="Freeform 73">
                  <a:extLst>
                    <a:ext uri="{FF2B5EF4-FFF2-40B4-BE49-F238E27FC236}">
                      <a16:creationId xmlns:a16="http://schemas.microsoft.com/office/drawing/2014/main" id="{99A37678-9BFF-4EAD-9006-E358B3753C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73663" y="3016250"/>
                  <a:ext cx="715962" cy="1749425"/>
                </a:xfrm>
                <a:custGeom>
                  <a:avLst/>
                  <a:gdLst>
                    <a:gd name="T0" fmla="*/ 0 w 226"/>
                    <a:gd name="T1" fmla="*/ 552 h 552"/>
                    <a:gd name="T2" fmla="*/ 164 w 226"/>
                    <a:gd name="T3" fmla="*/ 163 h 552"/>
                    <a:gd name="T4" fmla="*/ 2 w 226"/>
                    <a:gd name="T5" fmla="*/ 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6" h="552">
                      <a:moveTo>
                        <a:pt x="0" y="552"/>
                      </a:moveTo>
                      <a:cubicBezTo>
                        <a:pt x="153" y="490"/>
                        <a:pt x="226" y="316"/>
                        <a:pt x="164" y="163"/>
                      </a:cubicBezTo>
                      <a:cubicBezTo>
                        <a:pt x="133" y="86"/>
                        <a:pt x="73" y="29"/>
                        <a:pt x="2" y="0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5">
                      <a:lumMod val="90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00584" tIns="50292" rIns="100584" bIns="5029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7" dirty="0"/>
                </a:p>
              </p:txBody>
            </p:sp>
            <p:sp>
              <p:nvSpPr>
                <p:cNvPr id="55" name="Oval 82">
                  <a:extLst>
                    <a:ext uri="{FF2B5EF4-FFF2-40B4-BE49-F238E27FC236}">
                      <a16:creationId xmlns:a16="http://schemas.microsoft.com/office/drawing/2014/main" id="{01F99B3C-A458-43E8-A4DF-0859B2B430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30838" y="3165475"/>
                  <a:ext cx="106362" cy="1063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5">
                      <a:lumMod val="9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00584" tIns="50292" rIns="100584" bIns="5029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7" dirty="0"/>
                </a:p>
              </p:txBody>
            </p:sp>
            <p:sp>
              <p:nvSpPr>
                <p:cNvPr id="56" name="Oval 83">
                  <a:extLst>
                    <a:ext uri="{FF2B5EF4-FFF2-40B4-BE49-F238E27FC236}">
                      <a16:creationId xmlns:a16="http://schemas.microsoft.com/office/drawing/2014/main" id="{C932451D-44B1-4119-88AD-0EC93F4AF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708650" y="3836988"/>
                  <a:ext cx="107950" cy="10795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5">
                      <a:lumMod val="9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00584" tIns="50292" rIns="100584" bIns="5029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7" dirty="0"/>
                </a:p>
              </p:txBody>
            </p:sp>
            <p:sp>
              <p:nvSpPr>
                <p:cNvPr id="57" name="Oval 84">
                  <a:extLst>
                    <a:ext uri="{FF2B5EF4-FFF2-40B4-BE49-F238E27FC236}">
                      <a16:creationId xmlns:a16="http://schemas.microsoft.com/office/drawing/2014/main" id="{34C983E4-942D-469D-93E6-B1D1D07146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30838" y="4505325"/>
                  <a:ext cx="106362" cy="10795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5">
                      <a:lumMod val="9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00584" tIns="50292" rIns="100584" bIns="5029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7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96E9B24-6163-425D-A499-580D51C12E06}"/>
                    </a:ext>
                  </a:extLst>
                </p:cNvPr>
                <p:cNvSpPr/>
                <p:nvPr userDrawn="1"/>
              </p:nvSpPr>
              <p:spPr>
                <a:xfrm>
                  <a:off x="4962694" y="4558675"/>
                  <a:ext cx="414000" cy="41400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00584" rtlCol="0" anchor="ctr"/>
                <a:lstStyle/>
                <a:p>
                  <a:r>
                    <a:rPr lang="en-US" sz="1155" b="1" dirty="0">
                      <a:solidFill>
                        <a:schemeClr val="tx1"/>
                      </a:solidFill>
                      <a:latin typeface="+mj-lt"/>
                    </a:rPr>
                    <a:t>4      Order Pricing</a:t>
                  </a: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AC7CB4C-9B4B-4B68-A904-A8BCB004A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4974600" y="2810382"/>
                  <a:ext cx="414000" cy="41400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00584" rtlCol="0" anchor="ctr"/>
                <a:lstStyle/>
                <a:p>
                  <a:r>
                    <a:rPr lang="en-US" sz="1155" b="1" dirty="0">
                      <a:solidFill>
                        <a:schemeClr val="tx1"/>
                      </a:solidFill>
                      <a:latin typeface="+mj-lt"/>
                    </a:rPr>
                    <a:t>1       Transaction Create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90FAE4C-AD00-4D4A-8F1E-DB65134960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479425" y="3318838"/>
                  <a:ext cx="414000" cy="41400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00584" rtlCol="0" anchor="ctr"/>
                <a:lstStyle/>
                <a:p>
                  <a:r>
                    <a:rPr lang="en-US" sz="1155" b="1" dirty="0">
                      <a:solidFill>
                        <a:schemeClr val="tx1"/>
                      </a:solidFill>
                      <a:latin typeface="+mj-lt"/>
                    </a:rPr>
                    <a:t>2       Item Add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8C27E7A-9F29-4400-B7CF-35905BC4209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483394" y="4045119"/>
                  <a:ext cx="414000" cy="41400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00584" rtlCol="0" anchor="ctr"/>
                <a:lstStyle/>
                <a:p>
                  <a:r>
                    <a:rPr lang="en-US" sz="1155" b="1" dirty="0">
                      <a:solidFill>
                        <a:schemeClr val="tx1"/>
                      </a:solidFill>
                      <a:latin typeface="+mj-lt"/>
                    </a:rPr>
                    <a:t>3       Item Validation</a:t>
                  </a: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9897952-8B4C-49AE-B8BB-8C487A1F3172}"/>
                  </a:ext>
                </a:extLst>
              </p:cNvPr>
              <p:cNvGrpSpPr/>
              <p:nvPr userDrawn="1"/>
            </p:nvGrpSpPr>
            <p:grpSpPr>
              <a:xfrm flipH="1">
                <a:off x="2349650" y="2871321"/>
                <a:ext cx="934700" cy="2162293"/>
                <a:chOff x="4962694" y="2810382"/>
                <a:chExt cx="934700" cy="2162293"/>
              </a:xfrm>
            </p:grpSpPr>
            <p:sp>
              <p:nvSpPr>
                <p:cNvPr id="46" name="Freeform 73">
                  <a:extLst>
                    <a:ext uri="{FF2B5EF4-FFF2-40B4-BE49-F238E27FC236}">
                      <a16:creationId xmlns:a16="http://schemas.microsoft.com/office/drawing/2014/main" id="{F3006DE7-9852-4572-AC6F-7FC96410EB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73663" y="3016250"/>
                  <a:ext cx="715962" cy="1749425"/>
                </a:xfrm>
                <a:custGeom>
                  <a:avLst/>
                  <a:gdLst>
                    <a:gd name="T0" fmla="*/ 0 w 226"/>
                    <a:gd name="T1" fmla="*/ 552 h 552"/>
                    <a:gd name="T2" fmla="*/ 164 w 226"/>
                    <a:gd name="T3" fmla="*/ 163 h 552"/>
                    <a:gd name="T4" fmla="*/ 2 w 226"/>
                    <a:gd name="T5" fmla="*/ 0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6" h="552">
                      <a:moveTo>
                        <a:pt x="0" y="552"/>
                      </a:moveTo>
                      <a:cubicBezTo>
                        <a:pt x="153" y="490"/>
                        <a:pt x="226" y="316"/>
                        <a:pt x="164" y="163"/>
                      </a:cubicBezTo>
                      <a:cubicBezTo>
                        <a:pt x="133" y="86"/>
                        <a:pt x="73" y="29"/>
                        <a:pt x="2" y="0"/>
                      </a:cubicBezTo>
                    </a:path>
                  </a:pathLst>
                </a:custGeom>
                <a:noFill/>
                <a:ln w="12700" cap="flat">
                  <a:solidFill>
                    <a:schemeClr val="accent5">
                      <a:lumMod val="90000"/>
                    </a:schemeClr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00584" tIns="50292" rIns="100584" bIns="5029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7" dirty="0"/>
                </a:p>
              </p:txBody>
            </p:sp>
            <p:sp>
              <p:nvSpPr>
                <p:cNvPr id="47" name="Oval 82">
                  <a:extLst>
                    <a:ext uri="{FF2B5EF4-FFF2-40B4-BE49-F238E27FC236}">
                      <a16:creationId xmlns:a16="http://schemas.microsoft.com/office/drawing/2014/main" id="{D37C916B-3B7D-472B-A8E3-6C81BFD3CB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30838" y="3165475"/>
                  <a:ext cx="106362" cy="1063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5">
                      <a:lumMod val="9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00584" tIns="50292" rIns="100584" bIns="5029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7" dirty="0"/>
                </a:p>
              </p:txBody>
            </p:sp>
            <p:sp>
              <p:nvSpPr>
                <p:cNvPr id="48" name="Oval 83">
                  <a:extLst>
                    <a:ext uri="{FF2B5EF4-FFF2-40B4-BE49-F238E27FC236}">
                      <a16:creationId xmlns:a16="http://schemas.microsoft.com/office/drawing/2014/main" id="{7F7694D3-71CD-4807-A537-4C277D6C48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708650" y="3836988"/>
                  <a:ext cx="107950" cy="10795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5">
                      <a:lumMod val="9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00584" tIns="50292" rIns="100584" bIns="5029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7" dirty="0"/>
                </a:p>
              </p:txBody>
            </p:sp>
            <p:sp>
              <p:nvSpPr>
                <p:cNvPr id="49" name="Oval 84">
                  <a:extLst>
                    <a:ext uri="{FF2B5EF4-FFF2-40B4-BE49-F238E27FC236}">
                      <a16:creationId xmlns:a16="http://schemas.microsoft.com/office/drawing/2014/main" id="{1BA72DFF-5303-4921-91A5-BD59ED441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30838" y="4505325"/>
                  <a:ext cx="106362" cy="10795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5">
                      <a:lumMod val="9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100584" tIns="50292" rIns="100584" bIns="5029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7" dirty="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B76B7D7C-608C-4898-BBE1-2A86C3559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4962694" y="4558675"/>
                  <a:ext cx="414000" cy="41400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Ins="100584" rtlCol="0" anchor="ctr"/>
                <a:lstStyle/>
                <a:p>
                  <a:pPr algn="r"/>
                  <a:r>
                    <a:rPr lang="en-US" sz="1155" b="1" dirty="0">
                      <a:solidFill>
                        <a:schemeClr val="tx1"/>
                      </a:solidFill>
                      <a:latin typeface="+mj-lt"/>
                    </a:rPr>
                    <a:t>Order Totals      5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4C56FE63-B658-4592-9497-9C11B7FAEFA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4974600" y="2810382"/>
                  <a:ext cx="414000" cy="41400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100584" bIns="50292" rtlCol="0" anchor="ctr"/>
                <a:lstStyle/>
                <a:p>
                  <a:pPr algn="r"/>
                  <a:r>
                    <a:rPr lang="en-US" sz="1155" b="1" dirty="0">
                      <a:solidFill>
                        <a:schemeClr val="tx1"/>
                      </a:solidFill>
                      <a:latin typeface="+mj-lt"/>
                    </a:rPr>
                    <a:t>Order Persist      8</a:t>
                  </a:r>
                  <a:endParaRPr lang="en-US" sz="2207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A098429-D3C9-4FA4-9677-F35CA027DB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479425" y="3318838"/>
                  <a:ext cx="414000" cy="41400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Ins="100584" rtlCol="0" anchor="ctr"/>
                <a:lstStyle/>
                <a:p>
                  <a:pPr algn="r"/>
                  <a:r>
                    <a:rPr lang="en-US" sz="1540" b="1" dirty="0">
                      <a:solidFill>
                        <a:schemeClr val="accent1"/>
                      </a:solidFill>
                      <a:latin typeface="+mj-lt"/>
                    </a:rPr>
                    <a:t>Order Validation     </a:t>
                  </a:r>
                  <a:r>
                    <a:rPr lang="en-US" sz="1155" b="1" dirty="0">
                      <a:solidFill>
                        <a:schemeClr val="tx1"/>
                      </a:solidFill>
                      <a:latin typeface="+mj-lt"/>
                    </a:rPr>
                    <a:t>7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628CCCC-4521-48C7-9E88-8804846433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 userDrawn="1"/>
              </p:nvSpPr>
              <p:spPr>
                <a:xfrm>
                  <a:off x="5483394" y="4045119"/>
                  <a:ext cx="414000" cy="414000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Ins="100584" rtlCol="0" anchor="ctr"/>
                <a:lstStyle/>
                <a:p>
                  <a:pPr algn="r"/>
                  <a:r>
                    <a:rPr lang="en-US" sz="1155" b="1" dirty="0">
                      <a:solidFill>
                        <a:schemeClr val="tx1"/>
                      </a:solidFill>
                      <a:latin typeface="+mj-lt"/>
                    </a:rPr>
                    <a:t>Order Promotions      6</a:t>
                  </a:r>
                </a:p>
              </p:txBody>
            </p:sp>
          </p:grpSp>
        </p:grpSp>
        <p:sp>
          <p:nvSpPr>
            <p:cNvPr id="35" name="Oval 84">
              <a:extLst>
                <a:ext uri="{FF2B5EF4-FFF2-40B4-BE49-F238E27FC236}">
                  <a16:creationId xmlns:a16="http://schemas.microsoft.com/office/drawing/2014/main" id="{94C0A5DE-E981-4A35-9194-D8AC7C2B9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75818" y="5700215"/>
              <a:ext cx="106362" cy="10795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5">
                  <a:lumMod val="9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2207" dirty="0"/>
            </a:p>
          </p:txBody>
        </p:sp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02DA0957-72E3-4793-935F-8B099DACC5C6}"/>
                </a:ext>
              </a:extLst>
            </p:cNvPr>
            <p:cNvSpPr/>
            <p:nvPr/>
          </p:nvSpPr>
          <p:spPr>
            <a:xfrm rot="2831969">
              <a:off x="4058275" y="4103514"/>
              <a:ext cx="70563" cy="75885"/>
            </a:xfrm>
            <a:prstGeom prst="chevron">
              <a:avLst/>
            </a:prstGeom>
            <a:solidFill>
              <a:schemeClr val="accent5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chemeClr val="accent1"/>
                </a:solidFill>
              </a:endParaRPr>
            </a:p>
          </p:txBody>
        </p:sp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567F1BC0-009B-43A9-AD98-C7BC71C2936A}"/>
                </a:ext>
              </a:extLst>
            </p:cNvPr>
            <p:cNvSpPr/>
            <p:nvPr/>
          </p:nvSpPr>
          <p:spPr>
            <a:xfrm rot="5400000">
              <a:off x="4335775" y="4774619"/>
              <a:ext cx="70563" cy="75885"/>
            </a:xfrm>
            <a:prstGeom prst="chevron">
              <a:avLst/>
            </a:prstGeom>
            <a:solidFill>
              <a:schemeClr val="accent5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chemeClr val="accent1"/>
                </a:solidFill>
              </a:endParaRPr>
            </a:p>
          </p:txBody>
        </p:sp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A72A8EB3-40BB-45D5-98AF-4A591E837492}"/>
                </a:ext>
              </a:extLst>
            </p:cNvPr>
            <p:cNvSpPr/>
            <p:nvPr/>
          </p:nvSpPr>
          <p:spPr>
            <a:xfrm rot="8100000">
              <a:off x="4055176" y="5445503"/>
              <a:ext cx="70563" cy="75885"/>
            </a:xfrm>
            <a:prstGeom prst="chevron">
              <a:avLst/>
            </a:prstGeom>
            <a:solidFill>
              <a:schemeClr val="accent5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chemeClr val="accent1"/>
                </a:solidFill>
              </a:endParaRPr>
            </a:p>
          </p:txBody>
        </p:sp>
        <p:sp>
          <p:nvSpPr>
            <p:cNvPr id="39" name="Arrow: Chevron 38">
              <a:extLst>
                <a:ext uri="{FF2B5EF4-FFF2-40B4-BE49-F238E27FC236}">
                  <a16:creationId xmlns:a16="http://schemas.microsoft.com/office/drawing/2014/main" id="{2B80AD31-DF5F-46DE-AEE9-582FF334AED3}"/>
                </a:ext>
              </a:extLst>
            </p:cNvPr>
            <p:cNvSpPr/>
            <p:nvPr/>
          </p:nvSpPr>
          <p:spPr>
            <a:xfrm rot="10800000">
              <a:off x="3394124" y="5718168"/>
              <a:ext cx="70563" cy="75885"/>
            </a:xfrm>
            <a:prstGeom prst="chevron">
              <a:avLst/>
            </a:prstGeom>
            <a:solidFill>
              <a:schemeClr val="accent5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chemeClr val="accent1"/>
                </a:solidFill>
              </a:endParaRPr>
            </a:p>
          </p:txBody>
        </p:sp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19AD5725-F278-488D-8731-E5784F2926AF}"/>
                </a:ext>
              </a:extLst>
            </p:cNvPr>
            <p:cNvSpPr/>
            <p:nvPr/>
          </p:nvSpPr>
          <p:spPr>
            <a:xfrm rot="13500000">
              <a:off x="2732431" y="5437807"/>
              <a:ext cx="70563" cy="75885"/>
            </a:xfrm>
            <a:prstGeom prst="chevron">
              <a:avLst/>
            </a:prstGeom>
            <a:solidFill>
              <a:schemeClr val="accent5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chemeClr val="accent1"/>
                </a:solidFill>
              </a:endParaRPr>
            </a:p>
          </p:txBody>
        </p:sp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DE965DEE-5E2C-48B6-BA75-6BCDADAD85D1}"/>
                </a:ext>
              </a:extLst>
            </p:cNvPr>
            <p:cNvSpPr/>
            <p:nvPr/>
          </p:nvSpPr>
          <p:spPr>
            <a:xfrm rot="16200000">
              <a:off x="2453824" y="4769855"/>
              <a:ext cx="70563" cy="75885"/>
            </a:xfrm>
            <a:prstGeom prst="chevron">
              <a:avLst/>
            </a:prstGeom>
            <a:solidFill>
              <a:schemeClr val="accent5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chemeClr val="accent1"/>
                </a:solidFill>
              </a:endParaRPr>
            </a:p>
          </p:txBody>
        </p:sp>
        <p:sp>
          <p:nvSpPr>
            <p:cNvPr id="42" name="Arrow: Chevron 41">
              <a:extLst>
                <a:ext uri="{FF2B5EF4-FFF2-40B4-BE49-F238E27FC236}">
                  <a16:creationId xmlns:a16="http://schemas.microsoft.com/office/drawing/2014/main" id="{BB431283-651C-4D21-B467-F85EAF80B61C}"/>
                </a:ext>
              </a:extLst>
            </p:cNvPr>
            <p:cNvSpPr/>
            <p:nvPr/>
          </p:nvSpPr>
          <p:spPr>
            <a:xfrm rot="19088162">
              <a:off x="2738688" y="4093600"/>
              <a:ext cx="70563" cy="75885"/>
            </a:xfrm>
            <a:prstGeom prst="chevron">
              <a:avLst/>
            </a:prstGeom>
            <a:solidFill>
              <a:schemeClr val="accent5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chemeClr val="accent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6873803-51EB-4960-B60C-F38D276E8207}"/>
              </a:ext>
            </a:extLst>
          </p:cNvPr>
          <p:cNvSpPr txBox="1"/>
          <p:nvPr/>
        </p:nvSpPr>
        <p:spPr>
          <a:xfrm>
            <a:off x="5548469" y="3085050"/>
            <a:ext cx="1962231" cy="232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20" dirty="0">
                <a:latin typeface="Arial" panose="020B0604020202020204" pitchFamily="34" charset="0"/>
                <a:cs typeface="Arial" panose="020B0604020202020204" pitchFamily="34" charset="0"/>
              </a:rPr>
              <a:t>In all relevant POS orchestration flows, the </a:t>
            </a:r>
            <a:br>
              <a:rPr lang="en-US" sz="132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20" dirty="0">
                <a:latin typeface="Arial" panose="020B0604020202020204" pitchFamily="34" charset="0"/>
                <a:cs typeface="Arial" panose="020B0604020202020204" pitchFamily="34" charset="0"/>
              </a:rPr>
              <a:t>order validation process occurs before the order is committed to the database. This </a:t>
            </a:r>
            <a:br>
              <a:rPr lang="en-US" sz="132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20" dirty="0">
                <a:latin typeface="Arial" panose="020B0604020202020204" pitchFamily="34" charset="0"/>
                <a:cs typeface="Arial" panose="020B0604020202020204" pitchFamily="34" charset="0"/>
              </a:rPr>
              <a:t>ensures that all orders in the database are </a:t>
            </a:r>
            <a:br>
              <a:rPr lang="en-US" sz="132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20" dirty="0">
                <a:latin typeface="Arial" panose="020B0604020202020204" pitchFamily="34" charset="0"/>
                <a:cs typeface="Arial" panose="020B0604020202020204" pitchFamily="34" charset="0"/>
              </a:rPr>
              <a:t>compliant with all the validation rules that apply to that order.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F7E9C50-5DC2-41A8-B987-30CD4C77A083}"/>
              </a:ext>
            </a:extLst>
          </p:cNvPr>
          <p:cNvGrpSpPr/>
          <p:nvPr/>
        </p:nvGrpSpPr>
        <p:grpSpPr>
          <a:xfrm>
            <a:off x="1038924" y="6059854"/>
            <a:ext cx="2951400" cy="2958846"/>
            <a:chOff x="1467803" y="2994660"/>
            <a:chExt cx="3397568" cy="340614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BC937D4-53F1-42A3-8E14-A48108C6F06F}"/>
                </a:ext>
              </a:extLst>
            </p:cNvPr>
            <p:cNvSpPr/>
            <p:nvPr/>
          </p:nvSpPr>
          <p:spPr>
            <a:xfrm>
              <a:off x="1584960" y="2994660"/>
              <a:ext cx="2743200" cy="34061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540" b="1" dirty="0">
                  <a:solidFill>
                    <a:schemeClr val="bg2"/>
                  </a:solidFill>
                  <a:latin typeface="+mj-lt"/>
                </a:rPr>
                <a:t>Enterprise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028587C-12B9-42F8-80EE-A3F943BA4CB6}"/>
                </a:ext>
              </a:extLst>
            </p:cNvPr>
            <p:cNvSpPr/>
            <p:nvPr/>
          </p:nvSpPr>
          <p:spPr>
            <a:xfrm>
              <a:off x="2305051" y="4182428"/>
              <a:ext cx="2560320" cy="1528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540" b="1" dirty="0">
                  <a:solidFill>
                    <a:schemeClr val="bg2"/>
                  </a:solidFill>
                  <a:latin typeface="+mj-lt"/>
                </a:rPr>
                <a:t>Physical Stores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7E83441-332A-4BFB-974E-917399DBD516}"/>
                </a:ext>
              </a:extLst>
            </p:cNvPr>
            <p:cNvSpPr/>
            <p:nvPr/>
          </p:nvSpPr>
          <p:spPr>
            <a:xfrm>
              <a:off x="1467803" y="4004310"/>
              <a:ext cx="1188720" cy="1188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540" b="1" dirty="0">
                  <a:solidFill>
                    <a:schemeClr val="bg2"/>
                  </a:solidFill>
                  <a:latin typeface="+mj-lt"/>
                </a:rPr>
                <a:t>Pop-Up Stores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CC19D60-DBCF-4493-AA35-27503A4D8610}"/>
                </a:ext>
              </a:extLst>
            </p:cNvPr>
            <p:cNvSpPr/>
            <p:nvPr/>
          </p:nvSpPr>
          <p:spPr>
            <a:xfrm>
              <a:off x="2448403" y="3455670"/>
              <a:ext cx="1188720" cy="1188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540" b="1" dirty="0">
                  <a:solidFill>
                    <a:schemeClr val="bg2"/>
                  </a:solidFill>
                  <a:latin typeface="+mj-lt"/>
                </a:rPr>
                <a:t>E-Comm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D2D9FC9-D79C-4241-A8A4-C6DD329C7F55}"/>
                </a:ext>
              </a:extLst>
            </p:cNvPr>
            <p:cNvSpPr/>
            <p:nvPr/>
          </p:nvSpPr>
          <p:spPr>
            <a:xfrm>
              <a:off x="2732484" y="4682490"/>
              <a:ext cx="1143000" cy="1005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584" rIns="0" rtlCol="0" anchor="t"/>
            <a:lstStyle/>
            <a:p>
              <a:r>
                <a:rPr lang="en-US" sz="1540" b="1" dirty="0">
                  <a:solidFill>
                    <a:schemeClr val="bg2"/>
                  </a:solidFill>
                  <a:latin typeface="+mj-lt"/>
                </a:rPr>
                <a:t>Region 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7B809FA-289D-4CAF-87CE-09CCB6FDBDF7}"/>
                </a:ext>
              </a:extLst>
            </p:cNvPr>
            <p:cNvSpPr/>
            <p:nvPr/>
          </p:nvSpPr>
          <p:spPr>
            <a:xfrm>
              <a:off x="3621883" y="4164330"/>
              <a:ext cx="1143000" cy="1005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540" b="1" dirty="0">
                  <a:solidFill>
                    <a:schemeClr val="bg2"/>
                  </a:solidFill>
                  <a:latin typeface="+mj-lt"/>
                </a:rPr>
                <a:t>Region B</a:t>
              </a:r>
            </a:p>
          </p:txBody>
        </p:sp>
        <p:pic>
          <p:nvPicPr>
            <p:cNvPr id="70" name="Graphic 16" descr="Store">
              <a:extLst>
                <a:ext uri="{FF2B5EF4-FFF2-40B4-BE49-F238E27FC236}">
                  <a16:creationId xmlns:a16="http://schemas.microsoft.com/office/drawing/2014/main" id="{D1FA04A9-F28E-4111-9CC9-8722DA40737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8523" y="4891088"/>
              <a:ext cx="457200" cy="4572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1" name="Graphic 16" descr="Store">
              <a:extLst>
                <a:ext uri="{FF2B5EF4-FFF2-40B4-BE49-F238E27FC236}">
                  <a16:creationId xmlns:a16="http://schemas.microsoft.com/office/drawing/2014/main" id="{C615CA49-747A-49E3-8391-E681E680FE4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2763" y="5058728"/>
              <a:ext cx="457200" cy="4572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2" name="Graphic 16" descr="Store">
              <a:extLst>
                <a:ext uri="{FF2B5EF4-FFF2-40B4-BE49-F238E27FC236}">
                  <a16:creationId xmlns:a16="http://schemas.microsoft.com/office/drawing/2014/main" id="{5027A1FF-0D29-4CEC-B64E-54A08F47857F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06496" y="4333399"/>
              <a:ext cx="457200" cy="4572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3" name="Graphic 16" descr="Store">
              <a:extLst>
                <a:ext uri="{FF2B5EF4-FFF2-40B4-BE49-F238E27FC236}">
                  <a16:creationId xmlns:a16="http://schemas.microsoft.com/office/drawing/2014/main" id="{36FCDF64-72E7-4887-8F93-CCD07DAC58F1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0736" y="4501039"/>
              <a:ext cx="457200" cy="4572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Graphic 21" descr="Kiosk">
              <a:extLst>
                <a:ext uri="{FF2B5EF4-FFF2-40B4-BE49-F238E27FC236}">
                  <a16:creationId xmlns:a16="http://schemas.microsoft.com/office/drawing/2014/main" id="{D0228EC3-5ACC-4B4E-BABF-9E713DFAE36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5003" y="4504849"/>
              <a:ext cx="457200" cy="4572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Graphic 21" descr="Kiosk">
              <a:extLst>
                <a:ext uri="{FF2B5EF4-FFF2-40B4-BE49-F238E27FC236}">
                  <a16:creationId xmlns:a16="http://schemas.microsoft.com/office/drawing/2014/main" id="{36A06B2F-963F-4B6A-A60F-C2C86D822589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5523" y="4277678"/>
              <a:ext cx="457200" cy="4572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Graphic 22" descr="Internet">
              <a:extLst>
                <a:ext uri="{FF2B5EF4-FFF2-40B4-BE49-F238E27FC236}">
                  <a16:creationId xmlns:a16="http://schemas.microsoft.com/office/drawing/2014/main" id="{22CDD109-1831-4114-88BC-68A54E2BFC4F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6546" y="3742849"/>
              <a:ext cx="640080" cy="64008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6538199-4E40-4554-8AA0-206952F70DAC}"/>
              </a:ext>
            </a:extLst>
          </p:cNvPr>
          <p:cNvGrpSpPr/>
          <p:nvPr/>
        </p:nvGrpSpPr>
        <p:grpSpPr>
          <a:xfrm>
            <a:off x="3929346" y="7823297"/>
            <a:ext cx="1865229" cy="1864548"/>
            <a:chOff x="3468223" y="7112088"/>
            <a:chExt cx="1695663" cy="169504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4BD2266-42E9-4C14-8EA0-582DB3F430D4}"/>
                </a:ext>
              </a:extLst>
            </p:cNvPr>
            <p:cNvSpPr/>
            <p:nvPr/>
          </p:nvSpPr>
          <p:spPr>
            <a:xfrm>
              <a:off x="3470605" y="7112088"/>
              <a:ext cx="1693281" cy="169328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chemeClr val="accent1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0DD0AB0-D080-4E36-A1D9-AAB86FB61D99}"/>
                </a:ext>
              </a:extLst>
            </p:cNvPr>
            <p:cNvSpPr/>
            <p:nvPr/>
          </p:nvSpPr>
          <p:spPr>
            <a:xfrm>
              <a:off x="3512752" y="8228153"/>
              <a:ext cx="1604229" cy="179616"/>
            </a:xfrm>
            <a:custGeom>
              <a:avLst/>
              <a:gdLst>
                <a:gd name="connsiteX0" fmla="*/ 0 w 1604229"/>
                <a:gd name="connsiteY0" fmla="*/ 0 h 179616"/>
                <a:gd name="connsiteX1" fmla="*/ 1604229 w 1604229"/>
                <a:gd name="connsiteY1" fmla="*/ 0 h 179616"/>
                <a:gd name="connsiteX2" fmla="*/ 1582222 w 1604229"/>
                <a:gd name="connsiteY2" fmla="*/ 60127 h 179616"/>
                <a:gd name="connsiteX3" fmla="*/ 1517366 w 1604229"/>
                <a:gd name="connsiteY3" fmla="*/ 179616 h 179616"/>
                <a:gd name="connsiteX4" fmla="*/ 86863 w 1604229"/>
                <a:gd name="connsiteY4" fmla="*/ 179616 h 179616"/>
                <a:gd name="connsiteX5" fmla="*/ 22006 w 1604229"/>
                <a:gd name="connsiteY5" fmla="*/ 60127 h 17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4229" h="179616">
                  <a:moveTo>
                    <a:pt x="0" y="0"/>
                  </a:moveTo>
                  <a:lnTo>
                    <a:pt x="1604229" y="0"/>
                  </a:lnTo>
                  <a:lnTo>
                    <a:pt x="1582222" y="60127"/>
                  </a:lnTo>
                  <a:lnTo>
                    <a:pt x="1517366" y="179616"/>
                  </a:lnTo>
                  <a:lnTo>
                    <a:pt x="86863" y="179616"/>
                  </a:lnTo>
                  <a:lnTo>
                    <a:pt x="22006" y="601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Rules for Enterprise</a:t>
              </a: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F7B6796-1026-4359-9D88-B86252D662F5}"/>
                </a:ext>
              </a:extLst>
            </p:cNvPr>
            <p:cNvSpPr/>
            <p:nvPr/>
          </p:nvSpPr>
          <p:spPr>
            <a:xfrm>
              <a:off x="3473090" y="8048537"/>
              <a:ext cx="1683550" cy="179616"/>
            </a:xfrm>
            <a:custGeom>
              <a:avLst/>
              <a:gdLst>
                <a:gd name="connsiteX0" fmla="*/ 0 w 1683550"/>
                <a:gd name="connsiteY0" fmla="*/ 0 h 179616"/>
                <a:gd name="connsiteX1" fmla="*/ 1683550 w 1683550"/>
                <a:gd name="connsiteY1" fmla="*/ 0 h 179616"/>
                <a:gd name="connsiteX2" fmla="*/ 1671216 w 1683550"/>
                <a:gd name="connsiteY2" fmla="*/ 80820 h 179616"/>
                <a:gd name="connsiteX3" fmla="*/ 1650353 w 1683550"/>
                <a:gd name="connsiteY3" fmla="*/ 161957 h 179616"/>
                <a:gd name="connsiteX4" fmla="*/ 1643890 w 1683550"/>
                <a:gd name="connsiteY4" fmla="*/ 179616 h 179616"/>
                <a:gd name="connsiteX5" fmla="*/ 39661 w 1683550"/>
                <a:gd name="connsiteY5" fmla="*/ 179616 h 179616"/>
                <a:gd name="connsiteX6" fmla="*/ 33197 w 1683550"/>
                <a:gd name="connsiteY6" fmla="*/ 161957 h 179616"/>
                <a:gd name="connsiteX7" fmla="*/ 12335 w 1683550"/>
                <a:gd name="connsiteY7" fmla="*/ 80820 h 17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3550" h="179616">
                  <a:moveTo>
                    <a:pt x="0" y="0"/>
                  </a:moveTo>
                  <a:lnTo>
                    <a:pt x="1683550" y="0"/>
                  </a:lnTo>
                  <a:lnTo>
                    <a:pt x="1671216" y="80820"/>
                  </a:lnTo>
                  <a:cubicBezTo>
                    <a:pt x="1665577" y="108377"/>
                    <a:pt x="1658599" y="135447"/>
                    <a:pt x="1650353" y="161957"/>
                  </a:cubicBezTo>
                  <a:lnTo>
                    <a:pt x="1643890" y="179616"/>
                  </a:lnTo>
                  <a:lnTo>
                    <a:pt x="39661" y="179616"/>
                  </a:lnTo>
                  <a:lnTo>
                    <a:pt x="33197" y="161957"/>
                  </a:lnTo>
                  <a:cubicBezTo>
                    <a:pt x="24952" y="135447"/>
                    <a:pt x="17974" y="108377"/>
                    <a:pt x="12335" y="808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2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Rules for Physical Stores</a:t>
              </a: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83F3A51-C0AB-43CD-B5CE-0FB9F6C58EB1}"/>
                </a:ext>
              </a:extLst>
            </p:cNvPr>
            <p:cNvSpPr/>
            <p:nvPr/>
          </p:nvSpPr>
          <p:spPr>
            <a:xfrm>
              <a:off x="3468223" y="7868921"/>
              <a:ext cx="1693282" cy="179616"/>
            </a:xfrm>
            <a:custGeom>
              <a:avLst/>
              <a:gdLst>
                <a:gd name="connsiteX0" fmla="*/ 4866 w 1693282"/>
                <a:gd name="connsiteY0" fmla="*/ 0 h 179616"/>
                <a:gd name="connsiteX1" fmla="*/ 1688416 w 1693282"/>
                <a:gd name="connsiteY1" fmla="*/ 0 h 179616"/>
                <a:gd name="connsiteX2" fmla="*/ 1688911 w 1693282"/>
                <a:gd name="connsiteY2" fmla="*/ 3244 h 179616"/>
                <a:gd name="connsiteX3" fmla="*/ 1693282 w 1693282"/>
                <a:gd name="connsiteY3" fmla="*/ 89808 h 179616"/>
                <a:gd name="connsiteX4" fmla="*/ 1688911 w 1693282"/>
                <a:gd name="connsiteY4" fmla="*/ 176372 h 179616"/>
                <a:gd name="connsiteX5" fmla="*/ 1688416 w 1693282"/>
                <a:gd name="connsiteY5" fmla="*/ 179616 h 179616"/>
                <a:gd name="connsiteX6" fmla="*/ 4866 w 1693282"/>
                <a:gd name="connsiteY6" fmla="*/ 179616 h 179616"/>
                <a:gd name="connsiteX7" fmla="*/ 4371 w 1693282"/>
                <a:gd name="connsiteY7" fmla="*/ 176372 h 179616"/>
                <a:gd name="connsiteX8" fmla="*/ 0 w 1693282"/>
                <a:gd name="connsiteY8" fmla="*/ 89808 h 179616"/>
                <a:gd name="connsiteX9" fmla="*/ 4371 w 1693282"/>
                <a:gd name="connsiteY9" fmla="*/ 3244 h 17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3282" h="179616">
                  <a:moveTo>
                    <a:pt x="4866" y="0"/>
                  </a:moveTo>
                  <a:lnTo>
                    <a:pt x="1688416" y="0"/>
                  </a:lnTo>
                  <a:lnTo>
                    <a:pt x="1688911" y="3244"/>
                  </a:lnTo>
                  <a:cubicBezTo>
                    <a:pt x="1691802" y="31706"/>
                    <a:pt x="1693282" y="60584"/>
                    <a:pt x="1693282" y="89808"/>
                  </a:cubicBezTo>
                  <a:cubicBezTo>
                    <a:pt x="1693282" y="119032"/>
                    <a:pt x="1691802" y="147911"/>
                    <a:pt x="1688911" y="176372"/>
                  </a:cubicBezTo>
                  <a:lnTo>
                    <a:pt x="1688416" y="179616"/>
                  </a:lnTo>
                  <a:lnTo>
                    <a:pt x="4866" y="179616"/>
                  </a:lnTo>
                  <a:lnTo>
                    <a:pt x="4371" y="176372"/>
                  </a:lnTo>
                  <a:cubicBezTo>
                    <a:pt x="1481" y="147911"/>
                    <a:pt x="0" y="119032"/>
                    <a:pt x="0" y="89808"/>
                  </a:cubicBezTo>
                  <a:cubicBezTo>
                    <a:pt x="0" y="60584"/>
                    <a:pt x="1481" y="31706"/>
                    <a:pt x="4371" y="32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Rules for Region A</a:t>
              </a: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CAB908D-A5C7-412D-9DB2-451483E37F7E}"/>
                </a:ext>
              </a:extLst>
            </p:cNvPr>
            <p:cNvSpPr/>
            <p:nvPr/>
          </p:nvSpPr>
          <p:spPr>
            <a:xfrm>
              <a:off x="3474841" y="7690784"/>
              <a:ext cx="1681821" cy="179616"/>
            </a:xfrm>
            <a:custGeom>
              <a:avLst/>
              <a:gdLst>
                <a:gd name="connsiteX0" fmla="*/ 40869 w 1681821"/>
                <a:gd name="connsiteY0" fmla="*/ 0 h 179616"/>
                <a:gd name="connsiteX1" fmla="*/ 1640952 w 1681821"/>
                <a:gd name="connsiteY1" fmla="*/ 0 h 179616"/>
                <a:gd name="connsiteX2" fmla="*/ 1649488 w 1681821"/>
                <a:gd name="connsiteY2" fmla="*/ 23323 h 179616"/>
                <a:gd name="connsiteX3" fmla="*/ 1670351 w 1681821"/>
                <a:gd name="connsiteY3" fmla="*/ 104461 h 179616"/>
                <a:gd name="connsiteX4" fmla="*/ 1681821 w 1681821"/>
                <a:gd name="connsiteY4" fmla="*/ 179616 h 179616"/>
                <a:gd name="connsiteX5" fmla="*/ 0 w 1681821"/>
                <a:gd name="connsiteY5" fmla="*/ 179616 h 179616"/>
                <a:gd name="connsiteX6" fmla="*/ 11470 w 1681821"/>
                <a:gd name="connsiteY6" fmla="*/ 104461 h 179616"/>
                <a:gd name="connsiteX7" fmla="*/ 32332 w 1681821"/>
                <a:gd name="connsiteY7" fmla="*/ 23323 h 17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1821" h="179616">
                  <a:moveTo>
                    <a:pt x="40869" y="0"/>
                  </a:moveTo>
                  <a:lnTo>
                    <a:pt x="1640952" y="0"/>
                  </a:lnTo>
                  <a:lnTo>
                    <a:pt x="1649488" y="23323"/>
                  </a:lnTo>
                  <a:cubicBezTo>
                    <a:pt x="1657734" y="49834"/>
                    <a:pt x="1664712" y="76903"/>
                    <a:pt x="1670351" y="104461"/>
                  </a:cubicBezTo>
                  <a:lnTo>
                    <a:pt x="1681821" y="179616"/>
                  </a:lnTo>
                  <a:lnTo>
                    <a:pt x="0" y="179616"/>
                  </a:lnTo>
                  <a:lnTo>
                    <a:pt x="11470" y="104461"/>
                  </a:lnTo>
                  <a:cubicBezTo>
                    <a:pt x="17109" y="76903"/>
                    <a:pt x="24087" y="49834"/>
                    <a:pt x="32332" y="233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Rules for Store 001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CB6F115-8864-4F94-9D29-C7096FFE5DE7}"/>
                </a:ext>
              </a:extLst>
            </p:cNvPr>
            <p:cNvSpPr/>
            <p:nvPr/>
          </p:nvSpPr>
          <p:spPr>
            <a:xfrm>
              <a:off x="3468223" y="7113851"/>
              <a:ext cx="1693281" cy="1693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chemeClr val="accent1"/>
                </a:solidFill>
              </a:endParaRPr>
            </a:p>
          </p:txBody>
        </p:sp>
        <p:pic>
          <p:nvPicPr>
            <p:cNvPr id="97" name="Graphic 16" descr="Store">
              <a:extLst>
                <a:ext uri="{FF2B5EF4-FFF2-40B4-BE49-F238E27FC236}">
                  <a16:creationId xmlns:a16="http://schemas.microsoft.com/office/drawing/2014/main" id="{C1E86129-F46F-4BB3-AFC8-0B925F343B2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6021" y="7148647"/>
              <a:ext cx="361055" cy="361055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638774414"/>
      </p:ext>
    </p:extLst>
  </p:cSld>
  <p:clrMapOvr>
    <a:masterClrMapping/>
  </p:clrMapOvr>
</p:sld>
</file>

<file path=ppt/theme/theme1.xml><?xml version="1.0" encoding="utf-8"?>
<a:theme xmlns:a="http://schemas.openxmlformats.org/drawingml/2006/main" name="06_Elements">
  <a:themeElements>
    <a:clrScheme name="Custom 1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E61E1E"/>
      </a:accent1>
      <a:accent2>
        <a:srgbClr val="8FC4C1"/>
      </a:accent2>
      <a:accent3>
        <a:srgbClr val="0F3E50"/>
      </a:accent3>
      <a:accent4>
        <a:srgbClr val="5F5F5F"/>
      </a:accent4>
      <a:accent5>
        <a:srgbClr val="EDEDEC"/>
      </a:accent5>
      <a:accent6>
        <a:srgbClr val="FFFFFF"/>
      </a:accent6>
      <a:hlink>
        <a:srgbClr val="E61E1E"/>
      </a:hlink>
      <a:folHlink>
        <a:srgbClr val="8F0000"/>
      </a:folHlink>
    </a:clrScheme>
    <a:fontScheme name="Custom 1">
      <a:majorFont>
        <a:latin typeface="Century Gothic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3236567_Infographic shapes_RVA_v4.potx" id="{BB86E56C-A35A-4F75-9A63-B3F8D757F3F3}" vid="{FFF032B6-16EC-45D4-B3CF-489335FDB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d4a83d5-0d27-45c0-8b58-c8997f25bc2e" xsi:nil="true"/>
    <Photo xmlns="0d4a83d5-0d27-45c0-8b58-c8997f25bc2e">
      <Url xsi:nil="true"/>
      <Description xsi:nil="true"/>
    </Photo>
    <Description xmlns="0d4a83d5-0d27-45c0-8b58-c8997f25bc2e" xsi:nil="true"/>
    <Image xmlns="0d4a83d5-0d27-45c0-8b58-c8997f25bc2e">
      <Url xsi:nil="true"/>
      <Description xsi:nil="true"/>
    </Image>
    <rrrr xmlns="0d4a83d5-0d27-45c0-8b58-c8997f25bc2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A28138C0D7F4799E30FB50008889B" ma:contentTypeVersion="20" ma:contentTypeDescription="Create a new document." ma:contentTypeScope="" ma:versionID="96349e2bb168cb92fe34078832777b17">
  <xsd:schema xmlns:xsd="http://www.w3.org/2001/XMLSchema" xmlns:xs="http://www.w3.org/2001/XMLSchema" xmlns:p="http://schemas.microsoft.com/office/2006/metadata/properties" xmlns:ns2="0d4a83d5-0d27-45c0-8b58-c8997f25bc2e" xmlns:ns3="950b9f62-55af-467c-a4f0-0e39c6163de9" targetNamespace="http://schemas.microsoft.com/office/2006/metadata/properties" ma:root="true" ma:fieldsID="ff8e696fd8ed4e2a3bd4086a8611108c" ns2:_="" ns3:_="">
    <xsd:import namespace="0d4a83d5-0d27-45c0-8b58-c8997f25bc2e"/>
    <xsd:import namespace="950b9f62-55af-467c-a4f0-0e39c6163d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Description" minOccurs="0"/>
                <xsd:element ref="ns2:Image" minOccurs="0"/>
                <xsd:element ref="ns2:Photo" minOccurs="0"/>
                <xsd:element ref="ns2:MediaServiceLocation" minOccurs="0"/>
                <xsd:element ref="ns2:rrr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a83d5-0d27-45c0-8b58-c8997f25b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Description" ma:index="19" nillable="true" ma:displayName="Description" ma:format="Dropdown" ma:internalName="Description">
      <xsd:simpleType>
        <xsd:restriction base="dms:Note">
          <xsd:maxLength value="255"/>
        </xsd:restriction>
      </xsd:simpleType>
    </xsd:element>
    <xsd:element name="Image" ma:index="20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hoto" ma:index="21" nillable="true" ma:displayName="Photo" ma:format="Image" ma:internalName="Photo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rrrr" ma:index="23" nillable="true" ma:displayName="rrrr" ma:format="Thumbnail" ma:internalName="rrrr">
      <xsd:simpleType>
        <xsd:restriction base="dms:Unknown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b9f62-55af-467c-a4f0-0e39c6163de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8DD073-A07C-493C-B4DC-FAB1E03DC8BC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0d4a83d5-0d27-45c0-8b58-c8997f25bc2e"/>
  </ds:schemaRefs>
</ds:datastoreItem>
</file>

<file path=customXml/itemProps2.xml><?xml version="1.0" encoding="utf-8"?>
<ds:datastoreItem xmlns:ds="http://schemas.openxmlformats.org/officeDocument/2006/customXml" ds:itemID="{9A53E21A-346E-40CF-AF57-6C477B2385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DD9D54-6E9F-4F03-827B-36548E0997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a83d5-0d27-45c0-8b58-c8997f25bc2e"/>
    <ds:schemaRef ds:uri="950b9f62-55af-467c-a4f0-0e39c6163d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tf23236567_win32</Template>
  <TotalTime>1917</TotalTime>
  <Words>613</Words>
  <Application>Microsoft Office PowerPoint</Application>
  <PresentationFormat>Custom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06_Elements</vt:lpstr>
      <vt:lpstr>Product-Y  Order Validation Rules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ELEMENTS:</dc:title>
  <dc:creator>Kyle Irvan</dc:creator>
  <cp:lastModifiedBy>Kyle Irvan</cp:lastModifiedBy>
  <cp:revision>14</cp:revision>
  <cp:lastPrinted>2021-04-30T18:47:55Z</cp:lastPrinted>
  <dcterms:created xsi:type="dcterms:W3CDTF">2021-04-28T18:59:05Z</dcterms:created>
  <dcterms:modified xsi:type="dcterms:W3CDTF">2021-10-05T20:12:16Z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0x010100546A28138C0D7F4799E30FB50008889B</vt:lpwstr>
  </property>
</Properties>
</file>