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6" r:id="rId15"/>
    <p:sldId id="297" r:id="rId16"/>
    <p:sldId id="298" r:id="rId17"/>
    <p:sldId id="299" r:id="rId18"/>
    <p:sldId id="269" r:id="rId19"/>
    <p:sldId id="270" r:id="rId20"/>
    <p:sldId id="271" r:id="rId21"/>
    <p:sldId id="272" r:id="rId22"/>
    <p:sldId id="273" r:id="rId23"/>
    <p:sldId id="274" r:id="rId24"/>
    <p:sldId id="257" r:id="rId25"/>
    <p:sldId id="306" r:id="rId26"/>
    <p:sldId id="275" r:id="rId27"/>
    <p:sldId id="307" r:id="rId28"/>
    <p:sldId id="308" r:id="rId29"/>
    <p:sldId id="309" r:id="rId30"/>
    <p:sldId id="310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300" r:id="rId40"/>
    <p:sldId id="284" r:id="rId41"/>
    <p:sldId id="285" r:id="rId42"/>
    <p:sldId id="288" r:id="rId43"/>
    <p:sldId id="289" r:id="rId44"/>
    <p:sldId id="286" r:id="rId45"/>
    <p:sldId id="287" r:id="rId46"/>
    <p:sldId id="301" r:id="rId47"/>
    <p:sldId id="302" r:id="rId48"/>
    <p:sldId id="303" r:id="rId49"/>
    <p:sldId id="304" r:id="rId50"/>
    <p:sldId id="290" r:id="rId51"/>
    <p:sldId id="291" r:id="rId52"/>
    <p:sldId id="292" r:id="rId53"/>
    <p:sldId id="293" r:id="rId54"/>
    <p:sldId id="294" r:id="rId55"/>
    <p:sldId id="305" r:id="rId56"/>
    <p:sldId id="313" r:id="rId57"/>
    <p:sldId id="311" r:id="rId58"/>
    <p:sldId id="312" r:id="rId5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184F-5EBC-4177-94F2-64F47E239CF3}" type="datetimeFigureOut">
              <a:rPr lang="id-ID" smtClean="0"/>
              <a:t>03/09/2019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8CDA-F788-4B21-B584-163C1ECE7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891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184F-5EBC-4177-94F2-64F47E239CF3}" type="datetimeFigureOut">
              <a:rPr lang="id-ID" smtClean="0"/>
              <a:t>03/09/2019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8CDA-F788-4B21-B584-163C1ECE7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886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184F-5EBC-4177-94F2-64F47E239CF3}" type="datetimeFigureOut">
              <a:rPr lang="id-ID" smtClean="0"/>
              <a:t>03/09/2019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8CDA-F788-4B21-B584-163C1ECE7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642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184F-5EBC-4177-94F2-64F47E239CF3}" type="datetimeFigureOut">
              <a:rPr lang="id-ID" smtClean="0"/>
              <a:t>03/09/2019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8CDA-F788-4B21-B584-163C1ECE7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179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184F-5EBC-4177-94F2-64F47E239CF3}" type="datetimeFigureOut">
              <a:rPr lang="id-ID" smtClean="0"/>
              <a:t>03/09/2019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8CDA-F788-4B21-B584-163C1ECE7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29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184F-5EBC-4177-94F2-64F47E239CF3}" type="datetimeFigureOut">
              <a:rPr lang="id-ID" smtClean="0"/>
              <a:t>03/09/2019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8CDA-F788-4B21-B584-163C1ECE7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271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184F-5EBC-4177-94F2-64F47E239CF3}" type="datetimeFigureOut">
              <a:rPr lang="id-ID" smtClean="0"/>
              <a:t>03/09/2019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8CDA-F788-4B21-B584-163C1ECE7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990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184F-5EBC-4177-94F2-64F47E239CF3}" type="datetimeFigureOut">
              <a:rPr lang="id-ID" smtClean="0"/>
              <a:t>03/09/2019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8CDA-F788-4B21-B584-163C1ECE7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95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184F-5EBC-4177-94F2-64F47E239CF3}" type="datetimeFigureOut">
              <a:rPr lang="id-ID" smtClean="0"/>
              <a:t>03/09/2019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8CDA-F788-4B21-B584-163C1ECE7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310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184F-5EBC-4177-94F2-64F47E239CF3}" type="datetimeFigureOut">
              <a:rPr lang="id-ID" smtClean="0"/>
              <a:t>03/09/2019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8CDA-F788-4B21-B584-163C1ECE7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601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184F-5EBC-4177-94F2-64F47E239CF3}" type="datetimeFigureOut">
              <a:rPr lang="id-ID" smtClean="0"/>
              <a:t>03/09/2019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8CDA-F788-4B21-B584-163C1ECE7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597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6184F-5EBC-4177-94F2-64F47E239CF3}" type="datetimeFigureOut">
              <a:rPr lang="id-ID" smtClean="0"/>
              <a:t>03/09/2019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78CDA-F788-4B21-B584-163C1ECE7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029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reserved.asp" TargetMode="External"/><Relationship Id="rId2" Type="http://schemas.openxmlformats.org/officeDocument/2006/relationships/hyperlink" Target="http://www.javascripter.net/faq/reserved.ht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I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Untar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4626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24" y="669701"/>
            <a:ext cx="9720951" cy="5236805"/>
          </a:xfrm>
        </p:spPr>
      </p:pic>
    </p:spTree>
    <p:extLst>
      <p:ext uri="{BB962C8B-B14F-4D97-AF65-F5344CB8AC3E}">
        <p14:creationId xmlns:p14="http://schemas.microsoft.com/office/powerpoint/2010/main" val="2989227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030" y="656823"/>
            <a:ext cx="7729939" cy="5284754"/>
          </a:xfrm>
        </p:spPr>
      </p:pic>
    </p:spTree>
    <p:extLst>
      <p:ext uri="{BB962C8B-B14F-4D97-AF65-F5344CB8AC3E}">
        <p14:creationId xmlns:p14="http://schemas.microsoft.com/office/powerpoint/2010/main" val="627392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115" y="1468192"/>
            <a:ext cx="8955282" cy="3952864"/>
          </a:xfrm>
        </p:spPr>
      </p:pic>
    </p:spTree>
    <p:extLst>
      <p:ext uri="{BB962C8B-B14F-4D97-AF65-F5344CB8AC3E}">
        <p14:creationId xmlns:p14="http://schemas.microsoft.com/office/powerpoint/2010/main" val="99355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339" y="1027906"/>
            <a:ext cx="8299321" cy="4717077"/>
          </a:xfrm>
        </p:spPr>
      </p:pic>
    </p:spTree>
    <p:extLst>
      <p:ext uri="{BB962C8B-B14F-4D97-AF65-F5344CB8AC3E}">
        <p14:creationId xmlns:p14="http://schemas.microsoft.com/office/powerpoint/2010/main" val="1893141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penulisan</a:t>
            </a:r>
            <a:r>
              <a:rPr lang="en-US" dirty="0"/>
              <a:t> script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head</a:t>
            </a:r>
          </a:p>
          <a:p>
            <a:r>
              <a:rPr lang="en-US" dirty="0"/>
              <a:t>body</a:t>
            </a:r>
          </a:p>
          <a:p>
            <a:r>
              <a:rPr lang="en-US" dirty="0"/>
              <a:t>external file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00928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bagian</a:t>
            </a:r>
            <a:r>
              <a:rPr lang="en-US" dirty="0"/>
              <a:t> head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 type="application/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……………….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26701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&lt;script type="application/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……………….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83737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file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pada</a:t>
            </a:r>
            <a:r>
              <a:rPr lang="en-US" dirty="0"/>
              <a:t> tag &lt;head&gt;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="script.js" &gt;&lt;/script&gt;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0122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langsung</a:t>
            </a:r>
            <a:endParaRPr lang="en-US" dirty="0"/>
          </a:p>
          <a:p>
            <a:r>
              <a:rPr lang="en-US" dirty="0" err="1"/>
              <a:t>asyncronize</a:t>
            </a:r>
            <a:endParaRPr lang="en-US" dirty="0"/>
          </a:p>
          <a:p>
            <a:r>
              <a:rPr lang="en-US" dirty="0" err="1"/>
              <a:t>deffered</a:t>
            </a:r>
            <a:r>
              <a:rPr lang="en-US" dirty="0"/>
              <a:t> (</a:t>
            </a:r>
            <a:r>
              <a:rPr lang="en-US" dirty="0" err="1"/>
              <a:t>tangguhkan</a:t>
            </a:r>
            <a:r>
              <a:rPr lang="en-US" dirty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25055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Away Loading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5314"/>
            <a:ext cx="10550861" cy="3382638"/>
          </a:xfrm>
        </p:spPr>
      </p:pic>
    </p:spTree>
    <p:extLst>
      <p:ext uri="{BB962C8B-B14F-4D97-AF65-F5344CB8AC3E}">
        <p14:creationId xmlns:p14="http://schemas.microsoft.com/office/powerpoint/2010/main" val="389523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JavaScript adalah bahasa script sisi klien</a:t>
            </a:r>
            <a:r>
              <a:rPr lang="en-US" dirty="0"/>
              <a:t> (client Side) </a:t>
            </a:r>
            <a:r>
              <a:rPr lang="id-ID" dirty="0"/>
              <a:t> yang berjalan sepenuhnya di dalam browser web.</a:t>
            </a:r>
          </a:p>
          <a:p>
            <a:r>
              <a:rPr lang="id-ID" dirty="0"/>
              <a:t>Untuk memanggilnya, Anda menempatkannya di antara membuka &lt;script&gt; dan menutup &lt;/ script&gt; HTML</a:t>
            </a:r>
            <a:r>
              <a:rPr lang="en-US" dirty="0"/>
              <a:t> </a:t>
            </a:r>
            <a:r>
              <a:rPr lang="id-ID" dirty="0"/>
              <a:t>tag.</a:t>
            </a:r>
          </a:p>
        </p:txBody>
      </p:sp>
    </p:spTree>
    <p:extLst>
      <p:ext uri="{BB962C8B-B14F-4D97-AF65-F5344CB8AC3E}">
        <p14:creationId xmlns:p14="http://schemas.microsoft.com/office/powerpoint/2010/main" val="45224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37" y="2424906"/>
            <a:ext cx="8696325" cy="3152775"/>
          </a:xfrm>
        </p:spPr>
      </p:pic>
    </p:spTree>
    <p:extLst>
      <p:ext uri="{BB962C8B-B14F-4D97-AF65-F5344CB8AC3E}">
        <p14:creationId xmlns:p14="http://schemas.microsoft.com/office/powerpoint/2010/main" val="2762558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57" y="1893195"/>
            <a:ext cx="11247885" cy="3601244"/>
          </a:xfrm>
        </p:spPr>
      </p:pic>
    </p:spTree>
    <p:extLst>
      <p:ext uri="{BB962C8B-B14F-4D97-AF65-F5344CB8AC3E}">
        <p14:creationId xmlns:p14="http://schemas.microsoft.com/office/powerpoint/2010/main" val="3235050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rule language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case sensitive</a:t>
            </a:r>
          </a:p>
          <a:p>
            <a:r>
              <a:rPr lang="en-US" dirty="0"/>
              <a:t>use </a:t>
            </a:r>
            <a:r>
              <a:rPr lang="en-US" dirty="0" err="1"/>
              <a:t>camelCase</a:t>
            </a:r>
            <a:endParaRPr lang="en-US" dirty="0"/>
          </a:p>
          <a:p>
            <a:pPr lvl="1"/>
            <a:r>
              <a:rPr lang="en-US" dirty="0" err="1"/>
              <a:t>getElementByTagName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bebekLucu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variable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endParaRPr lang="en-US" dirty="0"/>
          </a:p>
          <a:p>
            <a:pPr lvl="2"/>
            <a:r>
              <a:rPr lang="en-US" dirty="0"/>
              <a:t>object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endParaRPr lang="en-US" dirty="0"/>
          </a:p>
          <a:p>
            <a:pPr lvl="2"/>
            <a:r>
              <a:rPr lang="en-US" dirty="0" err="1"/>
              <a:t>constanta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semua</a:t>
            </a:r>
            <a:endParaRPr lang="en-US" dirty="0"/>
          </a:p>
          <a:p>
            <a:r>
              <a:rPr lang="en-US" dirty="0"/>
              <a:t>whitespace agar </a:t>
            </a:r>
            <a:r>
              <a:rPr lang="en-US" dirty="0" err="1"/>
              <a:t>mudah</a:t>
            </a:r>
            <a:r>
              <a:rPr lang="en-US" dirty="0"/>
              <a:t> di </a:t>
            </a:r>
            <a:r>
              <a:rPr lang="en-US" dirty="0" err="1"/>
              <a:t>baca</a:t>
            </a:r>
            <a:endParaRPr lang="en-US" dirty="0"/>
          </a:p>
          <a:p>
            <a:r>
              <a:rPr lang="en-US" dirty="0" err="1"/>
              <a:t>semicolom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statement</a:t>
            </a:r>
          </a:p>
          <a:p>
            <a:r>
              <a:rPr lang="en-US" dirty="0" err="1"/>
              <a:t>gunakan</a:t>
            </a:r>
            <a:r>
              <a:rPr lang="en-US" dirty="0"/>
              <a:t> comment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“//” or “/* */”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43187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2105819"/>
            <a:ext cx="8448675" cy="3790950"/>
          </a:xfrm>
        </p:spPr>
      </p:pic>
    </p:spTree>
    <p:extLst>
      <p:ext uri="{BB962C8B-B14F-4D97-AF65-F5344CB8AC3E}">
        <p14:creationId xmlns:p14="http://schemas.microsoft.com/office/powerpoint/2010/main" val="139194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hlinkClick r:id="rId2"/>
              </a:rPr>
              <a:t>http://www.javascripter.net/faq/reserved.htm</a:t>
            </a:r>
            <a:endParaRPr lang="en-US" dirty="0"/>
          </a:p>
          <a:p>
            <a:r>
              <a:rPr lang="id-ID" dirty="0">
                <a:hlinkClick r:id="rId3"/>
              </a:rPr>
              <a:t>https://www.w3schools.com/js/js_reserved.asp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108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 data types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2531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undefined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85075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ketentuan</a:t>
            </a:r>
            <a:r>
              <a:rPr lang="en-US" dirty="0"/>
              <a:t> variable , </a:t>
            </a:r>
            <a:r>
              <a:rPr lang="en-US" dirty="0" err="1"/>
              <a:t>konstanta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karakter</a:t>
            </a:r>
            <a:endParaRPr lang="en-US" dirty="0"/>
          </a:p>
          <a:p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kata</a:t>
            </a:r>
          </a:p>
          <a:p>
            <a:r>
              <a:rPr lang="en-US" dirty="0"/>
              <a:t>case sensitive</a:t>
            </a:r>
          </a:p>
          <a:p>
            <a:r>
              <a:rPr lang="en-US" dirty="0" err="1"/>
              <a:t>maksimum</a:t>
            </a:r>
            <a:r>
              <a:rPr lang="en-US" dirty="0"/>
              <a:t> 255 </a:t>
            </a:r>
            <a:r>
              <a:rPr lang="en-US" dirty="0" err="1"/>
              <a:t>karakter</a:t>
            </a:r>
            <a:endParaRPr lang="en-US" dirty="0"/>
          </a:p>
          <a:p>
            <a:r>
              <a:rPr lang="en-US" dirty="0" err="1"/>
              <a:t>unik</a:t>
            </a:r>
            <a:endParaRPr lang="en-US" dirty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nilainya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38952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data-data, yang mana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dimodifikasi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pengeksekusian</a:t>
            </a:r>
            <a:r>
              <a:rPr lang="en-US" dirty="0"/>
              <a:t> program.</a:t>
            </a:r>
          </a:p>
          <a:p>
            <a:endParaRPr lang="en-US" dirty="0"/>
          </a:p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variable:</a:t>
            </a:r>
          </a:p>
          <a:p>
            <a:pPr lvl="1"/>
            <a:r>
              <a:rPr lang="sv-SE" dirty="0"/>
              <a:t>Nama variabel harus dimulai oleh satu huruf (huruf besar maupun </a:t>
            </a:r>
          </a:p>
          <a:p>
            <a:pPr lvl="1"/>
            <a:r>
              <a:rPr lang="id-ID" dirty="0"/>
              <a:t>huruf kecil) atau satu karakter </a:t>
            </a:r>
            <a:r>
              <a:rPr lang="id-ID" i="1" dirty="0"/>
              <a:t>''_''. </a:t>
            </a:r>
          </a:p>
          <a:p>
            <a:pPr lvl="1"/>
            <a:r>
              <a:rPr lang="id-ID" dirty="0"/>
              <a:t>Nama variabel bisa terdiri dari huruf huruf, angka angka atau karakter _ </a:t>
            </a:r>
          </a:p>
          <a:p>
            <a:pPr lvl="1"/>
            <a:r>
              <a:rPr lang="id-ID" dirty="0"/>
              <a:t>dan &amp; (spasi kosong Fdak diperbolehkan). </a:t>
            </a:r>
          </a:p>
          <a:p>
            <a:pPr lvl="1"/>
            <a:r>
              <a:rPr lang="id-ID" dirty="0"/>
              <a:t>Nama variabel Fdak boleh memakai nama yang digunakan dalam </a:t>
            </a:r>
          </a:p>
          <a:p>
            <a:pPr lvl="1"/>
            <a:r>
              <a:rPr lang="en-US" dirty="0"/>
              <a:t>reserved program, </a:t>
            </a:r>
            <a:r>
              <a:rPr lang="en-US" dirty="0" err="1"/>
              <a:t>seperF</a:t>
            </a:r>
            <a:r>
              <a:rPr lang="en-US" dirty="0"/>
              <a:t> : </a:t>
            </a:r>
            <a:r>
              <a:rPr lang="en-US" i="1" dirty="0"/>
              <a:t>abstract, </a:t>
            </a:r>
            <a:r>
              <a:rPr lang="en-US" i="1" dirty="0" err="1"/>
              <a:t>boolean</a:t>
            </a:r>
            <a:r>
              <a:rPr lang="en-US" i="1" dirty="0"/>
              <a:t>, break, byte, if, </a:t>
            </a:r>
          </a:p>
          <a:p>
            <a:pPr lvl="1"/>
            <a:r>
              <a:rPr lang="en-US" i="1" dirty="0"/>
              <a:t>implements, import, in, inﬁnity, </a:t>
            </a:r>
            <a:r>
              <a:rPr lang="en-US" i="1" dirty="0" err="1"/>
              <a:t>instanceof</a:t>
            </a:r>
            <a:r>
              <a:rPr lang="en-US" i="1" dirty="0"/>
              <a:t>, </a:t>
            </a:r>
            <a:r>
              <a:rPr lang="en-US" i="1" dirty="0" err="1"/>
              <a:t>int</a:t>
            </a:r>
            <a:r>
              <a:rPr lang="en-US" i="1" dirty="0"/>
              <a:t>, interface, </a:t>
            </a:r>
            <a:r>
              <a:rPr lang="en-US" i="1" dirty="0" err="1"/>
              <a:t>dll</a:t>
            </a:r>
            <a:r>
              <a:rPr lang="en-US" i="1" dirty="0"/>
              <a:t> 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10000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6" y="2408350"/>
            <a:ext cx="11063968" cy="2394989"/>
          </a:xfrm>
        </p:spPr>
      </p:pic>
    </p:spTree>
    <p:extLst>
      <p:ext uri="{BB962C8B-B14F-4D97-AF65-F5344CB8AC3E}">
        <p14:creationId xmlns:p14="http://schemas.microsoft.com/office/powerpoint/2010/main" val="300304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didesain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interaktif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web</a:t>
            </a:r>
          </a:p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Bahasa scripting</a:t>
            </a:r>
          </a:p>
          <a:p>
            <a:r>
              <a:rPr lang="en-US" dirty="0" err="1"/>
              <a:t>merupakan</a:t>
            </a:r>
            <a:r>
              <a:rPr lang="en-US" dirty="0"/>
              <a:t> Bahasa </a:t>
            </a:r>
            <a:r>
              <a:rPr lang="en-US" dirty="0" err="1"/>
              <a:t>pemograman</a:t>
            </a:r>
            <a:r>
              <a:rPr lang="en-US" dirty="0"/>
              <a:t> yang </a:t>
            </a:r>
            <a:r>
              <a:rPr lang="en-US" dirty="0" err="1"/>
              <a:t>ringan</a:t>
            </a:r>
            <a:endParaRPr lang="en-US" dirty="0"/>
          </a:p>
          <a:p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dijalankan</a:t>
            </a:r>
            <a:r>
              <a:rPr lang="en-US" dirty="0"/>
              <a:t> di computer (web browser) client side</a:t>
            </a:r>
          </a:p>
          <a:p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disisipkan</a:t>
            </a:r>
            <a:r>
              <a:rPr lang="en-US" dirty="0"/>
              <a:t> (embedded)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HTML</a:t>
            </a:r>
          </a:p>
          <a:p>
            <a:r>
              <a:rPr lang="en-US" dirty="0"/>
              <a:t>Bahasa interpreter (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proses </a:t>
            </a:r>
            <a:r>
              <a:rPr lang="en-US" dirty="0" err="1"/>
              <a:t>kompilasi</a:t>
            </a:r>
            <a:r>
              <a:rPr lang="en-US" dirty="0"/>
              <a:t>)</a:t>
            </a:r>
          </a:p>
          <a:p>
            <a:r>
              <a:rPr lang="en-US" dirty="0" err="1"/>
              <a:t>opensource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4901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184" y="1825625"/>
            <a:ext cx="6425631" cy="4351338"/>
          </a:xfrm>
        </p:spPr>
      </p:pic>
    </p:spTree>
    <p:extLst>
      <p:ext uri="{BB962C8B-B14F-4D97-AF65-F5344CB8AC3E}">
        <p14:creationId xmlns:p14="http://schemas.microsoft.com/office/powerpoint/2010/main" val="2520614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59" y="1790165"/>
            <a:ext cx="10157282" cy="3100644"/>
          </a:xfrm>
        </p:spPr>
      </p:pic>
    </p:spTree>
    <p:extLst>
      <p:ext uri="{BB962C8B-B14F-4D97-AF65-F5344CB8AC3E}">
        <p14:creationId xmlns:p14="http://schemas.microsoft.com/office/powerpoint/2010/main" val="2261248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data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74" y="1944711"/>
            <a:ext cx="9758122" cy="3302749"/>
          </a:xfrm>
        </p:spPr>
      </p:pic>
    </p:spTree>
    <p:extLst>
      <p:ext uri="{BB962C8B-B14F-4D97-AF65-F5344CB8AC3E}">
        <p14:creationId xmlns:p14="http://schemas.microsoft.com/office/powerpoint/2010/main" val="3437478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data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81" y="2009104"/>
            <a:ext cx="8504657" cy="1715428"/>
          </a:xfrm>
        </p:spPr>
      </p:pic>
    </p:spTree>
    <p:extLst>
      <p:ext uri="{BB962C8B-B14F-4D97-AF65-F5344CB8AC3E}">
        <p14:creationId xmlns:p14="http://schemas.microsoft.com/office/powerpoint/2010/main" val="2343947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5400" dirty="0" err="1"/>
              <a:t>var</a:t>
            </a:r>
            <a:r>
              <a:rPr lang="en-US" sz="5400" dirty="0"/>
              <a:t> </a:t>
            </a:r>
            <a:r>
              <a:rPr lang="en-US" sz="5400" dirty="0" err="1"/>
              <a:t>emptyInside</a:t>
            </a:r>
            <a:r>
              <a:rPr lang="en-US" sz="5400" dirty="0"/>
              <a:t> = null;</a:t>
            </a:r>
            <a:endParaRPr lang="id-ID" sz="5400" dirty="0"/>
          </a:p>
        </p:txBody>
      </p:sp>
    </p:spTree>
    <p:extLst>
      <p:ext uri="{BB962C8B-B14F-4D97-AF65-F5344CB8AC3E}">
        <p14:creationId xmlns:p14="http://schemas.microsoft.com/office/powerpoint/2010/main" val="2684303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6000" dirty="0" err="1"/>
              <a:t>var</a:t>
            </a:r>
            <a:r>
              <a:rPr lang="en-US" sz="6000" dirty="0"/>
              <a:t> </a:t>
            </a:r>
            <a:r>
              <a:rPr lang="en-US" sz="6000" dirty="0" err="1"/>
              <a:t>abc</a:t>
            </a:r>
            <a:r>
              <a:rPr lang="en-US" sz="6000" dirty="0"/>
              <a:t>;</a:t>
            </a:r>
          </a:p>
          <a:p>
            <a:r>
              <a:rPr lang="en-US" sz="6000" dirty="0" err="1"/>
              <a:t>var</a:t>
            </a:r>
            <a:r>
              <a:rPr lang="en-US" sz="6000" dirty="0"/>
              <a:t> </a:t>
            </a:r>
            <a:r>
              <a:rPr lang="en-US" sz="6000" dirty="0" err="1"/>
              <a:t>iniDataVaribel</a:t>
            </a:r>
            <a:r>
              <a:rPr lang="en-US" dirty="0"/>
              <a:t>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67442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mencara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variable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err="1"/>
              <a:t>gunakan</a:t>
            </a:r>
            <a:r>
              <a:rPr lang="en-US" sz="4400" dirty="0"/>
              <a:t> (</a:t>
            </a:r>
            <a:r>
              <a:rPr lang="en-US" sz="4400" dirty="0" err="1"/>
              <a:t>typeof</a:t>
            </a:r>
            <a:r>
              <a:rPr lang="en-US" sz="4400" dirty="0"/>
              <a:t> </a:t>
            </a:r>
            <a:r>
              <a:rPr lang="en-US" sz="4400" dirty="0" err="1"/>
              <a:t>namaVariable</a:t>
            </a:r>
            <a:r>
              <a:rPr lang="en-US" sz="4400" dirty="0"/>
              <a:t>)</a:t>
            </a:r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75717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operator</a:t>
            </a:r>
            <a:endParaRPr lang="id-ID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9523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 : +,-,*,/,%,++,-- </a:t>
            </a:r>
            <a:r>
              <a:rPr lang="en-US" dirty="0" err="1"/>
              <a:t>dsb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70" y="2029086"/>
            <a:ext cx="5398260" cy="3501574"/>
          </a:xfrm>
        </p:spPr>
      </p:pic>
    </p:spTree>
    <p:extLst>
      <p:ext uri="{BB962C8B-B14F-4D97-AF65-F5344CB8AC3E}">
        <p14:creationId xmlns:p14="http://schemas.microsoft.com/office/powerpoint/2010/main" val="1794529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komparasi</a:t>
            </a:r>
            <a:r>
              <a:rPr lang="en-US" dirty="0"/>
              <a:t> 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400" dirty="0"/>
              <a:t>== ,!=,&lt;,&gt;,&lt;=,&gt;=,===</a:t>
            </a:r>
            <a:endParaRPr lang="id-ID" sz="5400" dirty="0"/>
          </a:p>
        </p:txBody>
      </p:sp>
    </p:spTree>
    <p:extLst>
      <p:ext uri="{BB962C8B-B14F-4D97-AF65-F5344CB8AC3E}">
        <p14:creationId xmlns:p14="http://schemas.microsoft.com/office/powerpoint/2010/main" val="206269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39" y="643944"/>
            <a:ext cx="10038961" cy="5566278"/>
          </a:xfrm>
        </p:spPr>
      </p:pic>
    </p:spTree>
    <p:extLst>
      <p:ext uri="{BB962C8B-B14F-4D97-AF65-F5344CB8AC3E}">
        <p14:creationId xmlns:p14="http://schemas.microsoft.com/office/powerpoint/2010/main" val="2786948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&amp; logic</a:t>
            </a:r>
            <a:endParaRPr lang="id-ID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8280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 : AND/OR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96" y="1790164"/>
            <a:ext cx="9551658" cy="3554567"/>
          </a:xfrm>
        </p:spPr>
      </p:pic>
    </p:spTree>
    <p:extLst>
      <p:ext uri="{BB962C8B-B14F-4D97-AF65-F5344CB8AC3E}">
        <p14:creationId xmlns:p14="http://schemas.microsoft.com/office/powerpoint/2010/main" val="2410069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48" y="1690689"/>
            <a:ext cx="8938962" cy="4249310"/>
          </a:xfrm>
        </p:spPr>
      </p:pic>
    </p:spTree>
    <p:extLst>
      <p:ext uri="{BB962C8B-B14F-4D97-AF65-F5344CB8AC3E}">
        <p14:creationId xmlns:p14="http://schemas.microsoft.com/office/powerpoint/2010/main" val="2200222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7" y="1961144"/>
            <a:ext cx="9630826" cy="3124993"/>
          </a:xfrm>
        </p:spPr>
      </p:pic>
    </p:spTree>
    <p:extLst>
      <p:ext uri="{BB962C8B-B14F-4D97-AF65-F5344CB8AC3E}">
        <p14:creationId xmlns:p14="http://schemas.microsoft.com/office/powerpoint/2010/main" val="2249009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11" y="1957588"/>
            <a:ext cx="8112378" cy="2983863"/>
          </a:xfrm>
        </p:spPr>
      </p:pic>
    </p:spTree>
    <p:extLst>
      <p:ext uri="{BB962C8B-B14F-4D97-AF65-F5344CB8AC3E}">
        <p14:creationId xmlns:p14="http://schemas.microsoft.com/office/powerpoint/2010/main" val="1786071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607" y="2189409"/>
            <a:ext cx="7160810" cy="2577239"/>
          </a:xfrm>
        </p:spPr>
      </p:pic>
    </p:spTree>
    <p:extLst>
      <p:ext uri="{BB962C8B-B14F-4D97-AF65-F5344CB8AC3E}">
        <p14:creationId xmlns:p14="http://schemas.microsoft.com/office/powerpoint/2010/main" val="41722724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if statement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02.html</a:t>
            </a:r>
            <a:endParaRPr lang="id-ID" sz="7200" dirty="0"/>
          </a:p>
        </p:txBody>
      </p:sp>
    </p:spTree>
    <p:extLst>
      <p:ext uri="{BB962C8B-B14F-4D97-AF65-F5344CB8AC3E}">
        <p14:creationId xmlns:p14="http://schemas.microsoft.com/office/powerpoint/2010/main" val="2813786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03.html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930005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04.html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23418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and catch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program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. </a:t>
            </a:r>
            <a:r>
              <a:rPr lang="en-US" dirty="0" err="1"/>
              <a:t>ketika</a:t>
            </a:r>
            <a:r>
              <a:rPr lang="en-US" dirty="0"/>
              <a:t> browsing di internet, browser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runtime (runtime error)</a:t>
            </a:r>
          </a:p>
          <a:p>
            <a:endParaRPr lang="en-US" dirty="0"/>
          </a:p>
          <a:p>
            <a:r>
              <a:rPr lang="en-US" dirty="0" err="1"/>
              <a:t>blok</a:t>
            </a:r>
            <a:r>
              <a:rPr lang="en-US" dirty="0"/>
              <a:t> try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dijalankan</a:t>
            </a:r>
            <a:endParaRPr lang="en-US" dirty="0"/>
          </a:p>
          <a:p>
            <a:r>
              <a:rPr lang="en-US" dirty="0" err="1"/>
              <a:t>blok</a:t>
            </a:r>
            <a:r>
              <a:rPr lang="en-US" dirty="0"/>
              <a:t> catch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4132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</a:t>
            </a:r>
            <a:r>
              <a:rPr lang="en-US" dirty="0" err="1"/>
              <a:t>Javascript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1843881"/>
            <a:ext cx="7791450" cy="4314825"/>
          </a:xfrm>
        </p:spPr>
      </p:pic>
    </p:spTree>
    <p:extLst>
      <p:ext uri="{BB962C8B-B14F-4D97-AF65-F5344CB8AC3E}">
        <p14:creationId xmlns:p14="http://schemas.microsoft.com/office/powerpoint/2010/main" val="26065065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id-ID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19463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pulpen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pulpen</a:t>
            </a:r>
            <a:r>
              <a:rPr lang="en-US" dirty="0"/>
              <a:t> =[“</a:t>
            </a:r>
            <a:r>
              <a:rPr lang="en-US" dirty="0" err="1"/>
              <a:t>red”,”blue”,”green”,”orange</a:t>
            </a:r>
            <a:r>
              <a:rPr lang="en-US" dirty="0"/>
              <a:t>”];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pulpenMerah</a:t>
            </a:r>
            <a:r>
              <a:rPr lang="en-US" dirty="0"/>
              <a:t> = </a:t>
            </a:r>
            <a:r>
              <a:rPr lang="en-US" dirty="0" err="1"/>
              <a:t>pulpen</a:t>
            </a:r>
            <a:r>
              <a:rPr lang="en-US" dirty="0"/>
              <a:t>[0];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pulpenMerah</a:t>
            </a:r>
            <a:r>
              <a:rPr lang="en-US" dirty="0"/>
              <a:t>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78922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id-ID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49980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r>
              <a:rPr lang="en-US" dirty="0"/>
              <a:t>local=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407739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3433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action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user</a:t>
            </a:r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onclick</a:t>
            </a:r>
            <a:endParaRPr lang="en-US" dirty="0"/>
          </a:p>
          <a:p>
            <a:endParaRPr lang="en-US" dirty="0"/>
          </a:p>
          <a:p>
            <a:r>
              <a:rPr lang="en-US" dirty="0"/>
              <a:t>06.html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92308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form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197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buat</a:t>
            </a:r>
            <a:r>
              <a:rPr lang="en-US" dirty="0"/>
              <a:t> html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mengkonversi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isian</a:t>
            </a:r>
            <a:r>
              <a:rPr lang="en-US" dirty="0"/>
              <a:t> di </a:t>
            </a:r>
            <a:r>
              <a:rPr lang="en-US" dirty="0" err="1"/>
              <a:t>bawah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konversi</a:t>
            </a:r>
            <a:endParaRPr lang="en-US" dirty="0"/>
          </a:p>
          <a:p>
            <a:pPr lvl="1"/>
            <a:r>
              <a:rPr lang="en-US" dirty="0"/>
              <a:t>0-40=E</a:t>
            </a:r>
          </a:p>
          <a:p>
            <a:pPr lvl="1"/>
            <a:r>
              <a:rPr lang="en-US" dirty="0"/>
              <a:t>41-55=D</a:t>
            </a:r>
          </a:p>
          <a:p>
            <a:pPr lvl="1"/>
            <a:r>
              <a:rPr lang="en-US" dirty="0"/>
              <a:t>56-70=C</a:t>
            </a:r>
          </a:p>
          <a:p>
            <a:pPr lvl="1"/>
            <a:r>
              <a:rPr lang="en-US" dirty="0"/>
              <a:t>71-80=B</a:t>
            </a:r>
          </a:p>
          <a:p>
            <a:pPr lvl="1"/>
            <a:r>
              <a:rPr lang="en-US" dirty="0"/>
              <a:t>81-100=A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462918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41" y="489397"/>
            <a:ext cx="9135518" cy="5713324"/>
          </a:xfrm>
        </p:spPr>
      </p:pic>
    </p:spTree>
    <p:extLst>
      <p:ext uri="{BB962C8B-B14F-4D97-AF65-F5344CB8AC3E}">
        <p14:creationId xmlns:p14="http://schemas.microsoft.com/office/powerpoint/2010/main" val="272871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2082006"/>
            <a:ext cx="7581900" cy="3838575"/>
          </a:xfrm>
        </p:spPr>
      </p:pic>
    </p:spTree>
    <p:extLst>
      <p:ext uri="{BB962C8B-B14F-4D97-AF65-F5344CB8AC3E}">
        <p14:creationId xmlns:p14="http://schemas.microsoft.com/office/powerpoint/2010/main" val="148804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2567781"/>
            <a:ext cx="9124950" cy="2867025"/>
          </a:xfrm>
        </p:spPr>
      </p:pic>
    </p:spTree>
    <p:extLst>
      <p:ext uri="{BB962C8B-B14F-4D97-AF65-F5344CB8AC3E}">
        <p14:creationId xmlns:p14="http://schemas.microsoft.com/office/powerpoint/2010/main" val="43807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01031"/>
            <a:ext cx="8991600" cy="4200525"/>
          </a:xfrm>
        </p:spPr>
      </p:pic>
    </p:spTree>
    <p:extLst>
      <p:ext uri="{BB962C8B-B14F-4D97-AF65-F5344CB8AC3E}">
        <p14:creationId xmlns:p14="http://schemas.microsoft.com/office/powerpoint/2010/main" val="240989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2082006"/>
            <a:ext cx="8286750" cy="3838575"/>
          </a:xfrm>
        </p:spPr>
      </p:pic>
    </p:spTree>
    <p:extLst>
      <p:ext uri="{BB962C8B-B14F-4D97-AF65-F5344CB8AC3E}">
        <p14:creationId xmlns:p14="http://schemas.microsoft.com/office/powerpoint/2010/main" val="367771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</TotalTime>
  <Words>508</Words>
  <Application>Microsoft Office PowerPoint</Application>
  <PresentationFormat>Widescreen</PresentationFormat>
  <Paragraphs>139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Calibri Light</vt:lpstr>
      <vt:lpstr>Office Theme</vt:lpstr>
      <vt:lpstr>Javascript I</vt:lpstr>
      <vt:lpstr>PowerPoint Presentation</vt:lpstr>
      <vt:lpstr>PowerPoint Presentation</vt:lpstr>
      <vt:lpstr>PowerPoint Presentation</vt:lpstr>
      <vt:lpstr>Java vs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penulisan script</vt:lpstr>
      <vt:lpstr>bagian head</vt:lpstr>
      <vt:lpstr>body</vt:lpstr>
      <vt:lpstr>external file</vt:lpstr>
      <vt:lpstr>metode memanggil javascript</vt:lpstr>
      <vt:lpstr>Right Away Loading</vt:lpstr>
      <vt:lpstr>PowerPoint Presentation</vt:lpstr>
      <vt:lpstr>PowerPoint Presentation</vt:lpstr>
      <vt:lpstr>basic rule language</vt:lpstr>
      <vt:lpstr>PowerPoint Presentation</vt:lpstr>
      <vt:lpstr>PowerPoint Presentation</vt:lpstr>
      <vt:lpstr>variable data types</vt:lpstr>
      <vt:lpstr>datatypes</vt:lpstr>
      <vt:lpstr>ketentuan variable , konstanta</vt:lpstr>
      <vt:lpstr>variable </vt:lpstr>
      <vt:lpstr>PowerPoint Presentation</vt:lpstr>
      <vt:lpstr>PowerPoint Presentation</vt:lpstr>
      <vt:lpstr>numeric data</vt:lpstr>
      <vt:lpstr>string data</vt:lpstr>
      <vt:lpstr>Boolean data</vt:lpstr>
      <vt:lpstr>null data</vt:lpstr>
      <vt:lpstr>undefined data</vt:lpstr>
      <vt:lpstr>mencara tipe data dari sebuah variable</vt:lpstr>
      <vt:lpstr>operator</vt:lpstr>
      <vt:lpstr>arithmetic operators : +,-,*,/,%,++,-- dsb</vt:lpstr>
      <vt:lpstr>komparasi :</vt:lpstr>
      <vt:lpstr>conditional &amp; logic</vt:lpstr>
      <vt:lpstr>Logical Operator : AND/OR</vt:lpstr>
      <vt:lpstr>if statement</vt:lpstr>
      <vt:lpstr>if else</vt:lpstr>
      <vt:lpstr>ternary operator</vt:lpstr>
      <vt:lpstr>PowerPoint Presentation</vt:lpstr>
      <vt:lpstr>contoh if statement</vt:lpstr>
      <vt:lpstr>switch case</vt:lpstr>
      <vt:lpstr>looping</vt:lpstr>
      <vt:lpstr>try and catch</vt:lpstr>
      <vt:lpstr>array</vt:lpstr>
      <vt:lpstr>PowerPoint Presentation</vt:lpstr>
      <vt:lpstr>function</vt:lpstr>
      <vt:lpstr>variable scope</vt:lpstr>
      <vt:lpstr>event </vt:lpstr>
      <vt:lpstr>PowerPoint Presentation</vt:lpstr>
      <vt:lpstr>input form</vt:lpstr>
      <vt:lpstr>buat html javascript untuk mengkonversi nilai angka menjadi nilai huruf seperti contoh isian di bawah</vt:lpstr>
      <vt:lpstr>PowerPoint Presentation</vt:lpstr>
    </vt:vector>
  </TitlesOfParts>
  <Company>Saviyaa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irvan lewenusa</dc:creator>
  <cp:lastModifiedBy>irvan lewenusa</cp:lastModifiedBy>
  <cp:revision>30</cp:revision>
  <dcterms:created xsi:type="dcterms:W3CDTF">2017-10-22T15:44:22Z</dcterms:created>
  <dcterms:modified xsi:type="dcterms:W3CDTF">2019-09-03T00:10:03Z</dcterms:modified>
</cp:coreProperties>
</file>