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306" r:id="rId7"/>
    <p:sldId id="307" r:id="rId8"/>
    <p:sldId id="308" r:id="rId9"/>
    <p:sldId id="311" r:id="rId10"/>
    <p:sldId id="309" r:id="rId11"/>
    <p:sldId id="310" r:id="rId12"/>
    <p:sldId id="261" r:id="rId13"/>
    <p:sldId id="262" r:id="rId14"/>
    <p:sldId id="263" r:id="rId15"/>
    <p:sldId id="264" r:id="rId16"/>
    <p:sldId id="313" r:id="rId17"/>
    <p:sldId id="312" r:id="rId18"/>
    <p:sldId id="31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7" r:id="rId28"/>
    <p:sldId id="288" r:id="rId29"/>
    <p:sldId id="292" r:id="rId30"/>
    <p:sldId id="297" r:id="rId31"/>
    <p:sldId id="315" r:id="rId32"/>
    <p:sldId id="316" r:id="rId33"/>
    <p:sldId id="317" r:id="rId34"/>
    <p:sldId id="318" r:id="rId35"/>
    <p:sldId id="319" r:id="rId36"/>
    <p:sldId id="328" r:id="rId37"/>
    <p:sldId id="320" r:id="rId38"/>
    <p:sldId id="321" r:id="rId39"/>
    <p:sldId id="322" r:id="rId40"/>
    <p:sldId id="323" r:id="rId41"/>
    <p:sldId id="324" r:id="rId42"/>
    <p:sldId id="325" r:id="rId43"/>
    <p:sldId id="327" r:id="rId44"/>
    <p:sldId id="326" r:id="rId45"/>
    <p:sldId id="329" r:id="rId46"/>
    <p:sldId id="33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13E6B-68DB-4A31-BBF8-C1F788AA27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4BB8BD-886E-4E36-9330-E5D52E779926}">
      <dgm:prSet/>
      <dgm:spPr/>
      <dgm:t>
        <a:bodyPr/>
        <a:lstStyle/>
        <a:p>
          <a:r>
            <a:rPr lang="en-US"/>
            <a:t>Informasi Umum</a:t>
          </a:r>
        </a:p>
      </dgm:t>
    </dgm:pt>
    <dgm:pt modelId="{1303FC1F-3857-4A81-A3D1-970D46A0980C}" type="parTrans" cxnId="{1526948D-9182-49B4-A5A7-5C84D7D19EE1}">
      <dgm:prSet/>
      <dgm:spPr/>
      <dgm:t>
        <a:bodyPr/>
        <a:lstStyle/>
        <a:p>
          <a:endParaRPr lang="en-US"/>
        </a:p>
      </dgm:t>
    </dgm:pt>
    <dgm:pt modelId="{0B528266-688B-421B-8896-518805D36BAF}" type="sibTrans" cxnId="{1526948D-9182-49B4-A5A7-5C84D7D19EE1}">
      <dgm:prSet/>
      <dgm:spPr/>
      <dgm:t>
        <a:bodyPr/>
        <a:lstStyle/>
        <a:p>
          <a:endParaRPr lang="en-US"/>
        </a:p>
      </dgm:t>
    </dgm:pt>
    <dgm:pt modelId="{CDA9D1D7-5C44-4D14-B303-DEE220B52277}">
      <dgm:prSet/>
      <dgm:spPr/>
      <dgm:t>
        <a:bodyPr/>
        <a:lstStyle/>
        <a:p>
          <a:r>
            <a:rPr lang="en-US"/>
            <a:t>Pembentukan Ketua Kelas PHP dan Kelompok </a:t>
          </a:r>
        </a:p>
      </dgm:t>
    </dgm:pt>
    <dgm:pt modelId="{7143F173-EA9F-4A59-AD15-2806BA9FDF4A}" type="parTrans" cxnId="{78997720-EC1E-453F-A0D9-8E124DABC7E8}">
      <dgm:prSet/>
      <dgm:spPr/>
      <dgm:t>
        <a:bodyPr/>
        <a:lstStyle/>
        <a:p>
          <a:endParaRPr lang="en-US"/>
        </a:p>
      </dgm:t>
    </dgm:pt>
    <dgm:pt modelId="{5AD5FB14-9265-4B51-8084-5D45F2AC284A}" type="sibTrans" cxnId="{78997720-EC1E-453F-A0D9-8E124DABC7E8}">
      <dgm:prSet/>
      <dgm:spPr/>
      <dgm:t>
        <a:bodyPr/>
        <a:lstStyle/>
        <a:p>
          <a:endParaRPr lang="en-US"/>
        </a:p>
      </dgm:t>
    </dgm:pt>
    <dgm:pt modelId="{8976D74B-8DF9-44A9-99E7-3009233864E1}">
      <dgm:prSet/>
      <dgm:spPr/>
      <dgm:t>
        <a:bodyPr/>
        <a:lstStyle/>
        <a:p>
          <a:r>
            <a:rPr lang="en-US"/>
            <a:t>Instalasi XAMPP</a:t>
          </a:r>
        </a:p>
      </dgm:t>
    </dgm:pt>
    <dgm:pt modelId="{BDE56532-AB64-43C9-8191-387B9D206AD2}" type="parTrans" cxnId="{34611CB1-A241-4790-A63B-5CAE9F150778}">
      <dgm:prSet/>
      <dgm:spPr/>
      <dgm:t>
        <a:bodyPr/>
        <a:lstStyle/>
        <a:p>
          <a:endParaRPr lang="en-US"/>
        </a:p>
      </dgm:t>
    </dgm:pt>
    <dgm:pt modelId="{195D6243-4992-476F-ADB9-7C1C72692048}" type="sibTrans" cxnId="{34611CB1-A241-4790-A63B-5CAE9F150778}">
      <dgm:prSet/>
      <dgm:spPr/>
      <dgm:t>
        <a:bodyPr/>
        <a:lstStyle/>
        <a:p>
          <a:endParaRPr lang="en-US"/>
        </a:p>
      </dgm:t>
    </dgm:pt>
    <dgm:pt modelId="{C611C2F4-8131-4B2F-BFD0-24C3EBB50046}">
      <dgm:prSet/>
      <dgm:spPr/>
      <dgm:t>
        <a:bodyPr/>
        <a:lstStyle/>
        <a:p>
          <a:r>
            <a:rPr lang="en-US"/>
            <a:t>HTML BASIC</a:t>
          </a:r>
        </a:p>
      </dgm:t>
    </dgm:pt>
    <dgm:pt modelId="{D60E7915-64A4-4C7D-8073-EC3573076D48}" type="parTrans" cxnId="{2ADB5758-84FD-4081-905D-56601497C530}">
      <dgm:prSet/>
      <dgm:spPr/>
      <dgm:t>
        <a:bodyPr/>
        <a:lstStyle/>
        <a:p>
          <a:endParaRPr lang="en-US"/>
        </a:p>
      </dgm:t>
    </dgm:pt>
    <dgm:pt modelId="{A8E55E7E-8CF4-4525-BCAB-1A066F6E99E4}" type="sibTrans" cxnId="{2ADB5758-84FD-4081-905D-56601497C530}">
      <dgm:prSet/>
      <dgm:spPr/>
      <dgm:t>
        <a:bodyPr/>
        <a:lstStyle/>
        <a:p>
          <a:endParaRPr lang="en-US"/>
        </a:p>
      </dgm:t>
    </dgm:pt>
    <dgm:pt modelId="{0967FFAD-CEB3-4B4F-B0AA-EEB4DA1BE265}" type="pres">
      <dgm:prSet presAssocID="{B7413E6B-68DB-4A31-BBF8-C1F788AA271C}" presName="root" presStyleCnt="0">
        <dgm:presLayoutVars>
          <dgm:dir/>
          <dgm:resizeHandles val="exact"/>
        </dgm:presLayoutVars>
      </dgm:prSet>
      <dgm:spPr/>
    </dgm:pt>
    <dgm:pt modelId="{53CB2960-9986-4271-8884-013F7699F00D}" type="pres">
      <dgm:prSet presAssocID="{534BB8BD-886E-4E36-9330-E5D52E779926}" presName="compNode" presStyleCnt="0"/>
      <dgm:spPr/>
    </dgm:pt>
    <dgm:pt modelId="{82D86E04-76F1-47C0-B104-E9D19625F0BA}" type="pres">
      <dgm:prSet presAssocID="{534BB8BD-886E-4E36-9330-E5D52E779926}" presName="bgRect" presStyleLbl="bgShp" presStyleIdx="0" presStyleCnt="4"/>
      <dgm:spPr/>
    </dgm:pt>
    <dgm:pt modelId="{92A83A70-09CF-4150-A219-5C47AE9654C6}" type="pres">
      <dgm:prSet presAssocID="{534BB8BD-886E-4E36-9330-E5D52E7799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324B2DB-E6C0-4A85-AD00-D807725EEBC9}" type="pres">
      <dgm:prSet presAssocID="{534BB8BD-886E-4E36-9330-E5D52E779926}" presName="spaceRect" presStyleCnt="0"/>
      <dgm:spPr/>
    </dgm:pt>
    <dgm:pt modelId="{0AE89809-1EAD-4ED9-87B5-0DFB8CC2D787}" type="pres">
      <dgm:prSet presAssocID="{534BB8BD-886E-4E36-9330-E5D52E779926}" presName="parTx" presStyleLbl="revTx" presStyleIdx="0" presStyleCnt="4">
        <dgm:presLayoutVars>
          <dgm:chMax val="0"/>
          <dgm:chPref val="0"/>
        </dgm:presLayoutVars>
      </dgm:prSet>
      <dgm:spPr/>
    </dgm:pt>
    <dgm:pt modelId="{42AF1035-BAA3-4352-9243-397A9E564522}" type="pres">
      <dgm:prSet presAssocID="{0B528266-688B-421B-8896-518805D36BAF}" presName="sibTrans" presStyleCnt="0"/>
      <dgm:spPr/>
    </dgm:pt>
    <dgm:pt modelId="{0E98FBF9-152A-4AEA-AB84-411B3E9314A0}" type="pres">
      <dgm:prSet presAssocID="{CDA9D1D7-5C44-4D14-B303-DEE220B52277}" presName="compNode" presStyleCnt="0"/>
      <dgm:spPr/>
    </dgm:pt>
    <dgm:pt modelId="{3D63465B-2146-4643-8DB2-57919B01EFD3}" type="pres">
      <dgm:prSet presAssocID="{CDA9D1D7-5C44-4D14-B303-DEE220B52277}" presName="bgRect" presStyleLbl="bgShp" presStyleIdx="1" presStyleCnt="4"/>
      <dgm:spPr/>
    </dgm:pt>
    <dgm:pt modelId="{3D4075AF-0A6B-4323-97A3-B8761D60C3BE}" type="pres">
      <dgm:prSet presAssocID="{CDA9D1D7-5C44-4D14-B303-DEE220B522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4B748B3-22E4-48FD-BE79-0EFADABBA1F0}" type="pres">
      <dgm:prSet presAssocID="{CDA9D1D7-5C44-4D14-B303-DEE220B52277}" presName="spaceRect" presStyleCnt="0"/>
      <dgm:spPr/>
    </dgm:pt>
    <dgm:pt modelId="{1C5B1F57-A801-4A58-BD46-9532953B5865}" type="pres">
      <dgm:prSet presAssocID="{CDA9D1D7-5C44-4D14-B303-DEE220B52277}" presName="parTx" presStyleLbl="revTx" presStyleIdx="1" presStyleCnt="4">
        <dgm:presLayoutVars>
          <dgm:chMax val="0"/>
          <dgm:chPref val="0"/>
        </dgm:presLayoutVars>
      </dgm:prSet>
      <dgm:spPr/>
    </dgm:pt>
    <dgm:pt modelId="{9D372C87-1E92-4411-BFFF-C104706A5213}" type="pres">
      <dgm:prSet presAssocID="{5AD5FB14-9265-4B51-8084-5D45F2AC284A}" presName="sibTrans" presStyleCnt="0"/>
      <dgm:spPr/>
    </dgm:pt>
    <dgm:pt modelId="{1F56C1E8-6BE8-462B-8492-1F3A5A8DA031}" type="pres">
      <dgm:prSet presAssocID="{8976D74B-8DF9-44A9-99E7-3009233864E1}" presName="compNode" presStyleCnt="0"/>
      <dgm:spPr/>
    </dgm:pt>
    <dgm:pt modelId="{50A73559-1B01-4BDB-8147-2FD12C89AC94}" type="pres">
      <dgm:prSet presAssocID="{8976D74B-8DF9-44A9-99E7-3009233864E1}" presName="bgRect" presStyleLbl="bgShp" presStyleIdx="2" presStyleCnt="4"/>
      <dgm:spPr/>
    </dgm:pt>
    <dgm:pt modelId="{A9B00C94-0751-4A4C-80A7-697BCA0E9A2D}" type="pres">
      <dgm:prSet presAssocID="{8976D74B-8DF9-44A9-99E7-3009233864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5341A7FE-B522-4DAB-850D-EBA2C7911824}" type="pres">
      <dgm:prSet presAssocID="{8976D74B-8DF9-44A9-99E7-3009233864E1}" presName="spaceRect" presStyleCnt="0"/>
      <dgm:spPr/>
    </dgm:pt>
    <dgm:pt modelId="{7B76CBD6-C83C-4DEA-972A-4D07F1840C26}" type="pres">
      <dgm:prSet presAssocID="{8976D74B-8DF9-44A9-99E7-3009233864E1}" presName="parTx" presStyleLbl="revTx" presStyleIdx="2" presStyleCnt="4">
        <dgm:presLayoutVars>
          <dgm:chMax val="0"/>
          <dgm:chPref val="0"/>
        </dgm:presLayoutVars>
      </dgm:prSet>
      <dgm:spPr/>
    </dgm:pt>
    <dgm:pt modelId="{3BC2EB48-B912-4962-A1E3-9205D322F623}" type="pres">
      <dgm:prSet presAssocID="{195D6243-4992-476F-ADB9-7C1C72692048}" presName="sibTrans" presStyleCnt="0"/>
      <dgm:spPr/>
    </dgm:pt>
    <dgm:pt modelId="{0CA62BD8-3B7E-4A72-B4BF-A041A7720662}" type="pres">
      <dgm:prSet presAssocID="{C611C2F4-8131-4B2F-BFD0-24C3EBB50046}" presName="compNode" presStyleCnt="0"/>
      <dgm:spPr/>
    </dgm:pt>
    <dgm:pt modelId="{59C7248D-0CFC-4A8A-B138-450C47CE147E}" type="pres">
      <dgm:prSet presAssocID="{C611C2F4-8131-4B2F-BFD0-24C3EBB50046}" presName="bgRect" presStyleLbl="bgShp" presStyleIdx="3" presStyleCnt="4"/>
      <dgm:spPr/>
    </dgm:pt>
    <dgm:pt modelId="{9CE08963-EAF7-40C6-8971-48A0BFA5281D}" type="pres">
      <dgm:prSet presAssocID="{C611C2F4-8131-4B2F-BFD0-24C3EBB500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1DB881-4643-4D28-AA7B-811BE1735EF5}" type="pres">
      <dgm:prSet presAssocID="{C611C2F4-8131-4B2F-BFD0-24C3EBB50046}" presName="spaceRect" presStyleCnt="0"/>
      <dgm:spPr/>
    </dgm:pt>
    <dgm:pt modelId="{519776A3-C606-47D2-AD03-03E88DC3E98C}" type="pres">
      <dgm:prSet presAssocID="{C611C2F4-8131-4B2F-BFD0-24C3EBB5004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0A8FE1B-275C-4A8B-A903-6EA93EF54A6E}" type="presOf" srcId="{CDA9D1D7-5C44-4D14-B303-DEE220B52277}" destId="{1C5B1F57-A801-4A58-BD46-9532953B5865}" srcOrd="0" destOrd="0" presId="urn:microsoft.com/office/officeart/2018/2/layout/IconVerticalSolidList"/>
    <dgm:cxn modelId="{78997720-EC1E-453F-A0D9-8E124DABC7E8}" srcId="{B7413E6B-68DB-4A31-BBF8-C1F788AA271C}" destId="{CDA9D1D7-5C44-4D14-B303-DEE220B52277}" srcOrd="1" destOrd="0" parTransId="{7143F173-EA9F-4A59-AD15-2806BA9FDF4A}" sibTransId="{5AD5FB14-9265-4B51-8084-5D45F2AC284A}"/>
    <dgm:cxn modelId="{51855649-11E2-4638-9459-25335329F351}" type="presOf" srcId="{534BB8BD-886E-4E36-9330-E5D52E779926}" destId="{0AE89809-1EAD-4ED9-87B5-0DFB8CC2D787}" srcOrd="0" destOrd="0" presId="urn:microsoft.com/office/officeart/2018/2/layout/IconVerticalSolidList"/>
    <dgm:cxn modelId="{2ADB5758-84FD-4081-905D-56601497C530}" srcId="{B7413E6B-68DB-4A31-BBF8-C1F788AA271C}" destId="{C611C2F4-8131-4B2F-BFD0-24C3EBB50046}" srcOrd="3" destOrd="0" parTransId="{D60E7915-64A4-4C7D-8073-EC3573076D48}" sibTransId="{A8E55E7E-8CF4-4525-BCAB-1A066F6E99E4}"/>
    <dgm:cxn modelId="{1526948D-9182-49B4-A5A7-5C84D7D19EE1}" srcId="{B7413E6B-68DB-4A31-BBF8-C1F788AA271C}" destId="{534BB8BD-886E-4E36-9330-E5D52E779926}" srcOrd="0" destOrd="0" parTransId="{1303FC1F-3857-4A81-A3D1-970D46A0980C}" sibTransId="{0B528266-688B-421B-8896-518805D36BAF}"/>
    <dgm:cxn modelId="{54BAB08D-AF1E-498D-A6E7-6EEAB9170CD2}" type="presOf" srcId="{8976D74B-8DF9-44A9-99E7-3009233864E1}" destId="{7B76CBD6-C83C-4DEA-972A-4D07F1840C26}" srcOrd="0" destOrd="0" presId="urn:microsoft.com/office/officeart/2018/2/layout/IconVerticalSolidList"/>
    <dgm:cxn modelId="{B8B1F59B-E725-4F29-8404-1EE08941BEFA}" type="presOf" srcId="{C611C2F4-8131-4B2F-BFD0-24C3EBB50046}" destId="{519776A3-C606-47D2-AD03-03E88DC3E98C}" srcOrd="0" destOrd="0" presId="urn:microsoft.com/office/officeart/2018/2/layout/IconVerticalSolidList"/>
    <dgm:cxn modelId="{63C2C39D-797F-4B74-A9A5-9E99F44B1836}" type="presOf" srcId="{B7413E6B-68DB-4A31-BBF8-C1F788AA271C}" destId="{0967FFAD-CEB3-4B4F-B0AA-EEB4DA1BE265}" srcOrd="0" destOrd="0" presId="urn:microsoft.com/office/officeart/2018/2/layout/IconVerticalSolidList"/>
    <dgm:cxn modelId="{34611CB1-A241-4790-A63B-5CAE9F150778}" srcId="{B7413E6B-68DB-4A31-BBF8-C1F788AA271C}" destId="{8976D74B-8DF9-44A9-99E7-3009233864E1}" srcOrd="2" destOrd="0" parTransId="{BDE56532-AB64-43C9-8191-387B9D206AD2}" sibTransId="{195D6243-4992-476F-ADB9-7C1C72692048}"/>
    <dgm:cxn modelId="{5D87F64A-8B6D-455D-B94E-5E608AF91728}" type="presParOf" srcId="{0967FFAD-CEB3-4B4F-B0AA-EEB4DA1BE265}" destId="{53CB2960-9986-4271-8884-013F7699F00D}" srcOrd="0" destOrd="0" presId="urn:microsoft.com/office/officeart/2018/2/layout/IconVerticalSolidList"/>
    <dgm:cxn modelId="{128ECF17-F2CC-453A-B00E-95B1EA0D4BCE}" type="presParOf" srcId="{53CB2960-9986-4271-8884-013F7699F00D}" destId="{82D86E04-76F1-47C0-B104-E9D19625F0BA}" srcOrd="0" destOrd="0" presId="urn:microsoft.com/office/officeart/2018/2/layout/IconVerticalSolidList"/>
    <dgm:cxn modelId="{639526C0-39B1-47F6-BE34-D575BFE1D6CB}" type="presParOf" srcId="{53CB2960-9986-4271-8884-013F7699F00D}" destId="{92A83A70-09CF-4150-A219-5C47AE9654C6}" srcOrd="1" destOrd="0" presId="urn:microsoft.com/office/officeart/2018/2/layout/IconVerticalSolidList"/>
    <dgm:cxn modelId="{1E0A6C6C-6BB9-457C-A43A-8CA603313BE9}" type="presParOf" srcId="{53CB2960-9986-4271-8884-013F7699F00D}" destId="{9324B2DB-E6C0-4A85-AD00-D807725EEBC9}" srcOrd="2" destOrd="0" presId="urn:microsoft.com/office/officeart/2018/2/layout/IconVerticalSolidList"/>
    <dgm:cxn modelId="{62BACA5A-1F49-461C-8762-E1EA2C7B8D66}" type="presParOf" srcId="{53CB2960-9986-4271-8884-013F7699F00D}" destId="{0AE89809-1EAD-4ED9-87B5-0DFB8CC2D787}" srcOrd="3" destOrd="0" presId="urn:microsoft.com/office/officeart/2018/2/layout/IconVerticalSolidList"/>
    <dgm:cxn modelId="{735FF09F-794C-49D7-816D-69431BEA0244}" type="presParOf" srcId="{0967FFAD-CEB3-4B4F-B0AA-EEB4DA1BE265}" destId="{42AF1035-BAA3-4352-9243-397A9E564522}" srcOrd="1" destOrd="0" presId="urn:microsoft.com/office/officeart/2018/2/layout/IconVerticalSolidList"/>
    <dgm:cxn modelId="{3D41131A-AC50-4CD4-9FC0-23CF6CC2C89B}" type="presParOf" srcId="{0967FFAD-CEB3-4B4F-B0AA-EEB4DA1BE265}" destId="{0E98FBF9-152A-4AEA-AB84-411B3E9314A0}" srcOrd="2" destOrd="0" presId="urn:microsoft.com/office/officeart/2018/2/layout/IconVerticalSolidList"/>
    <dgm:cxn modelId="{219D4F31-6863-4E4E-8FDA-B1A8252CE4F0}" type="presParOf" srcId="{0E98FBF9-152A-4AEA-AB84-411B3E9314A0}" destId="{3D63465B-2146-4643-8DB2-57919B01EFD3}" srcOrd="0" destOrd="0" presId="urn:microsoft.com/office/officeart/2018/2/layout/IconVerticalSolidList"/>
    <dgm:cxn modelId="{B72B49A4-64D3-4033-9692-EE5A53AAC221}" type="presParOf" srcId="{0E98FBF9-152A-4AEA-AB84-411B3E9314A0}" destId="{3D4075AF-0A6B-4323-97A3-B8761D60C3BE}" srcOrd="1" destOrd="0" presId="urn:microsoft.com/office/officeart/2018/2/layout/IconVerticalSolidList"/>
    <dgm:cxn modelId="{6D91D389-22C5-4D9D-B650-44A5CC9EC25D}" type="presParOf" srcId="{0E98FBF9-152A-4AEA-AB84-411B3E9314A0}" destId="{54B748B3-22E4-48FD-BE79-0EFADABBA1F0}" srcOrd="2" destOrd="0" presId="urn:microsoft.com/office/officeart/2018/2/layout/IconVerticalSolidList"/>
    <dgm:cxn modelId="{243872CC-6A37-455D-8430-1954BA6D98CB}" type="presParOf" srcId="{0E98FBF9-152A-4AEA-AB84-411B3E9314A0}" destId="{1C5B1F57-A801-4A58-BD46-9532953B5865}" srcOrd="3" destOrd="0" presId="urn:microsoft.com/office/officeart/2018/2/layout/IconVerticalSolidList"/>
    <dgm:cxn modelId="{95E62279-2E3B-4FD1-A1E8-ABE202D9003A}" type="presParOf" srcId="{0967FFAD-CEB3-4B4F-B0AA-EEB4DA1BE265}" destId="{9D372C87-1E92-4411-BFFF-C104706A5213}" srcOrd="3" destOrd="0" presId="urn:microsoft.com/office/officeart/2018/2/layout/IconVerticalSolidList"/>
    <dgm:cxn modelId="{12F38CB8-D174-4496-A88A-5661F01FF0ED}" type="presParOf" srcId="{0967FFAD-CEB3-4B4F-B0AA-EEB4DA1BE265}" destId="{1F56C1E8-6BE8-462B-8492-1F3A5A8DA031}" srcOrd="4" destOrd="0" presId="urn:microsoft.com/office/officeart/2018/2/layout/IconVerticalSolidList"/>
    <dgm:cxn modelId="{AAFF2F7B-1D09-415F-9261-0E4828CAF92A}" type="presParOf" srcId="{1F56C1E8-6BE8-462B-8492-1F3A5A8DA031}" destId="{50A73559-1B01-4BDB-8147-2FD12C89AC94}" srcOrd="0" destOrd="0" presId="urn:microsoft.com/office/officeart/2018/2/layout/IconVerticalSolidList"/>
    <dgm:cxn modelId="{0365044D-5A4A-4459-B365-CA52A5552EEB}" type="presParOf" srcId="{1F56C1E8-6BE8-462B-8492-1F3A5A8DA031}" destId="{A9B00C94-0751-4A4C-80A7-697BCA0E9A2D}" srcOrd="1" destOrd="0" presId="urn:microsoft.com/office/officeart/2018/2/layout/IconVerticalSolidList"/>
    <dgm:cxn modelId="{07262A02-F490-4D1A-8D30-57CAB83D9CD7}" type="presParOf" srcId="{1F56C1E8-6BE8-462B-8492-1F3A5A8DA031}" destId="{5341A7FE-B522-4DAB-850D-EBA2C7911824}" srcOrd="2" destOrd="0" presId="urn:microsoft.com/office/officeart/2018/2/layout/IconVerticalSolidList"/>
    <dgm:cxn modelId="{01175E32-57F4-4328-8E8F-A5A346CC8666}" type="presParOf" srcId="{1F56C1E8-6BE8-462B-8492-1F3A5A8DA031}" destId="{7B76CBD6-C83C-4DEA-972A-4D07F1840C26}" srcOrd="3" destOrd="0" presId="urn:microsoft.com/office/officeart/2018/2/layout/IconVerticalSolidList"/>
    <dgm:cxn modelId="{687CDDF7-00AA-4B35-A5F5-637D7033CB61}" type="presParOf" srcId="{0967FFAD-CEB3-4B4F-B0AA-EEB4DA1BE265}" destId="{3BC2EB48-B912-4962-A1E3-9205D322F623}" srcOrd="5" destOrd="0" presId="urn:microsoft.com/office/officeart/2018/2/layout/IconVerticalSolidList"/>
    <dgm:cxn modelId="{4B2796FB-C509-4D5E-8F22-2AA64C239296}" type="presParOf" srcId="{0967FFAD-CEB3-4B4F-B0AA-EEB4DA1BE265}" destId="{0CA62BD8-3B7E-4A72-B4BF-A041A7720662}" srcOrd="6" destOrd="0" presId="urn:microsoft.com/office/officeart/2018/2/layout/IconVerticalSolidList"/>
    <dgm:cxn modelId="{3E6D461B-CEA7-4C66-9EBC-79FEBF39099C}" type="presParOf" srcId="{0CA62BD8-3B7E-4A72-B4BF-A041A7720662}" destId="{59C7248D-0CFC-4A8A-B138-450C47CE147E}" srcOrd="0" destOrd="0" presId="urn:microsoft.com/office/officeart/2018/2/layout/IconVerticalSolidList"/>
    <dgm:cxn modelId="{F63AE65C-D252-4D69-A6A7-BEFEE1515FA8}" type="presParOf" srcId="{0CA62BD8-3B7E-4A72-B4BF-A041A7720662}" destId="{9CE08963-EAF7-40C6-8971-48A0BFA5281D}" srcOrd="1" destOrd="0" presId="urn:microsoft.com/office/officeart/2018/2/layout/IconVerticalSolidList"/>
    <dgm:cxn modelId="{CA1098BE-1475-415F-B82D-16FE3D54207F}" type="presParOf" srcId="{0CA62BD8-3B7E-4A72-B4BF-A041A7720662}" destId="{701DB881-4643-4D28-AA7B-811BE1735EF5}" srcOrd="2" destOrd="0" presId="urn:microsoft.com/office/officeart/2018/2/layout/IconVerticalSolidList"/>
    <dgm:cxn modelId="{0E16A68D-6448-41AE-8EC8-E8D443F32B51}" type="presParOf" srcId="{0CA62BD8-3B7E-4A72-B4BF-A041A7720662}" destId="{519776A3-C606-47D2-AD03-03E88DC3E9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6846D-0F52-4DB6-859F-AEE7567AECE9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91B08D-CEF0-4F68-B729-E38A25EEAD3D}">
      <dgm:prSet/>
      <dgm:spPr/>
      <dgm:t>
        <a:bodyPr/>
        <a:lstStyle/>
        <a:p>
          <a:r>
            <a:rPr lang="en-US"/>
            <a:t>Aplikasi Metode Formal pada Rekayasa Perangkat Lunak</a:t>
          </a:r>
        </a:p>
      </dgm:t>
    </dgm:pt>
    <dgm:pt modelId="{F553B7D1-2AA8-47D1-9DEC-E6829C7C93CA}" type="parTrans" cxnId="{AE2D4685-2577-41F5-9119-14CDF28FA591}">
      <dgm:prSet/>
      <dgm:spPr/>
      <dgm:t>
        <a:bodyPr/>
        <a:lstStyle/>
        <a:p>
          <a:endParaRPr lang="en-US"/>
        </a:p>
      </dgm:t>
    </dgm:pt>
    <dgm:pt modelId="{7B29880D-B82A-4F08-9562-7F4373D1D9D5}" type="sibTrans" cxnId="{AE2D4685-2577-41F5-9119-14CDF28FA591}">
      <dgm:prSet/>
      <dgm:spPr/>
      <dgm:t>
        <a:bodyPr/>
        <a:lstStyle/>
        <a:p>
          <a:endParaRPr lang="en-US"/>
        </a:p>
      </dgm:t>
    </dgm:pt>
    <dgm:pt modelId="{16696413-4F7C-4619-9390-5E210D48E90E}">
      <dgm:prSet/>
      <dgm:spPr/>
      <dgm:t>
        <a:bodyPr/>
        <a:lstStyle/>
        <a:p>
          <a:r>
            <a:rPr lang="en-US"/>
            <a:t>Business Process Reengineering </a:t>
          </a:r>
        </a:p>
      </dgm:t>
    </dgm:pt>
    <dgm:pt modelId="{DE63319B-ED8B-43AD-A2CE-BA97F63E6EE2}" type="parTrans" cxnId="{2B0281B6-9665-424F-B258-EC32ABB6FC19}">
      <dgm:prSet/>
      <dgm:spPr/>
      <dgm:t>
        <a:bodyPr/>
        <a:lstStyle/>
        <a:p>
          <a:endParaRPr lang="en-US"/>
        </a:p>
      </dgm:t>
    </dgm:pt>
    <dgm:pt modelId="{A6DF5B0D-D9DB-4B0B-BA8E-81E89A461FBA}" type="sibTrans" cxnId="{2B0281B6-9665-424F-B258-EC32ABB6FC19}">
      <dgm:prSet/>
      <dgm:spPr/>
      <dgm:t>
        <a:bodyPr/>
        <a:lstStyle/>
        <a:p>
          <a:endParaRPr lang="en-US"/>
        </a:p>
      </dgm:t>
    </dgm:pt>
    <dgm:pt modelId="{090C8D17-E757-449F-94E3-397F731D3189}">
      <dgm:prSet/>
      <dgm:spPr/>
      <dgm:t>
        <a:bodyPr/>
        <a:lstStyle/>
        <a:p>
          <a:r>
            <a:rPr lang="en-US"/>
            <a:t>Aplikasi Sistem Cerdas untuk Masalah Nyata</a:t>
          </a:r>
        </a:p>
      </dgm:t>
    </dgm:pt>
    <dgm:pt modelId="{F64AA756-99C1-47F2-8B68-CB8BFD474F27}" type="parTrans" cxnId="{E2AB6DB2-4D79-4EF7-85CC-F8FB172279AE}">
      <dgm:prSet/>
      <dgm:spPr/>
      <dgm:t>
        <a:bodyPr/>
        <a:lstStyle/>
        <a:p>
          <a:endParaRPr lang="en-US"/>
        </a:p>
      </dgm:t>
    </dgm:pt>
    <dgm:pt modelId="{4F9366BB-BB5B-47D3-B371-FF96DA3610EB}" type="sibTrans" cxnId="{E2AB6DB2-4D79-4EF7-85CC-F8FB172279AE}">
      <dgm:prSet/>
      <dgm:spPr/>
      <dgm:t>
        <a:bodyPr/>
        <a:lstStyle/>
        <a:p>
          <a:endParaRPr lang="en-US"/>
        </a:p>
      </dgm:t>
    </dgm:pt>
    <dgm:pt modelId="{CAAA6D63-0163-4F18-9437-8FE520159108}">
      <dgm:prSet/>
      <dgm:spPr/>
      <dgm:t>
        <a:bodyPr/>
        <a:lstStyle/>
        <a:p>
          <a:r>
            <a:rPr lang="en-US"/>
            <a:t>Enterprise resource planning</a:t>
          </a:r>
        </a:p>
      </dgm:t>
    </dgm:pt>
    <dgm:pt modelId="{03941EBA-7973-4142-B0B8-3E2F8A22EA5E}" type="parTrans" cxnId="{F2FBFFCF-383B-4963-9C29-1DE192AB0892}">
      <dgm:prSet/>
      <dgm:spPr/>
      <dgm:t>
        <a:bodyPr/>
        <a:lstStyle/>
        <a:p>
          <a:endParaRPr lang="en-US"/>
        </a:p>
      </dgm:t>
    </dgm:pt>
    <dgm:pt modelId="{6EE53B48-E235-49EF-B9C6-09BB7AFB1D17}" type="sibTrans" cxnId="{F2FBFFCF-383B-4963-9C29-1DE192AB0892}">
      <dgm:prSet/>
      <dgm:spPr/>
      <dgm:t>
        <a:bodyPr/>
        <a:lstStyle/>
        <a:p>
          <a:endParaRPr lang="en-US"/>
        </a:p>
      </dgm:t>
    </dgm:pt>
    <dgm:pt modelId="{C5DBB0E3-B5DE-488F-AF2D-7E02E3381363}">
      <dgm:prSet/>
      <dgm:spPr/>
      <dgm:t>
        <a:bodyPr/>
        <a:lstStyle/>
        <a:p>
          <a:r>
            <a:rPr lang="en-US"/>
            <a:t>Robotic &amp; microcontroller</a:t>
          </a:r>
        </a:p>
      </dgm:t>
    </dgm:pt>
    <dgm:pt modelId="{DB4BAAD1-88FF-4A1A-BC3E-D12FAC517234}" type="parTrans" cxnId="{F622E6DB-107A-43D6-88EC-CFEF2DF94B9E}">
      <dgm:prSet/>
      <dgm:spPr/>
      <dgm:t>
        <a:bodyPr/>
        <a:lstStyle/>
        <a:p>
          <a:endParaRPr lang="en-US"/>
        </a:p>
      </dgm:t>
    </dgm:pt>
    <dgm:pt modelId="{BF2AC768-7D78-4C92-8CFA-1332D05817CD}" type="sibTrans" cxnId="{F622E6DB-107A-43D6-88EC-CFEF2DF94B9E}">
      <dgm:prSet/>
      <dgm:spPr/>
      <dgm:t>
        <a:bodyPr/>
        <a:lstStyle/>
        <a:p>
          <a:endParaRPr lang="en-US"/>
        </a:p>
      </dgm:t>
    </dgm:pt>
    <dgm:pt modelId="{6D1295D9-ADD9-4E61-A973-DB8FF12AA8E2}">
      <dgm:prSet/>
      <dgm:spPr/>
      <dgm:t>
        <a:bodyPr/>
        <a:lstStyle/>
        <a:p>
          <a:r>
            <a:rPr lang="en-US"/>
            <a:t>Application Integration</a:t>
          </a:r>
        </a:p>
      </dgm:t>
    </dgm:pt>
    <dgm:pt modelId="{CAD45EDC-76A7-45F7-99DA-F436AA860F7C}" type="parTrans" cxnId="{FE34E4F9-E1B0-4A48-8D04-6665FC8C6E45}">
      <dgm:prSet/>
      <dgm:spPr/>
      <dgm:t>
        <a:bodyPr/>
        <a:lstStyle/>
        <a:p>
          <a:endParaRPr lang="en-US"/>
        </a:p>
      </dgm:t>
    </dgm:pt>
    <dgm:pt modelId="{20432D6B-E4B6-4532-8734-A8ABC8C7EB3A}" type="sibTrans" cxnId="{FE34E4F9-E1B0-4A48-8D04-6665FC8C6E45}">
      <dgm:prSet/>
      <dgm:spPr/>
      <dgm:t>
        <a:bodyPr/>
        <a:lstStyle/>
        <a:p>
          <a:endParaRPr lang="en-US"/>
        </a:p>
      </dgm:t>
    </dgm:pt>
    <dgm:pt modelId="{7D40F7D2-1EC4-4242-83E3-38F5B6B81724}" type="pres">
      <dgm:prSet presAssocID="{46F6846D-0F52-4DB6-859F-AEE7567AECE9}" presName="linear" presStyleCnt="0">
        <dgm:presLayoutVars>
          <dgm:animLvl val="lvl"/>
          <dgm:resizeHandles val="exact"/>
        </dgm:presLayoutVars>
      </dgm:prSet>
      <dgm:spPr/>
    </dgm:pt>
    <dgm:pt modelId="{24064683-63F2-4502-AC63-13C1AFAFE55E}" type="pres">
      <dgm:prSet presAssocID="{4091B08D-CEF0-4F68-B729-E38A25EEAD3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86695E7-FCF1-4000-9833-4D1E8468E247}" type="pres">
      <dgm:prSet presAssocID="{7B29880D-B82A-4F08-9562-7F4373D1D9D5}" presName="spacer" presStyleCnt="0"/>
      <dgm:spPr/>
    </dgm:pt>
    <dgm:pt modelId="{A057FC01-E405-45EA-96DB-D9E590E8E7C5}" type="pres">
      <dgm:prSet presAssocID="{16696413-4F7C-4619-9390-5E210D48E90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D2E7E8F-5DA0-4584-9040-A119860BA7A4}" type="pres">
      <dgm:prSet presAssocID="{A6DF5B0D-D9DB-4B0B-BA8E-81E89A461FBA}" presName="spacer" presStyleCnt="0"/>
      <dgm:spPr/>
    </dgm:pt>
    <dgm:pt modelId="{411F8913-369C-4A19-8F86-264B29C65541}" type="pres">
      <dgm:prSet presAssocID="{090C8D17-E757-449F-94E3-397F731D318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C2BCC74-9A92-4110-AF6F-871C9691EAEF}" type="pres">
      <dgm:prSet presAssocID="{4F9366BB-BB5B-47D3-B371-FF96DA3610EB}" presName="spacer" presStyleCnt="0"/>
      <dgm:spPr/>
    </dgm:pt>
    <dgm:pt modelId="{AC9C7D48-86D4-447D-A9FB-9EE72637A30E}" type="pres">
      <dgm:prSet presAssocID="{CAAA6D63-0163-4F18-9437-8FE5201591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A2B44B8-1F23-46A8-9F28-19ADDAA369E2}" type="pres">
      <dgm:prSet presAssocID="{6EE53B48-E235-49EF-B9C6-09BB7AFB1D17}" presName="spacer" presStyleCnt="0"/>
      <dgm:spPr/>
    </dgm:pt>
    <dgm:pt modelId="{95D2EC2A-A436-44CE-B0FA-44E5731C3B7F}" type="pres">
      <dgm:prSet presAssocID="{C5DBB0E3-B5DE-488F-AF2D-7E02E338136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ED7F9C5-5A5B-4BA3-979C-98F349A2857A}" type="pres">
      <dgm:prSet presAssocID="{BF2AC768-7D78-4C92-8CFA-1332D05817CD}" presName="spacer" presStyleCnt="0"/>
      <dgm:spPr/>
    </dgm:pt>
    <dgm:pt modelId="{C34B2F49-9221-4283-83A7-5DB5BD1EEE2F}" type="pres">
      <dgm:prSet presAssocID="{6D1295D9-ADD9-4E61-A973-DB8FF12AA8E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C1D6114-16CB-4856-A079-B9F6CB1E7F43}" type="presOf" srcId="{CAAA6D63-0163-4F18-9437-8FE520159108}" destId="{AC9C7D48-86D4-447D-A9FB-9EE72637A30E}" srcOrd="0" destOrd="0" presId="urn:microsoft.com/office/officeart/2005/8/layout/vList2"/>
    <dgm:cxn modelId="{00573437-AC09-4580-9BA5-AD156CE6FCD5}" type="presOf" srcId="{6D1295D9-ADD9-4E61-A973-DB8FF12AA8E2}" destId="{C34B2F49-9221-4283-83A7-5DB5BD1EEE2F}" srcOrd="0" destOrd="0" presId="urn:microsoft.com/office/officeart/2005/8/layout/vList2"/>
    <dgm:cxn modelId="{315B455B-5E04-45A5-B3AA-0B5E90183590}" type="presOf" srcId="{16696413-4F7C-4619-9390-5E210D48E90E}" destId="{A057FC01-E405-45EA-96DB-D9E590E8E7C5}" srcOrd="0" destOrd="0" presId="urn:microsoft.com/office/officeart/2005/8/layout/vList2"/>
    <dgm:cxn modelId="{E6E38A4B-3B2C-42AF-93FA-DA09D73C6D32}" type="presOf" srcId="{4091B08D-CEF0-4F68-B729-E38A25EEAD3D}" destId="{24064683-63F2-4502-AC63-13C1AFAFE55E}" srcOrd="0" destOrd="0" presId="urn:microsoft.com/office/officeart/2005/8/layout/vList2"/>
    <dgm:cxn modelId="{AE2D4685-2577-41F5-9119-14CDF28FA591}" srcId="{46F6846D-0F52-4DB6-859F-AEE7567AECE9}" destId="{4091B08D-CEF0-4F68-B729-E38A25EEAD3D}" srcOrd="0" destOrd="0" parTransId="{F553B7D1-2AA8-47D1-9DEC-E6829C7C93CA}" sibTransId="{7B29880D-B82A-4F08-9562-7F4373D1D9D5}"/>
    <dgm:cxn modelId="{E2AB6DB2-4D79-4EF7-85CC-F8FB172279AE}" srcId="{46F6846D-0F52-4DB6-859F-AEE7567AECE9}" destId="{090C8D17-E757-449F-94E3-397F731D3189}" srcOrd="2" destOrd="0" parTransId="{F64AA756-99C1-47F2-8B68-CB8BFD474F27}" sibTransId="{4F9366BB-BB5B-47D3-B371-FF96DA3610EB}"/>
    <dgm:cxn modelId="{2B0281B6-9665-424F-B258-EC32ABB6FC19}" srcId="{46F6846D-0F52-4DB6-859F-AEE7567AECE9}" destId="{16696413-4F7C-4619-9390-5E210D48E90E}" srcOrd="1" destOrd="0" parTransId="{DE63319B-ED8B-43AD-A2CE-BA97F63E6EE2}" sibTransId="{A6DF5B0D-D9DB-4B0B-BA8E-81E89A461FBA}"/>
    <dgm:cxn modelId="{F2FBFFCF-383B-4963-9C29-1DE192AB0892}" srcId="{46F6846D-0F52-4DB6-859F-AEE7567AECE9}" destId="{CAAA6D63-0163-4F18-9437-8FE520159108}" srcOrd="3" destOrd="0" parTransId="{03941EBA-7973-4142-B0B8-3E2F8A22EA5E}" sibTransId="{6EE53B48-E235-49EF-B9C6-09BB7AFB1D17}"/>
    <dgm:cxn modelId="{1EC78AD8-EBF5-4EC8-9FBE-188DB8D1C025}" type="presOf" srcId="{090C8D17-E757-449F-94E3-397F731D3189}" destId="{411F8913-369C-4A19-8F86-264B29C65541}" srcOrd="0" destOrd="0" presId="urn:microsoft.com/office/officeart/2005/8/layout/vList2"/>
    <dgm:cxn modelId="{F622E6DB-107A-43D6-88EC-CFEF2DF94B9E}" srcId="{46F6846D-0F52-4DB6-859F-AEE7567AECE9}" destId="{C5DBB0E3-B5DE-488F-AF2D-7E02E3381363}" srcOrd="4" destOrd="0" parTransId="{DB4BAAD1-88FF-4A1A-BC3E-D12FAC517234}" sibTransId="{BF2AC768-7D78-4C92-8CFA-1332D05817CD}"/>
    <dgm:cxn modelId="{4436A6E7-8F1E-422F-B82E-4E5403723C5D}" type="presOf" srcId="{46F6846D-0F52-4DB6-859F-AEE7567AECE9}" destId="{7D40F7D2-1EC4-4242-83E3-38F5B6B81724}" srcOrd="0" destOrd="0" presId="urn:microsoft.com/office/officeart/2005/8/layout/vList2"/>
    <dgm:cxn modelId="{D19279EA-70A4-427B-B0CE-8D9A4B2DD14B}" type="presOf" srcId="{C5DBB0E3-B5DE-488F-AF2D-7E02E3381363}" destId="{95D2EC2A-A436-44CE-B0FA-44E5731C3B7F}" srcOrd="0" destOrd="0" presId="urn:microsoft.com/office/officeart/2005/8/layout/vList2"/>
    <dgm:cxn modelId="{FE34E4F9-E1B0-4A48-8D04-6665FC8C6E45}" srcId="{46F6846D-0F52-4DB6-859F-AEE7567AECE9}" destId="{6D1295D9-ADD9-4E61-A973-DB8FF12AA8E2}" srcOrd="5" destOrd="0" parTransId="{CAD45EDC-76A7-45F7-99DA-F436AA860F7C}" sibTransId="{20432D6B-E4B6-4532-8734-A8ABC8C7EB3A}"/>
    <dgm:cxn modelId="{C1A7AC77-5FEA-45E1-A73F-B6083D5EA49D}" type="presParOf" srcId="{7D40F7D2-1EC4-4242-83E3-38F5B6B81724}" destId="{24064683-63F2-4502-AC63-13C1AFAFE55E}" srcOrd="0" destOrd="0" presId="urn:microsoft.com/office/officeart/2005/8/layout/vList2"/>
    <dgm:cxn modelId="{A44EC31D-89D4-4E5F-A67D-96DC4E0DDC15}" type="presParOf" srcId="{7D40F7D2-1EC4-4242-83E3-38F5B6B81724}" destId="{386695E7-FCF1-4000-9833-4D1E8468E247}" srcOrd="1" destOrd="0" presId="urn:microsoft.com/office/officeart/2005/8/layout/vList2"/>
    <dgm:cxn modelId="{0A630FCC-906A-4532-B5B2-1C6098A198F2}" type="presParOf" srcId="{7D40F7D2-1EC4-4242-83E3-38F5B6B81724}" destId="{A057FC01-E405-45EA-96DB-D9E590E8E7C5}" srcOrd="2" destOrd="0" presId="urn:microsoft.com/office/officeart/2005/8/layout/vList2"/>
    <dgm:cxn modelId="{010A179B-4D13-45EB-B7A4-37F300334C4B}" type="presParOf" srcId="{7D40F7D2-1EC4-4242-83E3-38F5B6B81724}" destId="{7D2E7E8F-5DA0-4584-9040-A119860BA7A4}" srcOrd="3" destOrd="0" presId="urn:microsoft.com/office/officeart/2005/8/layout/vList2"/>
    <dgm:cxn modelId="{BF78668B-FA3F-419C-941B-BD88A2911230}" type="presParOf" srcId="{7D40F7D2-1EC4-4242-83E3-38F5B6B81724}" destId="{411F8913-369C-4A19-8F86-264B29C65541}" srcOrd="4" destOrd="0" presId="urn:microsoft.com/office/officeart/2005/8/layout/vList2"/>
    <dgm:cxn modelId="{EDA97C70-71D6-42F2-835E-264BDA7CCE58}" type="presParOf" srcId="{7D40F7D2-1EC4-4242-83E3-38F5B6B81724}" destId="{4C2BCC74-9A92-4110-AF6F-871C9691EAEF}" srcOrd="5" destOrd="0" presId="urn:microsoft.com/office/officeart/2005/8/layout/vList2"/>
    <dgm:cxn modelId="{C5A70A0B-2D04-4C17-95B2-E9F607B9F223}" type="presParOf" srcId="{7D40F7D2-1EC4-4242-83E3-38F5B6B81724}" destId="{AC9C7D48-86D4-447D-A9FB-9EE72637A30E}" srcOrd="6" destOrd="0" presId="urn:microsoft.com/office/officeart/2005/8/layout/vList2"/>
    <dgm:cxn modelId="{7251BC70-5B0B-4EF5-B9A5-CC9124768D3F}" type="presParOf" srcId="{7D40F7D2-1EC4-4242-83E3-38F5B6B81724}" destId="{6A2B44B8-1F23-46A8-9F28-19ADDAA369E2}" srcOrd="7" destOrd="0" presId="urn:microsoft.com/office/officeart/2005/8/layout/vList2"/>
    <dgm:cxn modelId="{C4CA312D-582F-47B9-AB00-747010275A95}" type="presParOf" srcId="{7D40F7D2-1EC4-4242-83E3-38F5B6B81724}" destId="{95D2EC2A-A436-44CE-B0FA-44E5731C3B7F}" srcOrd="8" destOrd="0" presId="urn:microsoft.com/office/officeart/2005/8/layout/vList2"/>
    <dgm:cxn modelId="{A2FDD5A1-FA35-42CB-A057-8C116EC99D56}" type="presParOf" srcId="{7D40F7D2-1EC4-4242-83E3-38F5B6B81724}" destId="{4ED7F9C5-5A5B-4BA3-979C-98F349A2857A}" srcOrd="9" destOrd="0" presId="urn:microsoft.com/office/officeart/2005/8/layout/vList2"/>
    <dgm:cxn modelId="{1193FDEC-4263-4528-A30C-26938C4CA0FF}" type="presParOf" srcId="{7D40F7D2-1EC4-4242-83E3-38F5B6B81724}" destId="{C34B2F49-9221-4283-83A7-5DB5BD1EEE2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71DFE1-A173-4683-BBB8-7A5189B2BE7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9603C6-6737-451E-8E63-9193D12B8D51}">
      <dgm:prSet/>
      <dgm:spPr/>
      <dgm:t>
        <a:bodyPr/>
        <a:lstStyle/>
        <a:p>
          <a:r>
            <a:rPr lang="en-US"/>
            <a:t>Tujuan Kuliah : </a:t>
          </a:r>
        </a:p>
      </dgm:t>
    </dgm:pt>
    <dgm:pt modelId="{74A56D48-BE8D-42AA-9176-692EF0EA3215}" type="parTrans" cxnId="{1A656E4C-183F-4CD6-8D94-5B75FE228666}">
      <dgm:prSet/>
      <dgm:spPr/>
      <dgm:t>
        <a:bodyPr/>
        <a:lstStyle/>
        <a:p>
          <a:endParaRPr lang="en-US"/>
        </a:p>
      </dgm:t>
    </dgm:pt>
    <dgm:pt modelId="{79E67B0C-FF8F-44B3-ACB3-2A907E5B7091}" type="sibTrans" cxnId="{1A656E4C-183F-4CD6-8D94-5B75FE228666}">
      <dgm:prSet/>
      <dgm:spPr/>
      <dgm:t>
        <a:bodyPr/>
        <a:lstStyle/>
        <a:p>
          <a:endParaRPr lang="en-US"/>
        </a:p>
      </dgm:t>
    </dgm:pt>
    <dgm:pt modelId="{EC3B3491-9B54-4925-A3D5-FA0B7644C9AA}">
      <dgm:prSet/>
      <dgm:spPr/>
      <dgm:t>
        <a:bodyPr/>
        <a:lstStyle/>
        <a:p>
          <a:r>
            <a:rPr lang="en-US"/>
            <a:t>Mengetahui pemograman PHP</a:t>
          </a:r>
        </a:p>
      </dgm:t>
    </dgm:pt>
    <dgm:pt modelId="{1D9E4158-F6DB-4A2C-82B5-6E6D5768DEE3}" type="parTrans" cxnId="{FE9779C0-0E7E-4717-A2B0-3B6FF5F31A66}">
      <dgm:prSet/>
      <dgm:spPr/>
      <dgm:t>
        <a:bodyPr/>
        <a:lstStyle/>
        <a:p>
          <a:endParaRPr lang="en-US"/>
        </a:p>
      </dgm:t>
    </dgm:pt>
    <dgm:pt modelId="{C4FEA421-17D1-4C28-9357-0C476BD387AE}" type="sibTrans" cxnId="{FE9779C0-0E7E-4717-A2B0-3B6FF5F31A66}">
      <dgm:prSet/>
      <dgm:spPr/>
      <dgm:t>
        <a:bodyPr/>
        <a:lstStyle/>
        <a:p>
          <a:endParaRPr lang="en-US"/>
        </a:p>
      </dgm:t>
    </dgm:pt>
    <dgm:pt modelId="{8DF2DFB0-4596-4480-93C8-161205D86257}">
      <dgm:prSet/>
      <dgm:spPr/>
      <dgm:t>
        <a:bodyPr/>
        <a:lstStyle/>
        <a:p>
          <a:r>
            <a:rPr lang="en-US"/>
            <a:t>Mengetahui trend web development</a:t>
          </a:r>
        </a:p>
      </dgm:t>
    </dgm:pt>
    <dgm:pt modelId="{AA39586E-AA84-4245-AEC8-BB0065F5A7C7}" type="parTrans" cxnId="{D7AC8554-73C0-4850-A3F6-615B45AE059E}">
      <dgm:prSet/>
      <dgm:spPr/>
      <dgm:t>
        <a:bodyPr/>
        <a:lstStyle/>
        <a:p>
          <a:endParaRPr lang="en-US"/>
        </a:p>
      </dgm:t>
    </dgm:pt>
    <dgm:pt modelId="{DA2E623E-B9CC-46BC-870E-1E71A23C07EB}" type="sibTrans" cxnId="{D7AC8554-73C0-4850-A3F6-615B45AE059E}">
      <dgm:prSet/>
      <dgm:spPr/>
      <dgm:t>
        <a:bodyPr/>
        <a:lstStyle/>
        <a:p>
          <a:endParaRPr lang="en-US"/>
        </a:p>
      </dgm:t>
    </dgm:pt>
    <dgm:pt modelId="{E53590F0-5D6F-4D33-A201-868C3AFE6A4C}">
      <dgm:prSet/>
      <dgm:spPr/>
      <dgm:t>
        <a:bodyPr/>
        <a:lstStyle/>
        <a:p>
          <a:r>
            <a:rPr lang="en-US"/>
            <a:t>Pustaka : </a:t>
          </a:r>
        </a:p>
      </dgm:t>
    </dgm:pt>
    <dgm:pt modelId="{2E9603AB-2E49-4802-BAFB-7A5C27C47E77}" type="parTrans" cxnId="{7AD1322D-298F-4223-A9B6-13828F1D9A17}">
      <dgm:prSet/>
      <dgm:spPr/>
      <dgm:t>
        <a:bodyPr/>
        <a:lstStyle/>
        <a:p>
          <a:endParaRPr lang="en-US"/>
        </a:p>
      </dgm:t>
    </dgm:pt>
    <dgm:pt modelId="{1D8610AA-8F68-4E36-AE65-A947FE97939E}" type="sibTrans" cxnId="{7AD1322D-298F-4223-A9B6-13828F1D9A17}">
      <dgm:prSet/>
      <dgm:spPr/>
      <dgm:t>
        <a:bodyPr/>
        <a:lstStyle/>
        <a:p>
          <a:endParaRPr lang="en-US"/>
        </a:p>
      </dgm:t>
    </dgm:pt>
    <dgm:pt modelId="{621C5B7F-5937-4E01-B703-62CEC793D58D}">
      <dgm:prSet/>
      <dgm:spPr/>
      <dgm:t>
        <a:bodyPr/>
        <a:lstStyle/>
        <a:p>
          <a:r>
            <a:rPr lang="en-US"/>
            <a:t>Nixon, R. 2018. </a:t>
          </a:r>
          <a:r>
            <a:rPr lang="en-US" i="1"/>
            <a:t>Learning PHP, MySQL &amp; Javascript with jquery, css, html5 </a:t>
          </a:r>
          <a:r>
            <a:rPr lang="en-US"/>
            <a:t>. O-Reilly Media</a:t>
          </a:r>
        </a:p>
      </dgm:t>
    </dgm:pt>
    <dgm:pt modelId="{E20401A4-1CBC-46A3-AF18-A8A997F8FE3F}" type="parTrans" cxnId="{7B975C96-3B21-4A39-BB74-EAE9E76280C5}">
      <dgm:prSet/>
      <dgm:spPr/>
      <dgm:t>
        <a:bodyPr/>
        <a:lstStyle/>
        <a:p>
          <a:endParaRPr lang="en-US"/>
        </a:p>
      </dgm:t>
    </dgm:pt>
    <dgm:pt modelId="{D92E139E-03BE-40DA-AD7D-0B0E8F5FC00E}" type="sibTrans" cxnId="{7B975C96-3B21-4A39-BB74-EAE9E76280C5}">
      <dgm:prSet/>
      <dgm:spPr/>
      <dgm:t>
        <a:bodyPr/>
        <a:lstStyle/>
        <a:p>
          <a:endParaRPr lang="en-US"/>
        </a:p>
      </dgm:t>
    </dgm:pt>
    <dgm:pt modelId="{39D84349-9BC2-4EEB-8C44-29E8CB8C6414}">
      <dgm:prSet/>
      <dgm:spPr/>
      <dgm:t>
        <a:bodyPr/>
        <a:lstStyle/>
        <a:p>
          <a:r>
            <a:rPr lang="en-US"/>
            <a:t>Alan Forbes, 2012. The Joy of PHP: A Beginner’s Guide, CreateSpace Independent Publishing Platform</a:t>
          </a:r>
        </a:p>
      </dgm:t>
    </dgm:pt>
    <dgm:pt modelId="{5267D1E6-883F-4227-8770-8A9F7AAB1D6A}" type="parTrans" cxnId="{ED0609B3-A082-4662-B71C-C8A75FBB1A08}">
      <dgm:prSet/>
      <dgm:spPr/>
      <dgm:t>
        <a:bodyPr/>
        <a:lstStyle/>
        <a:p>
          <a:endParaRPr lang="en-US"/>
        </a:p>
      </dgm:t>
    </dgm:pt>
    <dgm:pt modelId="{3CCCB53C-B107-4447-B4E9-0CC955C210A8}" type="sibTrans" cxnId="{ED0609B3-A082-4662-B71C-C8A75FBB1A08}">
      <dgm:prSet/>
      <dgm:spPr/>
      <dgm:t>
        <a:bodyPr/>
        <a:lstStyle/>
        <a:p>
          <a:endParaRPr lang="en-US"/>
        </a:p>
      </dgm:t>
    </dgm:pt>
    <dgm:pt modelId="{F964B23C-32C5-4BAD-8071-DDE5723480A5}">
      <dgm:prSet/>
      <dgm:spPr/>
      <dgm:t>
        <a:bodyPr/>
        <a:lstStyle/>
        <a:p>
          <a:r>
            <a:rPr lang="en-US"/>
            <a:t>Marty Matthewsac. 2014. PHP and MySQL Web Development: A Beginner’s Guide 1st Edition. McGraw-Hill Education</a:t>
          </a:r>
        </a:p>
      </dgm:t>
    </dgm:pt>
    <dgm:pt modelId="{B44A64AA-51D4-48F7-960D-C77CD27908F8}" type="parTrans" cxnId="{3A2ADB6A-4BE1-4817-994F-E8D3286834F2}">
      <dgm:prSet/>
      <dgm:spPr/>
      <dgm:t>
        <a:bodyPr/>
        <a:lstStyle/>
        <a:p>
          <a:endParaRPr lang="en-US"/>
        </a:p>
      </dgm:t>
    </dgm:pt>
    <dgm:pt modelId="{84A661B4-DE3E-4DBA-B3A7-A1282D4EA89E}" type="sibTrans" cxnId="{3A2ADB6A-4BE1-4817-994F-E8D3286834F2}">
      <dgm:prSet/>
      <dgm:spPr/>
      <dgm:t>
        <a:bodyPr/>
        <a:lstStyle/>
        <a:p>
          <a:endParaRPr lang="en-US"/>
        </a:p>
      </dgm:t>
    </dgm:pt>
    <dgm:pt modelId="{256D85D3-A92D-445C-A1D2-C910A045E778}">
      <dgm:prSet/>
      <dgm:spPr/>
      <dgm:t>
        <a:bodyPr/>
        <a:lstStyle/>
        <a:p>
          <a:r>
            <a:rPr lang="en-US" dirty="0" err="1"/>
            <a:t>Evaluasi</a:t>
          </a:r>
          <a:r>
            <a:rPr lang="en-US" dirty="0"/>
            <a:t> : </a:t>
          </a:r>
          <a:r>
            <a:rPr lang="en-US" dirty="0" err="1"/>
            <a:t>Tugas:UTS:UAS</a:t>
          </a:r>
          <a:r>
            <a:rPr lang="en-US" dirty="0"/>
            <a:t> = 30:30:40</a:t>
          </a:r>
        </a:p>
      </dgm:t>
    </dgm:pt>
    <dgm:pt modelId="{9A36B54F-0060-4E09-B485-0AB8B2F6BD5B}" type="parTrans" cxnId="{AC5FB1CC-75A6-4B30-A60A-D9124B3793A4}">
      <dgm:prSet/>
      <dgm:spPr/>
      <dgm:t>
        <a:bodyPr/>
        <a:lstStyle/>
        <a:p>
          <a:endParaRPr lang="en-US"/>
        </a:p>
      </dgm:t>
    </dgm:pt>
    <dgm:pt modelId="{89F061C0-A0DC-4DDD-8ED8-4874CCB528B7}" type="sibTrans" cxnId="{AC5FB1CC-75A6-4B30-A60A-D9124B3793A4}">
      <dgm:prSet/>
      <dgm:spPr/>
      <dgm:t>
        <a:bodyPr/>
        <a:lstStyle/>
        <a:p>
          <a:endParaRPr lang="en-US"/>
        </a:p>
      </dgm:t>
    </dgm:pt>
    <dgm:pt modelId="{9E140F98-7467-4C33-B6A7-9CE021D1F410}">
      <dgm:prSet/>
      <dgm:spPr/>
      <dgm:t>
        <a:bodyPr/>
        <a:lstStyle/>
        <a:p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ada</a:t>
          </a:r>
          <a:r>
            <a:rPr lang="en-US" dirty="0"/>
            <a:t> </a:t>
          </a:r>
          <a:r>
            <a:rPr lang="en-US" dirty="0" err="1"/>
            <a:t>ujian</a:t>
          </a:r>
          <a:r>
            <a:rPr lang="en-US" dirty="0"/>
            <a:t> </a:t>
          </a:r>
          <a:r>
            <a:rPr lang="en-US" dirty="0" err="1"/>
            <a:t>susulan</a:t>
          </a:r>
          <a:endParaRPr lang="en-US" dirty="0"/>
        </a:p>
      </dgm:t>
    </dgm:pt>
    <dgm:pt modelId="{8EE2047C-7A81-49C8-9699-65B3B323E619}" type="parTrans" cxnId="{FB22D4B7-AA72-46FE-A4F1-A10AEDFE5F12}">
      <dgm:prSet/>
      <dgm:spPr/>
      <dgm:t>
        <a:bodyPr/>
        <a:lstStyle/>
        <a:p>
          <a:endParaRPr lang="id-ID"/>
        </a:p>
      </dgm:t>
    </dgm:pt>
    <dgm:pt modelId="{9EE61A08-F57E-4392-8996-7ADC08D01123}" type="sibTrans" cxnId="{FB22D4B7-AA72-46FE-A4F1-A10AEDFE5F12}">
      <dgm:prSet/>
      <dgm:spPr/>
      <dgm:t>
        <a:bodyPr/>
        <a:lstStyle/>
        <a:p>
          <a:endParaRPr lang="id-ID"/>
        </a:p>
      </dgm:t>
    </dgm:pt>
    <dgm:pt modelId="{AA7FCF70-CF27-4EB3-B523-E74D48614F25}" type="pres">
      <dgm:prSet presAssocID="{D371DFE1-A173-4683-BBB8-7A5189B2BE74}" presName="linear" presStyleCnt="0">
        <dgm:presLayoutVars>
          <dgm:dir/>
          <dgm:animLvl val="lvl"/>
          <dgm:resizeHandles val="exact"/>
        </dgm:presLayoutVars>
      </dgm:prSet>
      <dgm:spPr/>
    </dgm:pt>
    <dgm:pt modelId="{353E7A7B-FAC8-4E83-B927-A87B1D4EF15E}" type="pres">
      <dgm:prSet presAssocID="{CD9603C6-6737-451E-8E63-9193D12B8D51}" presName="parentLin" presStyleCnt="0"/>
      <dgm:spPr/>
    </dgm:pt>
    <dgm:pt modelId="{535B928E-FF2D-4688-96E3-76A0B9076230}" type="pres">
      <dgm:prSet presAssocID="{CD9603C6-6737-451E-8E63-9193D12B8D51}" presName="parentLeftMargin" presStyleLbl="node1" presStyleIdx="0" presStyleCnt="4"/>
      <dgm:spPr/>
    </dgm:pt>
    <dgm:pt modelId="{B0E8FA1C-EC13-411E-9890-4913AB586578}" type="pres">
      <dgm:prSet presAssocID="{CD9603C6-6737-451E-8E63-9193D12B8D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8CA553-C944-40B2-B39E-15D5D5B8ABFF}" type="pres">
      <dgm:prSet presAssocID="{CD9603C6-6737-451E-8E63-9193D12B8D51}" presName="negativeSpace" presStyleCnt="0"/>
      <dgm:spPr/>
    </dgm:pt>
    <dgm:pt modelId="{F8E9A95F-67D2-454F-A8B6-94601B04DF9E}" type="pres">
      <dgm:prSet presAssocID="{CD9603C6-6737-451E-8E63-9193D12B8D51}" presName="childText" presStyleLbl="conFgAcc1" presStyleIdx="0" presStyleCnt="4">
        <dgm:presLayoutVars>
          <dgm:bulletEnabled val="1"/>
        </dgm:presLayoutVars>
      </dgm:prSet>
      <dgm:spPr/>
    </dgm:pt>
    <dgm:pt modelId="{0B5A83BD-5EE2-4DB3-8DFD-7D0486DDC5E2}" type="pres">
      <dgm:prSet presAssocID="{79E67B0C-FF8F-44B3-ACB3-2A907E5B7091}" presName="spaceBetweenRectangles" presStyleCnt="0"/>
      <dgm:spPr/>
    </dgm:pt>
    <dgm:pt modelId="{4A177B84-4C79-41AF-A691-D39CC60ED0AC}" type="pres">
      <dgm:prSet presAssocID="{E53590F0-5D6F-4D33-A201-868C3AFE6A4C}" presName="parentLin" presStyleCnt="0"/>
      <dgm:spPr/>
    </dgm:pt>
    <dgm:pt modelId="{B427D56E-8378-4CE2-A2F3-A3E819ED211F}" type="pres">
      <dgm:prSet presAssocID="{E53590F0-5D6F-4D33-A201-868C3AFE6A4C}" presName="parentLeftMargin" presStyleLbl="node1" presStyleIdx="0" presStyleCnt="4"/>
      <dgm:spPr/>
    </dgm:pt>
    <dgm:pt modelId="{4276B892-DA49-4CE0-8C79-4A1C0249D101}" type="pres">
      <dgm:prSet presAssocID="{E53590F0-5D6F-4D33-A201-868C3AFE6A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6ADD1A-94FC-40E5-B332-64EC62B5FFE9}" type="pres">
      <dgm:prSet presAssocID="{E53590F0-5D6F-4D33-A201-868C3AFE6A4C}" presName="negativeSpace" presStyleCnt="0"/>
      <dgm:spPr/>
    </dgm:pt>
    <dgm:pt modelId="{5A06F09C-988B-4E5C-870E-C1C76D702E92}" type="pres">
      <dgm:prSet presAssocID="{E53590F0-5D6F-4D33-A201-868C3AFE6A4C}" presName="childText" presStyleLbl="conFgAcc1" presStyleIdx="1" presStyleCnt="4">
        <dgm:presLayoutVars>
          <dgm:bulletEnabled val="1"/>
        </dgm:presLayoutVars>
      </dgm:prSet>
      <dgm:spPr/>
    </dgm:pt>
    <dgm:pt modelId="{C9E7D029-E801-47F2-AF4A-929A44EBE7CD}" type="pres">
      <dgm:prSet presAssocID="{1D8610AA-8F68-4E36-AE65-A947FE97939E}" presName="spaceBetweenRectangles" presStyleCnt="0"/>
      <dgm:spPr/>
    </dgm:pt>
    <dgm:pt modelId="{61FB2B7D-E6A9-4EB9-80EE-030B6A0EA73E}" type="pres">
      <dgm:prSet presAssocID="{256D85D3-A92D-445C-A1D2-C910A045E778}" presName="parentLin" presStyleCnt="0"/>
      <dgm:spPr/>
    </dgm:pt>
    <dgm:pt modelId="{5AC85E57-E622-43F3-BB8E-F07C357E4330}" type="pres">
      <dgm:prSet presAssocID="{256D85D3-A92D-445C-A1D2-C910A045E778}" presName="parentLeftMargin" presStyleLbl="node1" presStyleIdx="1" presStyleCnt="4"/>
      <dgm:spPr/>
    </dgm:pt>
    <dgm:pt modelId="{B2204651-EE3B-40D1-925B-600B48FAA63B}" type="pres">
      <dgm:prSet presAssocID="{256D85D3-A92D-445C-A1D2-C910A045E7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06ADF8-1713-4643-ACE2-1532EA151163}" type="pres">
      <dgm:prSet presAssocID="{256D85D3-A92D-445C-A1D2-C910A045E778}" presName="negativeSpace" presStyleCnt="0"/>
      <dgm:spPr/>
    </dgm:pt>
    <dgm:pt modelId="{10773E60-390B-415E-8BD4-7A3C7078698B}" type="pres">
      <dgm:prSet presAssocID="{256D85D3-A92D-445C-A1D2-C910A045E778}" presName="childText" presStyleLbl="conFgAcc1" presStyleIdx="2" presStyleCnt="4">
        <dgm:presLayoutVars>
          <dgm:bulletEnabled val="1"/>
        </dgm:presLayoutVars>
      </dgm:prSet>
      <dgm:spPr/>
    </dgm:pt>
    <dgm:pt modelId="{D9CCE092-6E1B-4AB9-AF1C-EC503A800D74}" type="pres">
      <dgm:prSet presAssocID="{89F061C0-A0DC-4DDD-8ED8-4874CCB528B7}" presName="spaceBetweenRectangles" presStyleCnt="0"/>
      <dgm:spPr/>
    </dgm:pt>
    <dgm:pt modelId="{F5B25DF3-0984-43B4-8FF3-13007195B8EA}" type="pres">
      <dgm:prSet presAssocID="{9E140F98-7467-4C33-B6A7-9CE021D1F410}" presName="parentLin" presStyleCnt="0"/>
      <dgm:spPr/>
    </dgm:pt>
    <dgm:pt modelId="{E2E10665-7D83-4A2F-A119-D691DF044E2E}" type="pres">
      <dgm:prSet presAssocID="{9E140F98-7467-4C33-B6A7-9CE021D1F410}" presName="parentLeftMargin" presStyleLbl="node1" presStyleIdx="2" presStyleCnt="4"/>
      <dgm:spPr/>
    </dgm:pt>
    <dgm:pt modelId="{D4B0D662-C307-4EF4-9E19-F3F15D3B26D8}" type="pres">
      <dgm:prSet presAssocID="{9E140F98-7467-4C33-B6A7-9CE021D1F41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46ACC17-A5ED-4C05-BDFB-BFB30A99D95D}" type="pres">
      <dgm:prSet presAssocID="{9E140F98-7467-4C33-B6A7-9CE021D1F410}" presName="negativeSpace" presStyleCnt="0"/>
      <dgm:spPr/>
    </dgm:pt>
    <dgm:pt modelId="{4FF66284-6F31-4B6D-8DDF-D861372BFA1F}" type="pres">
      <dgm:prSet presAssocID="{9E140F98-7467-4C33-B6A7-9CE021D1F41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F983417-0472-4C3A-BA0F-E3CA04A32045}" type="presOf" srcId="{D371DFE1-A173-4683-BBB8-7A5189B2BE74}" destId="{AA7FCF70-CF27-4EB3-B523-E74D48614F25}" srcOrd="0" destOrd="0" presId="urn:microsoft.com/office/officeart/2005/8/layout/list1"/>
    <dgm:cxn modelId="{7AD1322D-298F-4223-A9B6-13828F1D9A17}" srcId="{D371DFE1-A173-4683-BBB8-7A5189B2BE74}" destId="{E53590F0-5D6F-4D33-A201-868C3AFE6A4C}" srcOrd="1" destOrd="0" parTransId="{2E9603AB-2E49-4802-BAFB-7A5C27C47E77}" sibTransId="{1D8610AA-8F68-4E36-AE65-A947FE97939E}"/>
    <dgm:cxn modelId="{74070941-BCCA-4311-A35F-7C19644EF4B9}" type="presOf" srcId="{9E140F98-7467-4C33-B6A7-9CE021D1F410}" destId="{E2E10665-7D83-4A2F-A119-D691DF044E2E}" srcOrd="0" destOrd="0" presId="urn:microsoft.com/office/officeart/2005/8/layout/list1"/>
    <dgm:cxn modelId="{764B1561-1FF3-4CB4-AA96-305C4A848F66}" type="presOf" srcId="{9E140F98-7467-4C33-B6A7-9CE021D1F410}" destId="{D4B0D662-C307-4EF4-9E19-F3F15D3B26D8}" srcOrd="1" destOrd="0" presId="urn:microsoft.com/office/officeart/2005/8/layout/list1"/>
    <dgm:cxn modelId="{843BF245-5327-4CF8-BE54-E8BC9857DEA3}" type="presOf" srcId="{CD9603C6-6737-451E-8E63-9193D12B8D51}" destId="{535B928E-FF2D-4688-96E3-76A0B9076230}" srcOrd="0" destOrd="0" presId="urn:microsoft.com/office/officeart/2005/8/layout/list1"/>
    <dgm:cxn modelId="{5C89C767-0D87-4960-A092-BCD4DC188649}" type="presOf" srcId="{8DF2DFB0-4596-4480-93C8-161205D86257}" destId="{F8E9A95F-67D2-454F-A8B6-94601B04DF9E}" srcOrd="0" destOrd="1" presId="urn:microsoft.com/office/officeart/2005/8/layout/list1"/>
    <dgm:cxn modelId="{D383F847-34AA-45A0-B21A-032EDEA5E316}" type="presOf" srcId="{E53590F0-5D6F-4D33-A201-868C3AFE6A4C}" destId="{4276B892-DA49-4CE0-8C79-4A1C0249D101}" srcOrd="1" destOrd="0" presId="urn:microsoft.com/office/officeart/2005/8/layout/list1"/>
    <dgm:cxn modelId="{B3FCC949-DEF6-44A6-891D-79C17F620BFA}" type="presOf" srcId="{EC3B3491-9B54-4925-A3D5-FA0B7644C9AA}" destId="{F8E9A95F-67D2-454F-A8B6-94601B04DF9E}" srcOrd="0" destOrd="0" presId="urn:microsoft.com/office/officeart/2005/8/layout/list1"/>
    <dgm:cxn modelId="{540D714A-0F91-4550-93AF-9C0C952B556B}" type="presOf" srcId="{39D84349-9BC2-4EEB-8C44-29E8CB8C6414}" destId="{5A06F09C-988B-4E5C-870E-C1C76D702E92}" srcOrd="0" destOrd="1" presId="urn:microsoft.com/office/officeart/2005/8/layout/list1"/>
    <dgm:cxn modelId="{3A2ADB6A-4BE1-4817-994F-E8D3286834F2}" srcId="{E53590F0-5D6F-4D33-A201-868C3AFE6A4C}" destId="{F964B23C-32C5-4BAD-8071-DDE5723480A5}" srcOrd="2" destOrd="0" parTransId="{B44A64AA-51D4-48F7-960D-C77CD27908F8}" sibTransId="{84A661B4-DE3E-4DBA-B3A7-A1282D4EA89E}"/>
    <dgm:cxn modelId="{1A656E4C-183F-4CD6-8D94-5B75FE228666}" srcId="{D371DFE1-A173-4683-BBB8-7A5189B2BE74}" destId="{CD9603C6-6737-451E-8E63-9193D12B8D51}" srcOrd="0" destOrd="0" parTransId="{74A56D48-BE8D-42AA-9176-692EF0EA3215}" sibTransId="{79E67B0C-FF8F-44B3-ACB3-2A907E5B7091}"/>
    <dgm:cxn modelId="{DDB29173-E706-4E79-B53F-E99BB8EDED3A}" type="presOf" srcId="{F964B23C-32C5-4BAD-8071-DDE5723480A5}" destId="{5A06F09C-988B-4E5C-870E-C1C76D702E92}" srcOrd="0" destOrd="2" presId="urn:microsoft.com/office/officeart/2005/8/layout/list1"/>
    <dgm:cxn modelId="{D7AC8554-73C0-4850-A3F6-615B45AE059E}" srcId="{CD9603C6-6737-451E-8E63-9193D12B8D51}" destId="{8DF2DFB0-4596-4480-93C8-161205D86257}" srcOrd="1" destOrd="0" parTransId="{AA39586E-AA84-4245-AEC8-BB0065F5A7C7}" sibTransId="{DA2E623E-B9CC-46BC-870E-1E71A23C07EB}"/>
    <dgm:cxn modelId="{C8682D88-532B-4003-A50B-BA9E4735672F}" type="presOf" srcId="{CD9603C6-6737-451E-8E63-9193D12B8D51}" destId="{B0E8FA1C-EC13-411E-9890-4913AB586578}" srcOrd="1" destOrd="0" presId="urn:microsoft.com/office/officeart/2005/8/layout/list1"/>
    <dgm:cxn modelId="{6E681893-C186-4BA6-8CB7-2398F97ED131}" type="presOf" srcId="{621C5B7F-5937-4E01-B703-62CEC793D58D}" destId="{5A06F09C-988B-4E5C-870E-C1C76D702E92}" srcOrd="0" destOrd="0" presId="urn:microsoft.com/office/officeart/2005/8/layout/list1"/>
    <dgm:cxn modelId="{7B975C96-3B21-4A39-BB74-EAE9E76280C5}" srcId="{E53590F0-5D6F-4D33-A201-868C3AFE6A4C}" destId="{621C5B7F-5937-4E01-B703-62CEC793D58D}" srcOrd="0" destOrd="0" parTransId="{E20401A4-1CBC-46A3-AF18-A8A997F8FE3F}" sibTransId="{D92E139E-03BE-40DA-AD7D-0B0E8F5FC00E}"/>
    <dgm:cxn modelId="{F953DE97-4090-4ED9-8B05-D9D5C591B64C}" type="presOf" srcId="{256D85D3-A92D-445C-A1D2-C910A045E778}" destId="{B2204651-EE3B-40D1-925B-600B48FAA63B}" srcOrd="1" destOrd="0" presId="urn:microsoft.com/office/officeart/2005/8/layout/list1"/>
    <dgm:cxn modelId="{65FFD49D-534E-48A6-B84A-05E889BCC2F0}" type="presOf" srcId="{E53590F0-5D6F-4D33-A201-868C3AFE6A4C}" destId="{B427D56E-8378-4CE2-A2F3-A3E819ED211F}" srcOrd="0" destOrd="0" presId="urn:microsoft.com/office/officeart/2005/8/layout/list1"/>
    <dgm:cxn modelId="{ED0609B3-A082-4662-B71C-C8A75FBB1A08}" srcId="{E53590F0-5D6F-4D33-A201-868C3AFE6A4C}" destId="{39D84349-9BC2-4EEB-8C44-29E8CB8C6414}" srcOrd="1" destOrd="0" parTransId="{5267D1E6-883F-4227-8770-8A9F7AAB1D6A}" sibTransId="{3CCCB53C-B107-4447-B4E9-0CC955C210A8}"/>
    <dgm:cxn modelId="{0B5D49B6-58BA-4E74-9B6F-0F134F829CBE}" type="presOf" srcId="{256D85D3-A92D-445C-A1D2-C910A045E778}" destId="{5AC85E57-E622-43F3-BB8E-F07C357E4330}" srcOrd="0" destOrd="0" presId="urn:microsoft.com/office/officeart/2005/8/layout/list1"/>
    <dgm:cxn modelId="{FB22D4B7-AA72-46FE-A4F1-A10AEDFE5F12}" srcId="{D371DFE1-A173-4683-BBB8-7A5189B2BE74}" destId="{9E140F98-7467-4C33-B6A7-9CE021D1F410}" srcOrd="3" destOrd="0" parTransId="{8EE2047C-7A81-49C8-9699-65B3B323E619}" sibTransId="{9EE61A08-F57E-4392-8996-7ADC08D01123}"/>
    <dgm:cxn modelId="{FE9779C0-0E7E-4717-A2B0-3B6FF5F31A66}" srcId="{CD9603C6-6737-451E-8E63-9193D12B8D51}" destId="{EC3B3491-9B54-4925-A3D5-FA0B7644C9AA}" srcOrd="0" destOrd="0" parTransId="{1D9E4158-F6DB-4A2C-82B5-6E6D5768DEE3}" sibTransId="{C4FEA421-17D1-4C28-9357-0C476BD387AE}"/>
    <dgm:cxn modelId="{AC5FB1CC-75A6-4B30-A60A-D9124B3793A4}" srcId="{D371DFE1-A173-4683-BBB8-7A5189B2BE74}" destId="{256D85D3-A92D-445C-A1D2-C910A045E778}" srcOrd="2" destOrd="0" parTransId="{9A36B54F-0060-4E09-B485-0AB8B2F6BD5B}" sibTransId="{89F061C0-A0DC-4DDD-8ED8-4874CCB528B7}"/>
    <dgm:cxn modelId="{28FBC25B-A7B5-420B-95CA-BA66D3AC7962}" type="presParOf" srcId="{AA7FCF70-CF27-4EB3-B523-E74D48614F25}" destId="{353E7A7B-FAC8-4E83-B927-A87B1D4EF15E}" srcOrd="0" destOrd="0" presId="urn:microsoft.com/office/officeart/2005/8/layout/list1"/>
    <dgm:cxn modelId="{81AB310E-4155-4A32-82E4-3DDA27D5A444}" type="presParOf" srcId="{353E7A7B-FAC8-4E83-B927-A87B1D4EF15E}" destId="{535B928E-FF2D-4688-96E3-76A0B9076230}" srcOrd="0" destOrd="0" presId="urn:microsoft.com/office/officeart/2005/8/layout/list1"/>
    <dgm:cxn modelId="{018BC084-4DE2-4C55-88F2-6C803437A2EF}" type="presParOf" srcId="{353E7A7B-FAC8-4E83-B927-A87B1D4EF15E}" destId="{B0E8FA1C-EC13-411E-9890-4913AB586578}" srcOrd="1" destOrd="0" presId="urn:microsoft.com/office/officeart/2005/8/layout/list1"/>
    <dgm:cxn modelId="{A08196CD-6955-474E-8053-D106E4F63284}" type="presParOf" srcId="{AA7FCF70-CF27-4EB3-B523-E74D48614F25}" destId="{458CA553-C944-40B2-B39E-15D5D5B8ABFF}" srcOrd="1" destOrd="0" presId="urn:microsoft.com/office/officeart/2005/8/layout/list1"/>
    <dgm:cxn modelId="{982E2759-9955-4F2F-9647-E04242E65D3B}" type="presParOf" srcId="{AA7FCF70-CF27-4EB3-B523-E74D48614F25}" destId="{F8E9A95F-67D2-454F-A8B6-94601B04DF9E}" srcOrd="2" destOrd="0" presId="urn:microsoft.com/office/officeart/2005/8/layout/list1"/>
    <dgm:cxn modelId="{B058FA10-2234-4E8B-831F-468CCD406BCB}" type="presParOf" srcId="{AA7FCF70-CF27-4EB3-B523-E74D48614F25}" destId="{0B5A83BD-5EE2-4DB3-8DFD-7D0486DDC5E2}" srcOrd="3" destOrd="0" presId="urn:microsoft.com/office/officeart/2005/8/layout/list1"/>
    <dgm:cxn modelId="{9E151E97-DF74-4CDD-A621-2900804C8183}" type="presParOf" srcId="{AA7FCF70-CF27-4EB3-B523-E74D48614F25}" destId="{4A177B84-4C79-41AF-A691-D39CC60ED0AC}" srcOrd="4" destOrd="0" presId="urn:microsoft.com/office/officeart/2005/8/layout/list1"/>
    <dgm:cxn modelId="{2D8215D8-B1B7-4878-B2FA-A9ADCFA07D66}" type="presParOf" srcId="{4A177B84-4C79-41AF-A691-D39CC60ED0AC}" destId="{B427D56E-8378-4CE2-A2F3-A3E819ED211F}" srcOrd="0" destOrd="0" presId="urn:microsoft.com/office/officeart/2005/8/layout/list1"/>
    <dgm:cxn modelId="{B5B6AF50-E18B-4D7B-9F61-703E788EE8EE}" type="presParOf" srcId="{4A177B84-4C79-41AF-A691-D39CC60ED0AC}" destId="{4276B892-DA49-4CE0-8C79-4A1C0249D101}" srcOrd="1" destOrd="0" presId="urn:microsoft.com/office/officeart/2005/8/layout/list1"/>
    <dgm:cxn modelId="{C4529D33-A1DD-46F4-A051-5A8575BD1888}" type="presParOf" srcId="{AA7FCF70-CF27-4EB3-B523-E74D48614F25}" destId="{346ADD1A-94FC-40E5-B332-64EC62B5FFE9}" srcOrd="5" destOrd="0" presId="urn:microsoft.com/office/officeart/2005/8/layout/list1"/>
    <dgm:cxn modelId="{D2B60B8C-1096-48DC-9DAA-41DD90C240EA}" type="presParOf" srcId="{AA7FCF70-CF27-4EB3-B523-E74D48614F25}" destId="{5A06F09C-988B-4E5C-870E-C1C76D702E92}" srcOrd="6" destOrd="0" presId="urn:microsoft.com/office/officeart/2005/8/layout/list1"/>
    <dgm:cxn modelId="{C5DB5070-2821-4CEA-903A-691B16007D6C}" type="presParOf" srcId="{AA7FCF70-CF27-4EB3-B523-E74D48614F25}" destId="{C9E7D029-E801-47F2-AF4A-929A44EBE7CD}" srcOrd="7" destOrd="0" presId="urn:microsoft.com/office/officeart/2005/8/layout/list1"/>
    <dgm:cxn modelId="{A5889712-C80F-4F22-A0CC-CAFF432E4951}" type="presParOf" srcId="{AA7FCF70-CF27-4EB3-B523-E74D48614F25}" destId="{61FB2B7D-E6A9-4EB9-80EE-030B6A0EA73E}" srcOrd="8" destOrd="0" presId="urn:microsoft.com/office/officeart/2005/8/layout/list1"/>
    <dgm:cxn modelId="{24A16A1C-1CC3-4571-8121-FC9E41E70634}" type="presParOf" srcId="{61FB2B7D-E6A9-4EB9-80EE-030B6A0EA73E}" destId="{5AC85E57-E622-43F3-BB8E-F07C357E4330}" srcOrd="0" destOrd="0" presId="urn:microsoft.com/office/officeart/2005/8/layout/list1"/>
    <dgm:cxn modelId="{94940BD3-9E0E-40DA-8B2B-FE3EEC4A891F}" type="presParOf" srcId="{61FB2B7D-E6A9-4EB9-80EE-030B6A0EA73E}" destId="{B2204651-EE3B-40D1-925B-600B48FAA63B}" srcOrd="1" destOrd="0" presId="urn:microsoft.com/office/officeart/2005/8/layout/list1"/>
    <dgm:cxn modelId="{50671549-6F18-4736-9244-DACFBBF06949}" type="presParOf" srcId="{AA7FCF70-CF27-4EB3-B523-E74D48614F25}" destId="{1F06ADF8-1713-4643-ACE2-1532EA151163}" srcOrd="9" destOrd="0" presId="urn:microsoft.com/office/officeart/2005/8/layout/list1"/>
    <dgm:cxn modelId="{5E7724EE-E206-4386-9581-8EC65AF5D330}" type="presParOf" srcId="{AA7FCF70-CF27-4EB3-B523-E74D48614F25}" destId="{10773E60-390B-415E-8BD4-7A3C7078698B}" srcOrd="10" destOrd="0" presId="urn:microsoft.com/office/officeart/2005/8/layout/list1"/>
    <dgm:cxn modelId="{B584D987-A2D4-4DD9-ACC5-25A352F070EC}" type="presParOf" srcId="{AA7FCF70-CF27-4EB3-B523-E74D48614F25}" destId="{D9CCE092-6E1B-4AB9-AF1C-EC503A800D74}" srcOrd="11" destOrd="0" presId="urn:microsoft.com/office/officeart/2005/8/layout/list1"/>
    <dgm:cxn modelId="{446924D5-31BC-4A5B-95B4-09C20186E48B}" type="presParOf" srcId="{AA7FCF70-CF27-4EB3-B523-E74D48614F25}" destId="{F5B25DF3-0984-43B4-8FF3-13007195B8EA}" srcOrd="12" destOrd="0" presId="urn:microsoft.com/office/officeart/2005/8/layout/list1"/>
    <dgm:cxn modelId="{4CBB13A1-7E21-4868-A36C-D38F0FE906EB}" type="presParOf" srcId="{F5B25DF3-0984-43B4-8FF3-13007195B8EA}" destId="{E2E10665-7D83-4A2F-A119-D691DF044E2E}" srcOrd="0" destOrd="0" presId="urn:microsoft.com/office/officeart/2005/8/layout/list1"/>
    <dgm:cxn modelId="{9835A555-57C1-4228-9427-061A3D60FFA4}" type="presParOf" srcId="{F5B25DF3-0984-43B4-8FF3-13007195B8EA}" destId="{D4B0D662-C307-4EF4-9E19-F3F15D3B26D8}" srcOrd="1" destOrd="0" presId="urn:microsoft.com/office/officeart/2005/8/layout/list1"/>
    <dgm:cxn modelId="{13BF3805-FD3D-4DDE-B168-2CC4556C0019}" type="presParOf" srcId="{AA7FCF70-CF27-4EB3-B523-E74D48614F25}" destId="{346ACC17-A5ED-4C05-BDFB-BFB30A99D95D}" srcOrd="13" destOrd="0" presId="urn:microsoft.com/office/officeart/2005/8/layout/list1"/>
    <dgm:cxn modelId="{F1E395BA-3C03-42F8-B358-833DBADBDE2F}" type="presParOf" srcId="{AA7FCF70-CF27-4EB3-B523-E74D48614F25}" destId="{4FF66284-6F31-4B6D-8DDF-D861372BFA1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8B6F1-D62C-4369-B129-B88F2F2CAB6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8A887C2-9A32-45BB-BFB6-679BC3AD6080}">
      <dgm:prSet/>
      <dgm:spPr/>
      <dgm:t>
        <a:bodyPr/>
        <a:lstStyle/>
        <a:p>
          <a:r>
            <a:rPr lang="en-US"/>
            <a:t>Maksimum untuk mengisi Absensi adalah pukul 8.30 Wib</a:t>
          </a:r>
        </a:p>
      </dgm:t>
    </dgm:pt>
    <dgm:pt modelId="{A5DE39B1-296D-474E-81B4-837D01C6E7F7}" type="parTrans" cxnId="{9ED6C2FA-C26A-4223-A488-D3C9F2B77572}">
      <dgm:prSet/>
      <dgm:spPr/>
      <dgm:t>
        <a:bodyPr/>
        <a:lstStyle/>
        <a:p>
          <a:endParaRPr lang="en-US"/>
        </a:p>
      </dgm:t>
    </dgm:pt>
    <dgm:pt modelId="{BA8705C1-74F3-4B6F-AD6F-0AB5958B7E3D}" type="sibTrans" cxnId="{9ED6C2FA-C26A-4223-A488-D3C9F2B77572}">
      <dgm:prSet/>
      <dgm:spPr/>
      <dgm:t>
        <a:bodyPr/>
        <a:lstStyle/>
        <a:p>
          <a:endParaRPr lang="en-US"/>
        </a:p>
      </dgm:t>
    </dgm:pt>
    <dgm:pt modelId="{0B6104C8-0B05-40AD-ABB1-F78D3E69FDBF}">
      <dgm:prSet/>
      <dgm:spPr/>
      <dgm:t>
        <a:bodyPr/>
        <a:lstStyle/>
        <a:p>
          <a:r>
            <a:rPr lang="en-US"/>
            <a:t>Di atas jam tersebut boleh masuk tidak boleh absen terhitung Absen</a:t>
          </a:r>
        </a:p>
      </dgm:t>
    </dgm:pt>
    <dgm:pt modelId="{7AD65217-3C64-43DC-99BF-41D1A42DE6D0}" type="parTrans" cxnId="{0B068647-CD68-43DF-A2BD-478D1940676A}">
      <dgm:prSet/>
      <dgm:spPr/>
      <dgm:t>
        <a:bodyPr/>
        <a:lstStyle/>
        <a:p>
          <a:endParaRPr lang="en-US"/>
        </a:p>
      </dgm:t>
    </dgm:pt>
    <dgm:pt modelId="{458048C5-D464-4896-B59F-84282F8835F2}" type="sibTrans" cxnId="{0B068647-CD68-43DF-A2BD-478D1940676A}">
      <dgm:prSet/>
      <dgm:spPr/>
      <dgm:t>
        <a:bodyPr/>
        <a:lstStyle/>
        <a:p>
          <a:endParaRPr lang="en-US"/>
        </a:p>
      </dgm:t>
    </dgm:pt>
    <dgm:pt modelId="{33CBD30A-3A7C-40F3-8072-66DC25AF66BD}">
      <dgm:prSet/>
      <dgm:spPr/>
      <dgm:t>
        <a:bodyPr/>
        <a:lstStyle/>
        <a:p>
          <a:r>
            <a:rPr lang="en-US"/>
            <a:t>Absensi lebih dari 3x tidak mendapatkan nilai UAS (walaupun kelompoknya sudah mengumpulkan project akhir)</a:t>
          </a:r>
        </a:p>
      </dgm:t>
    </dgm:pt>
    <dgm:pt modelId="{67798A36-6652-4D9A-9E3F-7D4A3878F58B}" type="parTrans" cxnId="{1B7CEAEA-4016-4588-9EFE-B89245CC4AFA}">
      <dgm:prSet/>
      <dgm:spPr/>
      <dgm:t>
        <a:bodyPr/>
        <a:lstStyle/>
        <a:p>
          <a:endParaRPr lang="en-US"/>
        </a:p>
      </dgm:t>
    </dgm:pt>
    <dgm:pt modelId="{613ACC39-AD98-4750-95A7-3BD792009257}" type="sibTrans" cxnId="{1B7CEAEA-4016-4588-9EFE-B89245CC4AFA}">
      <dgm:prSet/>
      <dgm:spPr/>
      <dgm:t>
        <a:bodyPr/>
        <a:lstStyle/>
        <a:p>
          <a:endParaRPr lang="en-US"/>
        </a:p>
      </dgm:t>
    </dgm:pt>
    <dgm:pt modelId="{2EA450B4-C3E5-4259-B45E-C55AD9EADD57}">
      <dgm:prSet/>
      <dgm:spPr/>
      <dgm:t>
        <a:bodyPr/>
        <a:lstStyle/>
        <a:p>
          <a:r>
            <a:rPr lang="en-US"/>
            <a:t>Waktu Istirahat 09:00 – 09:30 jika dan hanya jika tidak ada kelas presentasi atau presentasi selesai</a:t>
          </a:r>
        </a:p>
      </dgm:t>
    </dgm:pt>
    <dgm:pt modelId="{3323451D-657C-45B6-B514-A93474661737}" type="parTrans" cxnId="{C0271A1F-A9A7-49F1-B477-18948B96A1E8}">
      <dgm:prSet/>
      <dgm:spPr/>
      <dgm:t>
        <a:bodyPr/>
        <a:lstStyle/>
        <a:p>
          <a:endParaRPr lang="en-US"/>
        </a:p>
      </dgm:t>
    </dgm:pt>
    <dgm:pt modelId="{997C36F0-0A84-495A-A9EF-AFA663E092A7}" type="sibTrans" cxnId="{C0271A1F-A9A7-49F1-B477-18948B96A1E8}">
      <dgm:prSet/>
      <dgm:spPr/>
      <dgm:t>
        <a:bodyPr/>
        <a:lstStyle/>
        <a:p>
          <a:endParaRPr lang="en-US"/>
        </a:p>
      </dgm:t>
    </dgm:pt>
    <dgm:pt modelId="{3698016A-4254-46B8-8AFB-E61795744A07}" type="pres">
      <dgm:prSet presAssocID="{6EC8B6F1-D62C-4369-B129-B88F2F2CAB6E}" presName="vert0" presStyleCnt="0">
        <dgm:presLayoutVars>
          <dgm:dir/>
          <dgm:animOne val="branch"/>
          <dgm:animLvl val="lvl"/>
        </dgm:presLayoutVars>
      </dgm:prSet>
      <dgm:spPr/>
    </dgm:pt>
    <dgm:pt modelId="{2DF64E6D-7CF9-4AB0-AF83-1CB7268A1BE9}" type="pres">
      <dgm:prSet presAssocID="{E8A887C2-9A32-45BB-BFB6-679BC3AD6080}" presName="thickLine" presStyleLbl="alignNode1" presStyleIdx="0" presStyleCnt="4"/>
      <dgm:spPr/>
    </dgm:pt>
    <dgm:pt modelId="{74036FFD-22A6-4F53-9FDB-59317126CC6E}" type="pres">
      <dgm:prSet presAssocID="{E8A887C2-9A32-45BB-BFB6-679BC3AD6080}" presName="horz1" presStyleCnt="0"/>
      <dgm:spPr/>
    </dgm:pt>
    <dgm:pt modelId="{2079E98A-0C9E-416F-8F14-10AD8E2FA6B3}" type="pres">
      <dgm:prSet presAssocID="{E8A887C2-9A32-45BB-BFB6-679BC3AD6080}" presName="tx1" presStyleLbl="revTx" presStyleIdx="0" presStyleCnt="4"/>
      <dgm:spPr/>
    </dgm:pt>
    <dgm:pt modelId="{0D277943-CBD7-4E5A-85D2-2855193DCCA4}" type="pres">
      <dgm:prSet presAssocID="{E8A887C2-9A32-45BB-BFB6-679BC3AD6080}" presName="vert1" presStyleCnt="0"/>
      <dgm:spPr/>
    </dgm:pt>
    <dgm:pt modelId="{5F224EF1-E091-4C0E-BC32-2D45E35D29D6}" type="pres">
      <dgm:prSet presAssocID="{0B6104C8-0B05-40AD-ABB1-F78D3E69FDBF}" presName="thickLine" presStyleLbl="alignNode1" presStyleIdx="1" presStyleCnt="4"/>
      <dgm:spPr/>
    </dgm:pt>
    <dgm:pt modelId="{89EE76DE-F1CB-4363-88B8-9FC385F15BDB}" type="pres">
      <dgm:prSet presAssocID="{0B6104C8-0B05-40AD-ABB1-F78D3E69FDBF}" presName="horz1" presStyleCnt="0"/>
      <dgm:spPr/>
    </dgm:pt>
    <dgm:pt modelId="{3FB6CEF1-C0D6-4096-B232-BA717BAA4A2C}" type="pres">
      <dgm:prSet presAssocID="{0B6104C8-0B05-40AD-ABB1-F78D3E69FDBF}" presName="tx1" presStyleLbl="revTx" presStyleIdx="1" presStyleCnt="4"/>
      <dgm:spPr/>
    </dgm:pt>
    <dgm:pt modelId="{84249D2A-A129-4233-8AEB-5C2EE2BF8A70}" type="pres">
      <dgm:prSet presAssocID="{0B6104C8-0B05-40AD-ABB1-F78D3E69FDBF}" presName="vert1" presStyleCnt="0"/>
      <dgm:spPr/>
    </dgm:pt>
    <dgm:pt modelId="{34117D32-D438-4C94-B8A3-9604DA4DE24E}" type="pres">
      <dgm:prSet presAssocID="{33CBD30A-3A7C-40F3-8072-66DC25AF66BD}" presName="thickLine" presStyleLbl="alignNode1" presStyleIdx="2" presStyleCnt="4"/>
      <dgm:spPr/>
    </dgm:pt>
    <dgm:pt modelId="{3F7D4E04-1CB9-4705-B259-73A716D07A38}" type="pres">
      <dgm:prSet presAssocID="{33CBD30A-3A7C-40F3-8072-66DC25AF66BD}" presName="horz1" presStyleCnt="0"/>
      <dgm:spPr/>
    </dgm:pt>
    <dgm:pt modelId="{E5BB66FC-9F87-4669-88AB-12FFF57CF17B}" type="pres">
      <dgm:prSet presAssocID="{33CBD30A-3A7C-40F3-8072-66DC25AF66BD}" presName="tx1" presStyleLbl="revTx" presStyleIdx="2" presStyleCnt="4"/>
      <dgm:spPr/>
    </dgm:pt>
    <dgm:pt modelId="{E7DBEA86-89BD-4CF4-BC40-1A7E15B1A5D4}" type="pres">
      <dgm:prSet presAssocID="{33CBD30A-3A7C-40F3-8072-66DC25AF66BD}" presName="vert1" presStyleCnt="0"/>
      <dgm:spPr/>
    </dgm:pt>
    <dgm:pt modelId="{A9EB0AB7-93FB-4A08-924E-49BC676C32B4}" type="pres">
      <dgm:prSet presAssocID="{2EA450B4-C3E5-4259-B45E-C55AD9EADD57}" presName="thickLine" presStyleLbl="alignNode1" presStyleIdx="3" presStyleCnt="4"/>
      <dgm:spPr/>
    </dgm:pt>
    <dgm:pt modelId="{0A330DC4-6208-4DA9-BF48-EFFBE4B3ABB5}" type="pres">
      <dgm:prSet presAssocID="{2EA450B4-C3E5-4259-B45E-C55AD9EADD57}" presName="horz1" presStyleCnt="0"/>
      <dgm:spPr/>
    </dgm:pt>
    <dgm:pt modelId="{1425F007-599B-4DE9-92FE-CA450FA31D65}" type="pres">
      <dgm:prSet presAssocID="{2EA450B4-C3E5-4259-B45E-C55AD9EADD57}" presName="tx1" presStyleLbl="revTx" presStyleIdx="3" presStyleCnt="4"/>
      <dgm:spPr/>
    </dgm:pt>
    <dgm:pt modelId="{047D0D30-A0E8-438F-B8CA-8A43D2D33617}" type="pres">
      <dgm:prSet presAssocID="{2EA450B4-C3E5-4259-B45E-C55AD9EADD57}" presName="vert1" presStyleCnt="0"/>
      <dgm:spPr/>
    </dgm:pt>
  </dgm:ptLst>
  <dgm:cxnLst>
    <dgm:cxn modelId="{C0271A1F-A9A7-49F1-B477-18948B96A1E8}" srcId="{6EC8B6F1-D62C-4369-B129-B88F2F2CAB6E}" destId="{2EA450B4-C3E5-4259-B45E-C55AD9EADD57}" srcOrd="3" destOrd="0" parTransId="{3323451D-657C-45B6-B514-A93474661737}" sibTransId="{997C36F0-0A84-495A-A9EF-AFA663E092A7}"/>
    <dgm:cxn modelId="{7AC73F39-68FE-42C2-B038-1B657BFB67B3}" type="presOf" srcId="{33CBD30A-3A7C-40F3-8072-66DC25AF66BD}" destId="{E5BB66FC-9F87-4669-88AB-12FFF57CF17B}" srcOrd="0" destOrd="0" presId="urn:microsoft.com/office/officeart/2008/layout/LinedList"/>
    <dgm:cxn modelId="{BFF94D5B-53BD-4AE9-90A3-691A95013B2C}" type="presOf" srcId="{2EA450B4-C3E5-4259-B45E-C55AD9EADD57}" destId="{1425F007-599B-4DE9-92FE-CA450FA31D65}" srcOrd="0" destOrd="0" presId="urn:microsoft.com/office/officeart/2008/layout/LinedList"/>
    <dgm:cxn modelId="{0B068647-CD68-43DF-A2BD-478D1940676A}" srcId="{6EC8B6F1-D62C-4369-B129-B88F2F2CAB6E}" destId="{0B6104C8-0B05-40AD-ABB1-F78D3E69FDBF}" srcOrd="1" destOrd="0" parTransId="{7AD65217-3C64-43DC-99BF-41D1A42DE6D0}" sibTransId="{458048C5-D464-4896-B59F-84282F8835F2}"/>
    <dgm:cxn modelId="{F4CDE295-3CF2-4F15-89C3-0E3E687360C5}" type="presOf" srcId="{6EC8B6F1-D62C-4369-B129-B88F2F2CAB6E}" destId="{3698016A-4254-46B8-8AFB-E61795744A07}" srcOrd="0" destOrd="0" presId="urn:microsoft.com/office/officeart/2008/layout/LinedList"/>
    <dgm:cxn modelId="{D7EEA5B6-5320-4AA2-889C-AF8817A63F58}" type="presOf" srcId="{E8A887C2-9A32-45BB-BFB6-679BC3AD6080}" destId="{2079E98A-0C9E-416F-8F14-10AD8E2FA6B3}" srcOrd="0" destOrd="0" presId="urn:microsoft.com/office/officeart/2008/layout/LinedList"/>
    <dgm:cxn modelId="{1B7CEAEA-4016-4588-9EFE-B89245CC4AFA}" srcId="{6EC8B6F1-D62C-4369-B129-B88F2F2CAB6E}" destId="{33CBD30A-3A7C-40F3-8072-66DC25AF66BD}" srcOrd="2" destOrd="0" parTransId="{67798A36-6652-4D9A-9E3F-7D4A3878F58B}" sibTransId="{613ACC39-AD98-4750-95A7-3BD792009257}"/>
    <dgm:cxn modelId="{F34E21F6-B98A-42A1-AD4F-D445006337FE}" type="presOf" srcId="{0B6104C8-0B05-40AD-ABB1-F78D3E69FDBF}" destId="{3FB6CEF1-C0D6-4096-B232-BA717BAA4A2C}" srcOrd="0" destOrd="0" presId="urn:microsoft.com/office/officeart/2008/layout/LinedList"/>
    <dgm:cxn modelId="{9ED6C2FA-C26A-4223-A488-D3C9F2B77572}" srcId="{6EC8B6F1-D62C-4369-B129-B88F2F2CAB6E}" destId="{E8A887C2-9A32-45BB-BFB6-679BC3AD6080}" srcOrd="0" destOrd="0" parTransId="{A5DE39B1-296D-474E-81B4-837D01C6E7F7}" sibTransId="{BA8705C1-74F3-4B6F-AD6F-0AB5958B7E3D}"/>
    <dgm:cxn modelId="{5F6E3E83-CDE9-4CA5-A9F2-5EA9EDB6B23B}" type="presParOf" srcId="{3698016A-4254-46B8-8AFB-E61795744A07}" destId="{2DF64E6D-7CF9-4AB0-AF83-1CB7268A1BE9}" srcOrd="0" destOrd="0" presId="urn:microsoft.com/office/officeart/2008/layout/LinedList"/>
    <dgm:cxn modelId="{58E211E4-2D77-4A39-BA85-5F41230DBBA9}" type="presParOf" srcId="{3698016A-4254-46B8-8AFB-E61795744A07}" destId="{74036FFD-22A6-4F53-9FDB-59317126CC6E}" srcOrd="1" destOrd="0" presId="urn:microsoft.com/office/officeart/2008/layout/LinedList"/>
    <dgm:cxn modelId="{F54DA0D9-EF70-4E6D-819E-4AF67259E430}" type="presParOf" srcId="{74036FFD-22A6-4F53-9FDB-59317126CC6E}" destId="{2079E98A-0C9E-416F-8F14-10AD8E2FA6B3}" srcOrd="0" destOrd="0" presId="urn:microsoft.com/office/officeart/2008/layout/LinedList"/>
    <dgm:cxn modelId="{AF8ECA89-F3F3-4D6B-BC05-ABA126753B7F}" type="presParOf" srcId="{74036FFD-22A6-4F53-9FDB-59317126CC6E}" destId="{0D277943-CBD7-4E5A-85D2-2855193DCCA4}" srcOrd="1" destOrd="0" presId="urn:microsoft.com/office/officeart/2008/layout/LinedList"/>
    <dgm:cxn modelId="{71F85762-5968-41A3-967A-F10AAB98DB60}" type="presParOf" srcId="{3698016A-4254-46B8-8AFB-E61795744A07}" destId="{5F224EF1-E091-4C0E-BC32-2D45E35D29D6}" srcOrd="2" destOrd="0" presId="urn:microsoft.com/office/officeart/2008/layout/LinedList"/>
    <dgm:cxn modelId="{C3C607D6-AA7D-4FAD-80E3-6DB4BE8FD6C5}" type="presParOf" srcId="{3698016A-4254-46B8-8AFB-E61795744A07}" destId="{89EE76DE-F1CB-4363-88B8-9FC385F15BDB}" srcOrd="3" destOrd="0" presId="urn:microsoft.com/office/officeart/2008/layout/LinedList"/>
    <dgm:cxn modelId="{E86C0670-3544-4AAC-80D8-6741904F17F8}" type="presParOf" srcId="{89EE76DE-F1CB-4363-88B8-9FC385F15BDB}" destId="{3FB6CEF1-C0D6-4096-B232-BA717BAA4A2C}" srcOrd="0" destOrd="0" presId="urn:microsoft.com/office/officeart/2008/layout/LinedList"/>
    <dgm:cxn modelId="{C1272AEF-0693-4C43-A26A-AF4B9EBE0F81}" type="presParOf" srcId="{89EE76DE-F1CB-4363-88B8-9FC385F15BDB}" destId="{84249D2A-A129-4233-8AEB-5C2EE2BF8A70}" srcOrd="1" destOrd="0" presId="urn:microsoft.com/office/officeart/2008/layout/LinedList"/>
    <dgm:cxn modelId="{1B04C5C6-6240-429C-8604-E5DCF0E6D1F4}" type="presParOf" srcId="{3698016A-4254-46B8-8AFB-E61795744A07}" destId="{34117D32-D438-4C94-B8A3-9604DA4DE24E}" srcOrd="4" destOrd="0" presId="urn:microsoft.com/office/officeart/2008/layout/LinedList"/>
    <dgm:cxn modelId="{95467AA2-BC86-48DA-BB29-FD92A044BA5D}" type="presParOf" srcId="{3698016A-4254-46B8-8AFB-E61795744A07}" destId="{3F7D4E04-1CB9-4705-B259-73A716D07A38}" srcOrd="5" destOrd="0" presId="urn:microsoft.com/office/officeart/2008/layout/LinedList"/>
    <dgm:cxn modelId="{BE3C6A00-141D-4ECF-8BD5-968538E49C1C}" type="presParOf" srcId="{3F7D4E04-1CB9-4705-B259-73A716D07A38}" destId="{E5BB66FC-9F87-4669-88AB-12FFF57CF17B}" srcOrd="0" destOrd="0" presId="urn:microsoft.com/office/officeart/2008/layout/LinedList"/>
    <dgm:cxn modelId="{CDEEEAC5-B070-4EF0-819F-F73656188C78}" type="presParOf" srcId="{3F7D4E04-1CB9-4705-B259-73A716D07A38}" destId="{E7DBEA86-89BD-4CF4-BC40-1A7E15B1A5D4}" srcOrd="1" destOrd="0" presId="urn:microsoft.com/office/officeart/2008/layout/LinedList"/>
    <dgm:cxn modelId="{CD6FC227-3D69-48FD-8C4F-51054D1FA838}" type="presParOf" srcId="{3698016A-4254-46B8-8AFB-E61795744A07}" destId="{A9EB0AB7-93FB-4A08-924E-49BC676C32B4}" srcOrd="6" destOrd="0" presId="urn:microsoft.com/office/officeart/2008/layout/LinedList"/>
    <dgm:cxn modelId="{2332B47A-C0FA-43E8-8343-B83D81788B0D}" type="presParOf" srcId="{3698016A-4254-46B8-8AFB-E61795744A07}" destId="{0A330DC4-6208-4DA9-BF48-EFFBE4B3ABB5}" srcOrd="7" destOrd="0" presId="urn:microsoft.com/office/officeart/2008/layout/LinedList"/>
    <dgm:cxn modelId="{49DE380C-3D3A-497B-81C4-5F0EA0481DDD}" type="presParOf" srcId="{0A330DC4-6208-4DA9-BF48-EFFBE4B3ABB5}" destId="{1425F007-599B-4DE9-92FE-CA450FA31D65}" srcOrd="0" destOrd="0" presId="urn:microsoft.com/office/officeart/2008/layout/LinedList"/>
    <dgm:cxn modelId="{373D0716-E8AF-4259-8677-1F9B8F35E3CA}" type="presParOf" srcId="{0A330DC4-6208-4DA9-BF48-EFFBE4B3ABB5}" destId="{047D0D30-A0E8-438F-B8CA-8A43D2D336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995955-E83B-434C-A6C7-890FC3403CF5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2F9BC9-844E-491F-9E25-B4B3ED585F9D}">
      <dgm:prSet/>
      <dgm:spPr/>
      <dgm:t>
        <a:bodyPr/>
        <a:lstStyle/>
        <a:p>
          <a:r>
            <a:rPr lang="en-US"/>
            <a:t>Doctype</a:t>
          </a:r>
        </a:p>
      </dgm:t>
    </dgm:pt>
    <dgm:pt modelId="{E1D8841C-9987-4412-A895-CCD4D5DAD9DB}" type="parTrans" cxnId="{7B1F101A-D485-4F9D-8B5A-04DC92A07461}">
      <dgm:prSet/>
      <dgm:spPr/>
      <dgm:t>
        <a:bodyPr/>
        <a:lstStyle/>
        <a:p>
          <a:endParaRPr lang="en-US"/>
        </a:p>
      </dgm:t>
    </dgm:pt>
    <dgm:pt modelId="{D87C2601-325E-4996-A9B1-AEE7492B7EDA}" type="sibTrans" cxnId="{7B1F101A-D485-4F9D-8B5A-04DC92A07461}">
      <dgm:prSet/>
      <dgm:spPr/>
      <dgm:t>
        <a:bodyPr/>
        <a:lstStyle/>
        <a:p>
          <a:endParaRPr lang="en-US"/>
        </a:p>
      </dgm:t>
    </dgm:pt>
    <dgm:pt modelId="{95A03541-1518-48FE-BD4E-E0FF74CA0B81}">
      <dgm:prSet/>
      <dgm:spPr/>
      <dgm:t>
        <a:bodyPr/>
        <a:lstStyle/>
        <a:p>
          <a:r>
            <a:rPr lang="en-US"/>
            <a:t>HTML</a:t>
          </a:r>
        </a:p>
      </dgm:t>
    </dgm:pt>
    <dgm:pt modelId="{38F81B98-8C45-4BCE-9079-83C66B0F123E}" type="parTrans" cxnId="{686290B8-7EC9-49A5-A771-CFBFD653599C}">
      <dgm:prSet/>
      <dgm:spPr/>
      <dgm:t>
        <a:bodyPr/>
        <a:lstStyle/>
        <a:p>
          <a:endParaRPr lang="en-US"/>
        </a:p>
      </dgm:t>
    </dgm:pt>
    <dgm:pt modelId="{F52A291F-DBDF-4913-A2DB-6470A7E64C69}" type="sibTrans" cxnId="{686290B8-7EC9-49A5-A771-CFBFD653599C}">
      <dgm:prSet/>
      <dgm:spPr/>
      <dgm:t>
        <a:bodyPr/>
        <a:lstStyle/>
        <a:p>
          <a:endParaRPr lang="en-US"/>
        </a:p>
      </dgm:t>
    </dgm:pt>
    <dgm:pt modelId="{9F7BAB46-CF67-401F-B608-9D9537C449F4}">
      <dgm:prSet/>
      <dgm:spPr/>
      <dgm:t>
        <a:bodyPr/>
        <a:lstStyle/>
        <a:p>
          <a:r>
            <a:rPr lang="en-US"/>
            <a:t>HEAD</a:t>
          </a:r>
        </a:p>
      </dgm:t>
    </dgm:pt>
    <dgm:pt modelId="{A81934C8-EC7A-424F-859F-3CDD5EEEA618}" type="parTrans" cxnId="{6C241D6B-910B-41C1-BB72-8E8A9FA1446F}">
      <dgm:prSet/>
      <dgm:spPr/>
      <dgm:t>
        <a:bodyPr/>
        <a:lstStyle/>
        <a:p>
          <a:endParaRPr lang="en-US"/>
        </a:p>
      </dgm:t>
    </dgm:pt>
    <dgm:pt modelId="{4A81C2EF-B91D-432D-85B7-DBE5FF8DCFCF}" type="sibTrans" cxnId="{6C241D6B-910B-41C1-BB72-8E8A9FA1446F}">
      <dgm:prSet/>
      <dgm:spPr/>
      <dgm:t>
        <a:bodyPr/>
        <a:lstStyle/>
        <a:p>
          <a:endParaRPr lang="en-US"/>
        </a:p>
      </dgm:t>
    </dgm:pt>
    <dgm:pt modelId="{5E0FEA0E-6658-481E-A3F0-AC170FEAF424}">
      <dgm:prSet/>
      <dgm:spPr/>
      <dgm:t>
        <a:bodyPr/>
        <a:lstStyle/>
        <a:p>
          <a:r>
            <a:rPr lang="en-US"/>
            <a:t>Title</a:t>
          </a:r>
        </a:p>
      </dgm:t>
    </dgm:pt>
    <dgm:pt modelId="{5D028F06-2A5D-4FF9-8C5E-85BD74213EEA}" type="parTrans" cxnId="{BBD2C828-3F0D-46A8-8000-E236DE467A65}">
      <dgm:prSet/>
      <dgm:spPr/>
      <dgm:t>
        <a:bodyPr/>
        <a:lstStyle/>
        <a:p>
          <a:endParaRPr lang="en-US"/>
        </a:p>
      </dgm:t>
    </dgm:pt>
    <dgm:pt modelId="{612FC19C-563B-48E6-883C-C967E37C4A9E}" type="sibTrans" cxnId="{BBD2C828-3F0D-46A8-8000-E236DE467A65}">
      <dgm:prSet/>
      <dgm:spPr/>
      <dgm:t>
        <a:bodyPr/>
        <a:lstStyle/>
        <a:p>
          <a:endParaRPr lang="en-US"/>
        </a:p>
      </dgm:t>
    </dgm:pt>
    <dgm:pt modelId="{BCC4EFC8-03BE-4C24-9458-68E0BB365DA0}">
      <dgm:prSet/>
      <dgm:spPr/>
      <dgm:t>
        <a:bodyPr/>
        <a:lstStyle/>
        <a:p>
          <a:r>
            <a:rPr lang="en-US"/>
            <a:t>Body</a:t>
          </a:r>
        </a:p>
      </dgm:t>
    </dgm:pt>
    <dgm:pt modelId="{DCF71793-01F9-4261-BBB5-ED27A57E2E9D}" type="parTrans" cxnId="{D965CCCC-39E5-4447-AF07-F292160B2426}">
      <dgm:prSet/>
      <dgm:spPr/>
      <dgm:t>
        <a:bodyPr/>
        <a:lstStyle/>
        <a:p>
          <a:endParaRPr lang="en-US"/>
        </a:p>
      </dgm:t>
    </dgm:pt>
    <dgm:pt modelId="{C921B039-89A8-48B6-BC00-1A5A664C5E9E}" type="sibTrans" cxnId="{D965CCCC-39E5-4447-AF07-F292160B2426}">
      <dgm:prSet/>
      <dgm:spPr/>
      <dgm:t>
        <a:bodyPr/>
        <a:lstStyle/>
        <a:p>
          <a:endParaRPr lang="en-US"/>
        </a:p>
      </dgm:t>
    </dgm:pt>
    <dgm:pt modelId="{807E8D24-CB4A-4142-8B6E-6BCEE70444D4}">
      <dgm:prSet/>
      <dgm:spPr/>
      <dgm:t>
        <a:bodyPr/>
        <a:lstStyle/>
        <a:p>
          <a:r>
            <a:rPr lang="en-US"/>
            <a:t>Paragraf</a:t>
          </a:r>
        </a:p>
      </dgm:t>
    </dgm:pt>
    <dgm:pt modelId="{43EAE302-1F58-4208-BD79-C3AE51C2C2F8}" type="parTrans" cxnId="{28B56D86-87A5-4D66-9939-AE0571648F4E}">
      <dgm:prSet/>
      <dgm:spPr/>
      <dgm:t>
        <a:bodyPr/>
        <a:lstStyle/>
        <a:p>
          <a:endParaRPr lang="en-US"/>
        </a:p>
      </dgm:t>
    </dgm:pt>
    <dgm:pt modelId="{45D5EB58-ACD5-4401-A770-873181AE0DB2}" type="sibTrans" cxnId="{28B56D86-87A5-4D66-9939-AE0571648F4E}">
      <dgm:prSet/>
      <dgm:spPr/>
      <dgm:t>
        <a:bodyPr/>
        <a:lstStyle/>
        <a:p>
          <a:endParaRPr lang="en-US"/>
        </a:p>
      </dgm:t>
    </dgm:pt>
    <dgm:pt modelId="{0A141746-C82D-4195-A1DE-78F5B5A7C625}">
      <dgm:prSet/>
      <dgm:spPr/>
      <dgm:t>
        <a:bodyPr/>
        <a:lstStyle/>
        <a:p>
          <a:r>
            <a:rPr lang="en-US"/>
            <a:t>Line break</a:t>
          </a:r>
        </a:p>
      </dgm:t>
    </dgm:pt>
    <dgm:pt modelId="{4AB9444B-0EFE-47DC-8BFE-D53A0A5871B8}" type="parTrans" cxnId="{7984AB79-456B-4907-9EE6-D3856B429C19}">
      <dgm:prSet/>
      <dgm:spPr/>
      <dgm:t>
        <a:bodyPr/>
        <a:lstStyle/>
        <a:p>
          <a:endParaRPr lang="en-US"/>
        </a:p>
      </dgm:t>
    </dgm:pt>
    <dgm:pt modelId="{ABD1EA35-B261-4679-A441-86E526CDE8EE}" type="sibTrans" cxnId="{7984AB79-456B-4907-9EE6-D3856B429C19}">
      <dgm:prSet/>
      <dgm:spPr/>
      <dgm:t>
        <a:bodyPr/>
        <a:lstStyle/>
        <a:p>
          <a:endParaRPr lang="en-US"/>
        </a:p>
      </dgm:t>
    </dgm:pt>
    <dgm:pt modelId="{AAC4F307-4DCF-4007-90F1-DECD697BB65B}">
      <dgm:prSet/>
      <dgm:spPr/>
      <dgm:t>
        <a:bodyPr/>
        <a:lstStyle/>
        <a:p>
          <a:r>
            <a:rPr lang="en-US"/>
            <a:t>Horizontal line</a:t>
          </a:r>
        </a:p>
      </dgm:t>
    </dgm:pt>
    <dgm:pt modelId="{CA418FE5-B596-4D1E-AD06-96C959A21E28}" type="parTrans" cxnId="{43EE3989-2705-4457-A3DB-252DA24378DC}">
      <dgm:prSet/>
      <dgm:spPr/>
      <dgm:t>
        <a:bodyPr/>
        <a:lstStyle/>
        <a:p>
          <a:endParaRPr lang="en-US"/>
        </a:p>
      </dgm:t>
    </dgm:pt>
    <dgm:pt modelId="{8428FC5E-DF4C-45CA-9133-F9EE0E129DAD}" type="sibTrans" cxnId="{43EE3989-2705-4457-A3DB-252DA24378DC}">
      <dgm:prSet/>
      <dgm:spPr/>
      <dgm:t>
        <a:bodyPr/>
        <a:lstStyle/>
        <a:p>
          <a:endParaRPr lang="en-US"/>
        </a:p>
      </dgm:t>
    </dgm:pt>
    <dgm:pt modelId="{C6663058-E9F6-4CA2-B4FE-58B563BD21B0}">
      <dgm:prSet/>
      <dgm:spPr/>
      <dgm:t>
        <a:bodyPr/>
        <a:lstStyle/>
        <a:p>
          <a:r>
            <a:rPr lang="en-US"/>
            <a:t>komentar</a:t>
          </a:r>
        </a:p>
      </dgm:t>
    </dgm:pt>
    <dgm:pt modelId="{BE2C2971-D3B4-4402-AFBD-2C63846E8DB6}" type="parTrans" cxnId="{0790FA3E-E632-4F66-8791-B4E19DA7068E}">
      <dgm:prSet/>
      <dgm:spPr/>
      <dgm:t>
        <a:bodyPr/>
        <a:lstStyle/>
        <a:p>
          <a:endParaRPr lang="en-US"/>
        </a:p>
      </dgm:t>
    </dgm:pt>
    <dgm:pt modelId="{61ABC6BC-69A5-4244-BE2A-CF4AFDBD7C18}" type="sibTrans" cxnId="{0790FA3E-E632-4F66-8791-B4E19DA7068E}">
      <dgm:prSet/>
      <dgm:spPr/>
      <dgm:t>
        <a:bodyPr/>
        <a:lstStyle/>
        <a:p>
          <a:endParaRPr lang="en-US"/>
        </a:p>
      </dgm:t>
    </dgm:pt>
    <dgm:pt modelId="{B00F1847-86C3-4E9F-9798-7749A958374B}" type="pres">
      <dgm:prSet presAssocID="{06995955-E83B-434C-A6C7-890FC3403CF5}" presName="vert0" presStyleCnt="0">
        <dgm:presLayoutVars>
          <dgm:dir/>
          <dgm:animOne val="branch"/>
          <dgm:animLvl val="lvl"/>
        </dgm:presLayoutVars>
      </dgm:prSet>
      <dgm:spPr/>
    </dgm:pt>
    <dgm:pt modelId="{D3A835D4-BDB8-49A1-A7E2-D29231CC4A79}" type="pres">
      <dgm:prSet presAssocID="{962F9BC9-844E-491F-9E25-B4B3ED585F9D}" presName="thickLine" presStyleLbl="alignNode1" presStyleIdx="0" presStyleCnt="9"/>
      <dgm:spPr/>
    </dgm:pt>
    <dgm:pt modelId="{1892220A-63BC-4B35-B421-636C9387E84A}" type="pres">
      <dgm:prSet presAssocID="{962F9BC9-844E-491F-9E25-B4B3ED585F9D}" presName="horz1" presStyleCnt="0"/>
      <dgm:spPr/>
    </dgm:pt>
    <dgm:pt modelId="{2ADD54B0-2161-46DC-A1DB-97447A4D8766}" type="pres">
      <dgm:prSet presAssocID="{962F9BC9-844E-491F-9E25-B4B3ED585F9D}" presName="tx1" presStyleLbl="revTx" presStyleIdx="0" presStyleCnt="9"/>
      <dgm:spPr/>
    </dgm:pt>
    <dgm:pt modelId="{DC949F14-AAB4-475F-AC02-856525EF63D3}" type="pres">
      <dgm:prSet presAssocID="{962F9BC9-844E-491F-9E25-B4B3ED585F9D}" presName="vert1" presStyleCnt="0"/>
      <dgm:spPr/>
    </dgm:pt>
    <dgm:pt modelId="{D084E6FA-7A01-4FB6-A560-395A645C37A6}" type="pres">
      <dgm:prSet presAssocID="{95A03541-1518-48FE-BD4E-E0FF74CA0B81}" presName="thickLine" presStyleLbl="alignNode1" presStyleIdx="1" presStyleCnt="9"/>
      <dgm:spPr/>
    </dgm:pt>
    <dgm:pt modelId="{9779273E-5F80-4F56-9AFE-354816F7D1D1}" type="pres">
      <dgm:prSet presAssocID="{95A03541-1518-48FE-BD4E-E0FF74CA0B81}" presName="horz1" presStyleCnt="0"/>
      <dgm:spPr/>
    </dgm:pt>
    <dgm:pt modelId="{08414D2C-96FB-4930-B1CD-0E76C94A4FD1}" type="pres">
      <dgm:prSet presAssocID="{95A03541-1518-48FE-BD4E-E0FF74CA0B81}" presName="tx1" presStyleLbl="revTx" presStyleIdx="1" presStyleCnt="9"/>
      <dgm:spPr/>
    </dgm:pt>
    <dgm:pt modelId="{37A61764-960B-4B2F-B3B6-75F48573922F}" type="pres">
      <dgm:prSet presAssocID="{95A03541-1518-48FE-BD4E-E0FF74CA0B81}" presName="vert1" presStyleCnt="0"/>
      <dgm:spPr/>
    </dgm:pt>
    <dgm:pt modelId="{8712BC3F-AC75-461C-AD4E-21799311F283}" type="pres">
      <dgm:prSet presAssocID="{9F7BAB46-CF67-401F-B608-9D9537C449F4}" presName="thickLine" presStyleLbl="alignNode1" presStyleIdx="2" presStyleCnt="9"/>
      <dgm:spPr/>
    </dgm:pt>
    <dgm:pt modelId="{8A21FF11-18C3-4E59-94C3-573400A09A1F}" type="pres">
      <dgm:prSet presAssocID="{9F7BAB46-CF67-401F-B608-9D9537C449F4}" presName="horz1" presStyleCnt="0"/>
      <dgm:spPr/>
    </dgm:pt>
    <dgm:pt modelId="{7F31BDA1-9050-456D-9A62-85DE400404A9}" type="pres">
      <dgm:prSet presAssocID="{9F7BAB46-CF67-401F-B608-9D9537C449F4}" presName="tx1" presStyleLbl="revTx" presStyleIdx="2" presStyleCnt="9"/>
      <dgm:spPr/>
    </dgm:pt>
    <dgm:pt modelId="{B7DDC117-89B8-438D-B0B2-DE882995FCB2}" type="pres">
      <dgm:prSet presAssocID="{9F7BAB46-CF67-401F-B608-9D9537C449F4}" presName="vert1" presStyleCnt="0"/>
      <dgm:spPr/>
    </dgm:pt>
    <dgm:pt modelId="{D528F971-5A45-4B15-8171-BA3B84DBBDA8}" type="pres">
      <dgm:prSet presAssocID="{5E0FEA0E-6658-481E-A3F0-AC170FEAF424}" presName="thickLine" presStyleLbl="alignNode1" presStyleIdx="3" presStyleCnt="9"/>
      <dgm:spPr/>
    </dgm:pt>
    <dgm:pt modelId="{4E8DA0E9-19B4-4360-A83D-626DB81C7A78}" type="pres">
      <dgm:prSet presAssocID="{5E0FEA0E-6658-481E-A3F0-AC170FEAF424}" presName="horz1" presStyleCnt="0"/>
      <dgm:spPr/>
    </dgm:pt>
    <dgm:pt modelId="{A2D762F9-ABCB-4D82-95C5-46A4A9234BEF}" type="pres">
      <dgm:prSet presAssocID="{5E0FEA0E-6658-481E-A3F0-AC170FEAF424}" presName="tx1" presStyleLbl="revTx" presStyleIdx="3" presStyleCnt="9"/>
      <dgm:spPr/>
    </dgm:pt>
    <dgm:pt modelId="{FB50F099-6371-42BD-AA42-2F98705D786F}" type="pres">
      <dgm:prSet presAssocID="{5E0FEA0E-6658-481E-A3F0-AC170FEAF424}" presName="vert1" presStyleCnt="0"/>
      <dgm:spPr/>
    </dgm:pt>
    <dgm:pt modelId="{3BE8A4B4-5A8D-43D0-8B5A-6CA4D244876F}" type="pres">
      <dgm:prSet presAssocID="{BCC4EFC8-03BE-4C24-9458-68E0BB365DA0}" presName="thickLine" presStyleLbl="alignNode1" presStyleIdx="4" presStyleCnt="9"/>
      <dgm:spPr/>
    </dgm:pt>
    <dgm:pt modelId="{91EBFAFD-1CAE-4B1B-AD17-997C3922A64A}" type="pres">
      <dgm:prSet presAssocID="{BCC4EFC8-03BE-4C24-9458-68E0BB365DA0}" presName="horz1" presStyleCnt="0"/>
      <dgm:spPr/>
    </dgm:pt>
    <dgm:pt modelId="{F62E4669-1925-4F12-ABB1-6062BDD3D2D8}" type="pres">
      <dgm:prSet presAssocID="{BCC4EFC8-03BE-4C24-9458-68E0BB365DA0}" presName="tx1" presStyleLbl="revTx" presStyleIdx="4" presStyleCnt="9"/>
      <dgm:spPr/>
    </dgm:pt>
    <dgm:pt modelId="{9136E789-7717-4070-B18D-C58188182D24}" type="pres">
      <dgm:prSet presAssocID="{BCC4EFC8-03BE-4C24-9458-68E0BB365DA0}" presName="vert1" presStyleCnt="0"/>
      <dgm:spPr/>
    </dgm:pt>
    <dgm:pt modelId="{45EF3FFD-3EE7-4D3A-BEF9-5D7FD88D8010}" type="pres">
      <dgm:prSet presAssocID="{807E8D24-CB4A-4142-8B6E-6BCEE70444D4}" presName="thickLine" presStyleLbl="alignNode1" presStyleIdx="5" presStyleCnt="9"/>
      <dgm:spPr/>
    </dgm:pt>
    <dgm:pt modelId="{6D47B148-4CDF-4DA1-A558-595F4C1326D0}" type="pres">
      <dgm:prSet presAssocID="{807E8D24-CB4A-4142-8B6E-6BCEE70444D4}" presName="horz1" presStyleCnt="0"/>
      <dgm:spPr/>
    </dgm:pt>
    <dgm:pt modelId="{62D78CBA-8C1A-4A48-96B7-BA4E7B2C1018}" type="pres">
      <dgm:prSet presAssocID="{807E8D24-CB4A-4142-8B6E-6BCEE70444D4}" presName="tx1" presStyleLbl="revTx" presStyleIdx="5" presStyleCnt="9"/>
      <dgm:spPr/>
    </dgm:pt>
    <dgm:pt modelId="{7671E4CB-6CDF-4490-8618-B1C1A1D4FC60}" type="pres">
      <dgm:prSet presAssocID="{807E8D24-CB4A-4142-8B6E-6BCEE70444D4}" presName="vert1" presStyleCnt="0"/>
      <dgm:spPr/>
    </dgm:pt>
    <dgm:pt modelId="{32C49512-C625-4C8C-895B-84337220B7CB}" type="pres">
      <dgm:prSet presAssocID="{0A141746-C82D-4195-A1DE-78F5B5A7C625}" presName="thickLine" presStyleLbl="alignNode1" presStyleIdx="6" presStyleCnt="9"/>
      <dgm:spPr/>
    </dgm:pt>
    <dgm:pt modelId="{835A3217-F072-4639-8DDA-5D71E2F3EED2}" type="pres">
      <dgm:prSet presAssocID="{0A141746-C82D-4195-A1DE-78F5B5A7C625}" presName="horz1" presStyleCnt="0"/>
      <dgm:spPr/>
    </dgm:pt>
    <dgm:pt modelId="{9A35785E-3F2D-46E0-8C03-8086FFFDF32C}" type="pres">
      <dgm:prSet presAssocID="{0A141746-C82D-4195-A1DE-78F5B5A7C625}" presName="tx1" presStyleLbl="revTx" presStyleIdx="6" presStyleCnt="9"/>
      <dgm:spPr/>
    </dgm:pt>
    <dgm:pt modelId="{241A4A6B-17D1-401E-A165-79BDCCA85A8D}" type="pres">
      <dgm:prSet presAssocID="{0A141746-C82D-4195-A1DE-78F5B5A7C625}" presName="vert1" presStyleCnt="0"/>
      <dgm:spPr/>
    </dgm:pt>
    <dgm:pt modelId="{A13DF053-0B51-4B9C-AD38-EB9D3684FE33}" type="pres">
      <dgm:prSet presAssocID="{AAC4F307-4DCF-4007-90F1-DECD697BB65B}" presName="thickLine" presStyleLbl="alignNode1" presStyleIdx="7" presStyleCnt="9"/>
      <dgm:spPr/>
    </dgm:pt>
    <dgm:pt modelId="{3BBFB995-4C78-457D-8E2E-568940329A76}" type="pres">
      <dgm:prSet presAssocID="{AAC4F307-4DCF-4007-90F1-DECD697BB65B}" presName="horz1" presStyleCnt="0"/>
      <dgm:spPr/>
    </dgm:pt>
    <dgm:pt modelId="{83689B64-FF99-4772-A1C5-08B854BCB463}" type="pres">
      <dgm:prSet presAssocID="{AAC4F307-4DCF-4007-90F1-DECD697BB65B}" presName="tx1" presStyleLbl="revTx" presStyleIdx="7" presStyleCnt="9"/>
      <dgm:spPr/>
    </dgm:pt>
    <dgm:pt modelId="{43A9C329-EE26-47E9-8E77-BF1F4D7BDCB8}" type="pres">
      <dgm:prSet presAssocID="{AAC4F307-4DCF-4007-90F1-DECD697BB65B}" presName="vert1" presStyleCnt="0"/>
      <dgm:spPr/>
    </dgm:pt>
    <dgm:pt modelId="{4C8697F7-6352-4FBA-9A35-37A5E8F57CBE}" type="pres">
      <dgm:prSet presAssocID="{C6663058-E9F6-4CA2-B4FE-58B563BD21B0}" presName="thickLine" presStyleLbl="alignNode1" presStyleIdx="8" presStyleCnt="9"/>
      <dgm:spPr/>
    </dgm:pt>
    <dgm:pt modelId="{1B7A91AA-C71C-4535-9709-6154718779CF}" type="pres">
      <dgm:prSet presAssocID="{C6663058-E9F6-4CA2-B4FE-58B563BD21B0}" presName="horz1" presStyleCnt="0"/>
      <dgm:spPr/>
    </dgm:pt>
    <dgm:pt modelId="{1D16C4E3-C4DC-4CF9-8C66-00B5FCD0DC36}" type="pres">
      <dgm:prSet presAssocID="{C6663058-E9F6-4CA2-B4FE-58B563BD21B0}" presName="tx1" presStyleLbl="revTx" presStyleIdx="8" presStyleCnt="9"/>
      <dgm:spPr/>
    </dgm:pt>
    <dgm:pt modelId="{5A85E3B0-98C7-42C3-9158-B457A9CD0020}" type="pres">
      <dgm:prSet presAssocID="{C6663058-E9F6-4CA2-B4FE-58B563BD21B0}" presName="vert1" presStyleCnt="0"/>
      <dgm:spPr/>
    </dgm:pt>
  </dgm:ptLst>
  <dgm:cxnLst>
    <dgm:cxn modelId="{72F57703-ADBA-4CC6-AEBA-90CF521E224F}" type="presOf" srcId="{BCC4EFC8-03BE-4C24-9458-68E0BB365DA0}" destId="{F62E4669-1925-4F12-ABB1-6062BDD3D2D8}" srcOrd="0" destOrd="0" presId="urn:microsoft.com/office/officeart/2008/layout/LinedList"/>
    <dgm:cxn modelId="{7B1F101A-D485-4F9D-8B5A-04DC92A07461}" srcId="{06995955-E83B-434C-A6C7-890FC3403CF5}" destId="{962F9BC9-844E-491F-9E25-B4B3ED585F9D}" srcOrd="0" destOrd="0" parTransId="{E1D8841C-9987-4412-A895-CCD4D5DAD9DB}" sibTransId="{D87C2601-325E-4996-A9B1-AEE7492B7EDA}"/>
    <dgm:cxn modelId="{BBD2C828-3F0D-46A8-8000-E236DE467A65}" srcId="{06995955-E83B-434C-A6C7-890FC3403CF5}" destId="{5E0FEA0E-6658-481E-A3F0-AC170FEAF424}" srcOrd="3" destOrd="0" parTransId="{5D028F06-2A5D-4FF9-8C5E-85BD74213EEA}" sibTransId="{612FC19C-563B-48E6-883C-C967E37C4A9E}"/>
    <dgm:cxn modelId="{B3C97835-AA9A-416E-9C70-83C337D27FF1}" type="presOf" srcId="{0A141746-C82D-4195-A1DE-78F5B5A7C625}" destId="{9A35785E-3F2D-46E0-8C03-8086FFFDF32C}" srcOrd="0" destOrd="0" presId="urn:microsoft.com/office/officeart/2008/layout/LinedList"/>
    <dgm:cxn modelId="{0790FA3E-E632-4F66-8791-B4E19DA7068E}" srcId="{06995955-E83B-434C-A6C7-890FC3403CF5}" destId="{C6663058-E9F6-4CA2-B4FE-58B563BD21B0}" srcOrd="8" destOrd="0" parTransId="{BE2C2971-D3B4-4402-AFBD-2C63846E8DB6}" sibTransId="{61ABC6BC-69A5-4244-BE2A-CF4AFDBD7C18}"/>
    <dgm:cxn modelId="{051B0A62-3A65-402B-A93D-2138B1346016}" type="presOf" srcId="{AAC4F307-4DCF-4007-90F1-DECD697BB65B}" destId="{83689B64-FF99-4772-A1C5-08B854BCB463}" srcOrd="0" destOrd="0" presId="urn:microsoft.com/office/officeart/2008/layout/LinedList"/>
    <dgm:cxn modelId="{6C241D6B-910B-41C1-BB72-8E8A9FA1446F}" srcId="{06995955-E83B-434C-A6C7-890FC3403CF5}" destId="{9F7BAB46-CF67-401F-B608-9D9537C449F4}" srcOrd="2" destOrd="0" parTransId="{A81934C8-EC7A-424F-859F-3CDD5EEEA618}" sibTransId="{4A81C2EF-B91D-432D-85B7-DBE5FF8DCFCF}"/>
    <dgm:cxn modelId="{BBAF6C6F-7B02-4FEF-8CB3-27DB4DB2B3C9}" type="presOf" srcId="{C6663058-E9F6-4CA2-B4FE-58B563BD21B0}" destId="{1D16C4E3-C4DC-4CF9-8C66-00B5FCD0DC36}" srcOrd="0" destOrd="0" presId="urn:microsoft.com/office/officeart/2008/layout/LinedList"/>
    <dgm:cxn modelId="{EE539C58-38B8-488C-999B-8E2DB3E547D2}" type="presOf" srcId="{9F7BAB46-CF67-401F-B608-9D9537C449F4}" destId="{7F31BDA1-9050-456D-9A62-85DE400404A9}" srcOrd="0" destOrd="0" presId="urn:microsoft.com/office/officeart/2008/layout/LinedList"/>
    <dgm:cxn modelId="{7984AB79-456B-4907-9EE6-D3856B429C19}" srcId="{06995955-E83B-434C-A6C7-890FC3403CF5}" destId="{0A141746-C82D-4195-A1DE-78F5B5A7C625}" srcOrd="6" destOrd="0" parTransId="{4AB9444B-0EFE-47DC-8BFE-D53A0A5871B8}" sibTransId="{ABD1EA35-B261-4679-A441-86E526CDE8EE}"/>
    <dgm:cxn modelId="{28B56D86-87A5-4D66-9939-AE0571648F4E}" srcId="{06995955-E83B-434C-A6C7-890FC3403CF5}" destId="{807E8D24-CB4A-4142-8B6E-6BCEE70444D4}" srcOrd="5" destOrd="0" parTransId="{43EAE302-1F58-4208-BD79-C3AE51C2C2F8}" sibTransId="{45D5EB58-ACD5-4401-A770-873181AE0DB2}"/>
    <dgm:cxn modelId="{43EE3989-2705-4457-A3DB-252DA24378DC}" srcId="{06995955-E83B-434C-A6C7-890FC3403CF5}" destId="{AAC4F307-4DCF-4007-90F1-DECD697BB65B}" srcOrd="7" destOrd="0" parTransId="{CA418FE5-B596-4D1E-AD06-96C959A21E28}" sibTransId="{8428FC5E-DF4C-45CA-9133-F9EE0E129DAD}"/>
    <dgm:cxn modelId="{F2BFAA90-92A9-4824-B2FF-47726442DBEC}" type="presOf" srcId="{962F9BC9-844E-491F-9E25-B4B3ED585F9D}" destId="{2ADD54B0-2161-46DC-A1DB-97447A4D8766}" srcOrd="0" destOrd="0" presId="urn:microsoft.com/office/officeart/2008/layout/LinedList"/>
    <dgm:cxn modelId="{AB77CD96-9565-47E4-A836-528BE46A8DD5}" type="presOf" srcId="{95A03541-1518-48FE-BD4E-E0FF74CA0B81}" destId="{08414D2C-96FB-4930-B1CD-0E76C94A4FD1}" srcOrd="0" destOrd="0" presId="urn:microsoft.com/office/officeart/2008/layout/LinedList"/>
    <dgm:cxn modelId="{686290B8-7EC9-49A5-A771-CFBFD653599C}" srcId="{06995955-E83B-434C-A6C7-890FC3403CF5}" destId="{95A03541-1518-48FE-BD4E-E0FF74CA0B81}" srcOrd="1" destOrd="0" parTransId="{38F81B98-8C45-4BCE-9079-83C66B0F123E}" sibTransId="{F52A291F-DBDF-4913-A2DB-6470A7E64C69}"/>
    <dgm:cxn modelId="{D965CCCC-39E5-4447-AF07-F292160B2426}" srcId="{06995955-E83B-434C-A6C7-890FC3403CF5}" destId="{BCC4EFC8-03BE-4C24-9458-68E0BB365DA0}" srcOrd="4" destOrd="0" parTransId="{DCF71793-01F9-4261-BBB5-ED27A57E2E9D}" sibTransId="{C921B039-89A8-48B6-BC00-1A5A664C5E9E}"/>
    <dgm:cxn modelId="{E3C908D3-2B48-47F7-AA26-46181A5CE6DB}" type="presOf" srcId="{5E0FEA0E-6658-481E-A3F0-AC170FEAF424}" destId="{A2D762F9-ABCB-4D82-95C5-46A4A9234BEF}" srcOrd="0" destOrd="0" presId="urn:microsoft.com/office/officeart/2008/layout/LinedList"/>
    <dgm:cxn modelId="{DA6503DA-1973-4C1D-8DA3-220787FC7FF3}" type="presOf" srcId="{06995955-E83B-434C-A6C7-890FC3403CF5}" destId="{B00F1847-86C3-4E9F-9798-7749A958374B}" srcOrd="0" destOrd="0" presId="urn:microsoft.com/office/officeart/2008/layout/LinedList"/>
    <dgm:cxn modelId="{3C7AF9FB-E02A-494C-A46B-EA4B8F7EE0CE}" type="presOf" srcId="{807E8D24-CB4A-4142-8B6E-6BCEE70444D4}" destId="{62D78CBA-8C1A-4A48-96B7-BA4E7B2C1018}" srcOrd="0" destOrd="0" presId="urn:microsoft.com/office/officeart/2008/layout/LinedList"/>
    <dgm:cxn modelId="{9A4D749E-7445-4595-B262-D2C204C698D8}" type="presParOf" srcId="{B00F1847-86C3-4E9F-9798-7749A958374B}" destId="{D3A835D4-BDB8-49A1-A7E2-D29231CC4A79}" srcOrd="0" destOrd="0" presId="urn:microsoft.com/office/officeart/2008/layout/LinedList"/>
    <dgm:cxn modelId="{2D466022-B7C3-42C7-9836-B16548BB5914}" type="presParOf" srcId="{B00F1847-86C3-4E9F-9798-7749A958374B}" destId="{1892220A-63BC-4B35-B421-636C9387E84A}" srcOrd="1" destOrd="0" presId="urn:microsoft.com/office/officeart/2008/layout/LinedList"/>
    <dgm:cxn modelId="{D80D30DC-6249-478A-A959-18BAEC3E08C2}" type="presParOf" srcId="{1892220A-63BC-4B35-B421-636C9387E84A}" destId="{2ADD54B0-2161-46DC-A1DB-97447A4D8766}" srcOrd="0" destOrd="0" presId="urn:microsoft.com/office/officeart/2008/layout/LinedList"/>
    <dgm:cxn modelId="{61D819B7-434C-4D3A-B3BF-7EF5EA4922F7}" type="presParOf" srcId="{1892220A-63BC-4B35-B421-636C9387E84A}" destId="{DC949F14-AAB4-475F-AC02-856525EF63D3}" srcOrd="1" destOrd="0" presId="urn:microsoft.com/office/officeart/2008/layout/LinedList"/>
    <dgm:cxn modelId="{3F0933DD-9DB0-43DF-A931-91D6247A3CBA}" type="presParOf" srcId="{B00F1847-86C3-4E9F-9798-7749A958374B}" destId="{D084E6FA-7A01-4FB6-A560-395A645C37A6}" srcOrd="2" destOrd="0" presId="urn:microsoft.com/office/officeart/2008/layout/LinedList"/>
    <dgm:cxn modelId="{986F70F4-E9CD-4A1F-A9AF-609BA581D9D0}" type="presParOf" srcId="{B00F1847-86C3-4E9F-9798-7749A958374B}" destId="{9779273E-5F80-4F56-9AFE-354816F7D1D1}" srcOrd="3" destOrd="0" presId="urn:microsoft.com/office/officeart/2008/layout/LinedList"/>
    <dgm:cxn modelId="{AB7BD45B-DE7F-4470-B60C-4516A635C6D1}" type="presParOf" srcId="{9779273E-5F80-4F56-9AFE-354816F7D1D1}" destId="{08414D2C-96FB-4930-B1CD-0E76C94A4FD1}" srcOrd="0" destOrd="0" presId="urn:microsoft.com/office/officeart/2008/layout/LinedList"/>
    <dgm:cxn modelId="{EC08AA0F-BADC-48BC-AEEE-BF4BA2C4CCB8}" type="presParOf" srcId="{9779273E-5F80-4F56-9AFE-354816F7D1D1}" destId="{37A61764-960B-4B2F-B3B6-75F48573922F}" srcOrd="1" destOrd="0" presId="urn:microsoft.com/office/officeart/2008/layout/LinedList"/>
    <dgm:cxn modelId="{926C761C-2AFD-48C0-8BC7-78B93F5DF54A}" type="presParOf" srcId="{B00F1847-86C3-4E9F-9798-7749A958374B}" destId="{8712BC3F-AC75-461C-AD4E-21799311F283}" srcOrd="4" destOrd="0" presId="urn:microsoft.com/office/officeart/2008/layout/LinedList"/>
    <dgm:cxn modelId="{750F12B1-7628-4930-92A5-A1B0C640351B}" type="presParOf" srcId="{B00F1847-86C3-4E9F-9798-7749A958374B}" destId="{8A21FF11-18C3-4E59-94C3-573400A09A1F}" srcOrd="5" destOrd="0" presId="urn:microsoft.com/office/officeart/2008/layout/LinedList"/>
    <dgm:cxn modelId="{5CE6CE36-5425-43E9-8117-47E7E474F678}" type="presParOf" srcId="{8A21FF11-18C3-4E59-94C3-573400A09A1F}" destId="{7F31BDA1-9050-456D-9A62-85DE400404A9}" srcOrd="0" destOrd="0" presId="urn:microsoft.com/office/officeart/2008/layout/LinedList"/>
    <dgm:cxn modelId="{D80766D7-1509-4099-AB63-3846C5BA5305}" type="presParOf" srcId="{8A21FF11-18C3-4E59-94C3-573400A09A1F}" destId="{B7DDC117-89B8-438D-B0B2-DE882995FCB2}" srcOrd="1" destOrd="0" presId="urn:microsoft.com/office/officeart/2008/layout/LinedList"/>
    <dgm:cxn modelId="{5B3B2823-5F9C-4EF0-B780-44FF2B544733}" type="presParOf" srcId="{B00F1847-86C3-4E9F-9798-7749A958374B}" destId="{D528F971-5A45-4B15-8171-BA3B84DBBDA8}" srcOrd="6" destOrd="0" presId="urn:microsoft.com/office/officeart/2008/layout/LinedList"/>
    <dgm:cxn modelId="{54359C31-7AA5-40CF-B13F-A59612FCC592}" type="presParOf" srcId="{B00F1847-86C3-4E9F-9798-7749A958374B}" destId="{4E8DA0E9-19B4-4360-A83D-626DB81C7A78}" srcOrd="7" destOrd="0" presId="urn:microsoft.com/office/officeart/2008/layout/LinedList"/>
    <dgm:cxn modelId="{35774685-E0E7-439F-87D5-DDE17F51B2AB}" type="presParOf" srcId="{4E8DA0E9-19B4-4360-A83D-626DB81C7A78}" destId="{A2D762F9-ABCB-4D82-95C5-46A4A9234BEF}" srcOrd="0" destOrd="0" presId="urn:microsoft.com/office/officeart/2008/layout/LinedList"/>
    <dgm:cxn modelId="{82CBF622-2431-4816-B392-6E7058095E6D}" type="presParOf" srcId="{4E8DA0E9-19B4-4360-A83D-626DB81C7A78}" destId="{FB50F099-6371-42BD-AA42-2F98705D786F}" srcOrd="1" destOrd="0" presId="urn:microsoft.com/office/officeart/2008/layout/LinedList"/>
    <dgm:cxn modelId="{C966C8A8-AC0C-4AD8-B341-FFA18714D970}" type="presParOf" srcId="{B00F1847-86C3-4E9F-9798-7749A958374B}" destId="{3BE8A4B4-5A8D-43D0-8B5A-6CA4D244876F}" srcOrd="8" destOrd="0" presId="urn:microsoft.com/office/officeart/2008/layout/LinedList"/>
    <dgm:cxn modelId="{76F1ABA7-151F-430B-9DC7-068E6B0F47AB}" type="presParOf" srcId="{B00F1847-86C3-4E9F-9798-7749A958374B}" destId="{91EBFAFD-1CAE-4B1B-AD17-997C3922A64A}" srcOrd="9" destOrd="0" presId="urn:microsoft.com/office/officeart/2008/layout/LinedList"/>
    <dgm:cxn modelId="{2118BDE4-04F3-4081-8696-EC102B383C18}" type="presParOf" srcId="{91EBFAFD-1CAE-4B1B-AD17-997C3922A64A}" destId="{F62E4669-1925-4F12-ABB1-6062BDD3D2D8}" srcOrd="0" destOrd="0" presId="urn:microsoft.com/office/officeart/2008/layout/LinedList"/>
    <dgm:cxn modelId="{81061164-FBD3-4948-ABDA-0B913D4E8861}" type="presParOf" srcId="{91EBFAFD-1CAE-4B1B-AD17-997C3922A64A}" destId="{9136E789-7717-4070-B18D-C58188182D24}" srcOrd="1" destOrd="0" presId="urn:microsoft.com/office/officeart/2008/layout/LinedList"/>
    <dgm:cxn modelId="{D98DB7DB-863F-427A-B51B-F3DE3373A1A1}" type="presParOf" srcId="{B00F1847-86C3-4E9F-9798-7749A958374B}" destId="{45EF3FFD-3EE7-4D3A-BEF9-5D7FD88D8010}" srcOrd="10" destOrd="0" presId="urn:microsoft.com/office/officeart/2008/layout/LinedList"/>
    <dgm:cxn modelId="{15A35227-C843-49EE-936A-61844738BE26}" type="presParOf" srcId="{B00F1847-86C3-4E9F-9798-7749A958374B}" destId="{6D47B148-4CDF-4DA1-A558-595F4C1326D0}" srcOrd="11" destOrd="0" presId="urn:microsoft.com/office/officeart/2008/layout/LinedList"/>
    <dgm:cxn modelId="{4E6B5210-B021-4B4C-BAD1-E63249BD41FC}" type="presParOf" srcId="{6D47B148-4CDF-4DA1-A558-595F4C1326D0}" destId="{62D78CBA-8C1A-4A48-96B7-BA4E7B2C1018}" srcOrd="0" destOrd="0" presId="urn:microsoft.com/office/officeart/2008/layout/LinedList"/>
    <dgm:cxn modelId="{5DE70D18-C4DE-432B-B401-80C3CC3DAD90}" type="presParOf" srcId="{6D47B148-4CDF-4DA1-A558-595F4C1326D0}" destId="{7671E4CB-6CDF-4490-8618-B1C1A1D4FC60}" srcOrd="1" destOrd="0" presId="urn:microsoft.com/office/officeart/2008/layout/LinedList"/>
    <dgm:cxn modelId="{9E5C0B5B-069D-4369-B170-44A041B74A0B}" type="presParOf" srcId="{B00F1847-86C3-4E9F-9798-7749A958374B}" destId="{32C49512-C625-4C8C-895B-84337220B7CB}" srcOrd="12" destOrd="0" presId="urn:microsoft.com/office/officeart/2008/layout/LinedList"/>
    <dgm:cxn modelId="{2E8C847F-CA14-4561-94DF-F0FEC7AC6B49}" type="presParOf" srcId="{B00F1847-86C3-4E9F-9798-7749A958374B}" destId="{835A3217-F072-4639-8DDA-5D71E2F3EED2}" srcOrd="13" destOrd="0" presId="urn:microsoft.com/office/officeart/2008/layout/LinedList"/>
    <dgm:cxn modelId="{64BC5BB4-D26E-4723-9DA5-D86D2EEB3DCA}" type="presParOf" srcId="{835A3217-F072-4639-8DDA-5D71E2F3EED2}" destId="{9A35785E-3F2D-46E0-8C03-8086FFFDF32C}" srcOrd="0" destOrd="0" presId="urn:microsoft.com/office/officeart/2008/layout/LinedList"/>
    <dgm:cxn modelId="{21DE5B69-9BF2-4058-9C8B-A978B1E10367}" type="presParOf" srcId="{835A3217-F072-4639-8DDA-5D71E2F3EED2}" destId="{241A4A6B-17D1-401E-A165-79BDCCA85A8D}" srcOrd="1" destOrd="0" presId="urn:microsoft.com/office/officeart/2008/layout/LinedList"/>
    <dgm:cxn modelId="{28A63B12-534E-441E-B711-140DE418C51A}" type="presParOf" srcId="{B00F1847-86C3-4E9F-9798-7749A958374B}" destId="{A13DF053-0B51-4B9C-AD38-EB9D3684FE33}" srcOrd="14" destOrd="0" presId="urn:microsoft.com/office/officeart/2008/layout/LinedList"/>
    <dgm:cxn modelId="{02B2C3A0-80E2-42BE-BCC9-7A07EE41F95B}" type="presParOf" srcId="{B00F1847-86C3-4E9F-9798-7749A958374B}" destId="{3BBFB995-4C78-457D-8E2E-568940329A76}" srcOrd="15" destOrd="0" presId="urn:microsoft.com/office/officeart/2008/layout/LinedList"/>
    <dgm:cxn modelId="{B1E1BE3C-93E9-4B43-9E18-DCDC622045B9}" type="presParOf" srcId="{3BBFB995-4C78-457D-8E2E-568940329A76}" destId="{83689B64-FF99-4772-A1C5-08B854BCB463}" srcOrd="0" destOrd="0" presId="urn:microsoft.com/office/officeart/2008/layout/LinedList"/>
    <dgm:cxn modelId="{0E2ED698-8155-4772-87CF-2B4783920DF7}" type="presParOf" srcId="{3BBFB995-4C78-457D-8E2E-568940329A76}" destId="{43A9C329-EE26-47E9-8E77-BF1F4D7BDCB8}" srcOrd="1" destOrd="0" presId="urn:microsoft.com/office/officeart/2008/layout/LinedList"/>
    <dgm:cxn modelId="{DFE92062-53D5-48A0-83E9-31F9D0934998}" type="presParOf" srcId="{B00F1847-86C3-4E9F-9798-7749A958374B}" destId="{4C8697F7-6352-4FBA-9A35-37A5E8F57CBE}" srcOrd="16" destOrd="0" presId="urn:microsoft.com/office/officeart/2008/layout/LinedList"/>
    <dgm:cxn modelId="{8F70532B-B62F-49B2-9C2F-4FDD5DAF765A}" type="presParOf" srcId="{B00F1847-86C3-4E9F-9798-7749A958374B}" destId="{1B7A91AA-C71C-4535-9709-6154718779CF}" srcOrd="17" destOrd="0" presId="urn:microsoft.com/office/officeart/2008/layout/LinedList"/>
    <dgm:cxn modelId="{D986161B-D9B3-4738-B00D-510639184C3D}" type="presParOf" srcId="{1B7A91AA-C71C-4535-9709-6154718779CF}" destId="{1D16C4E3-C4DC-4CF9-8C66-00B5FCD0DC36}" srcOrd="0" destOrd="0" presId="urn:microsoft.com/office/officeart/2008/layout/LinedList"/>
    <dgm:cxn modelId="{EE4BBC92-71A7-4AAB-A192-4367E30E2742}" type="presParOf" srcId="{1B7A91AA-C71C-4535-9709-6154718779CF}" destId="{5A85E3B0-98C7-42C3-9158-B457A9CD00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5FF42F-2BDC-4C2A-AF03-C3D7976E806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F6874B-D3C0-41A3-B809-EDED801533B2}">
      <dgm:prSet/>
      <dgm:spPr/>
      <dgm:t>
        <a:bodyPr/>
        <a:lstStyle/>
        <a:p>
          <a:r>
            <a:rPr lang="en-US"/>
            <a:t>Bold</a:t>
          </a:r>
        </a:p>
      </dgm:t>
    </dgm:pt>
    <dgm:pt modelId="{10159BB4-7DE9-4C42-A0A0-9938EE92F9F6}" type="parTrans" cxnId="{76A948FA-228E-4985-8604-05D692C5DE61}">
      <dgm:prSet/>
      <dgm:spPr/>
      <dgm:t>
        <a:bodyPr/>
        <a:lstStyle/>
        <a:p>
          <a:endParaRPr lang="en-US"/>
        </a:p>
      </dgm:t>
    </dgm:pt>
    <dgm:pt modelId="{89552BFC-9563-4EE5-83D2-9A7B1B89310D}" type="sibTrans" cxnId="{76A948FA-228E-4985-8604-05D692C5DE61}">
      <dgm:prSet/>
      <dgm:spPr/>
      <dgm:t>
        <a:bodyPr/>
        <a:lstStyle/>
        <a:p>
          <a:endParaRPr lang="en-US"/>
        </a:p>
      </dgm:t>
    </dgm:pt>
    <dgm:pt modelId="{4F373B83-03CC-4F4C-A0C3-1BC53E65F4D4}">
      <dgm:prSet/>
      <dgm:spPr/>
      <dgm:t>
        <a:bodyPr/>
        <a:lstStyle/>
        <a:p>
          <a:r>
            <a:rPr lang="en-US"/>
            <a:t>Italic</a:t>
          </a:r>
        </a:p>
      </dgm:t>
    </dgm:pt>
    <dgm:pt modelId="{532E6800-699D-4599-827A-92B557ACCE9F}" type="parTrans" cxnId="{37263BDD-A60D-4445-ADC0-FDC928F2555B}">
      <dgm:prSet/>
      <dgm:spPr/>
      <dgm:t>
        <a:bodyPr/>
        <a:lstStyle/>
        <a:p>
          <a:endParaRPr lang="en-US"/>
        </a:p>
      </dgm:t>
    </dgm:pt>
    <dgm:pt modelId="{7BD5F961-3E58-4CDC-979A-7C59F6E8C067}" type="sibTrans" cxnId="{37263BDD-A60D-4445-ADC0-FDC928F2555B}">
      <dgm:prSet/>
      <dgm:spPr/>
      <dgm:t>
        <a:bodyPr/>
        <a:lstStyle/>
        <a:p>
          <a:endParaRPr lang="en-US"/>
        </a:p>
      </dgm:t>
    </dgm:pt>
    <dgm:pt modelId="{B101F14A-6E57-445B-B20F-C0691C556272}">
      <dgm:prSet/>
      <dgm:spPr/>
      <dgm:t>
        <a:bodyPr/>
        <a:lstStyle/>
        <a:p>
          <a:r>
            <a:rPr lang="en-US"/>
            <a:t>Small</a:t>
          </a:r>
        </a:p>
      </dgm:t>
    </dgm:pt>
    <dgm:pt modelId="{C8EEDB7F-6117-488A-8F14-59D39C960ED8}" type="parTrans" cxnId="{788CA320-50C0-4820-ACA2-A08BF97ABCD5}">
      <dgm:prSet/>
      <dgm:spPr/>
      <dgm:t>
        <a:bodyPr/>
        <a:lstStyle/>
        <a:p>
          <a:endParaRPr lang="en-US"/>
        </a:p>
      </dgm:t>
    </dgm:pt>
    <dgm:pt modelId="{1C301748-A774-4D24-8297-0B9F40F5E3F6}" type="sibTrans" cxnId="{788CA320-50C0-4820-ACA2-A08BF97ABCD5}">
      <dgm:prSet/>
      <dgm:spPr/>
      <dgm:t>
        <a:bodyPr/>
        <a:lstStyle/>
        <a:p>
          <a:endParaRPr lang="en-US"/>
        </a:p>
      </dgm:t>
    </dgm:pt>
    <dgm:pt modelId="{5CFB2198-429E-4199-865D-DD82B92DBB2B}">
      <dgm:prSet/>
      <dgm:spPr/>
      <dgm:t>
        <a:bodyPr/>
        <a:lstStyle/>
        <a:p>
          <a:r>
            <a:rPr lang="en-US"/>
            <a:t>Big</a:t>
          </a:r>
        </a:p>
      </dgm:t>
    </dgm:pt>
    <dgm:pt modelId="{1DC9C9C6-F64F-431A-B615-29FADA2A9F85}" type="parTrans" cxnId="{7CE22556-B0D8-4D79-8AC5-86273FAE0B8F}">
      <dgm:prSet/>
      <dgm:spPr/>
      <dgm:t>
        <a:bodyPr/>
        <a:lstStyle/>
        <a:p>
          <a:endParaRPr lang="en-US"/>
        </a:p>
      </dgm:t>
    </dgm:pt>
    <dgm:pt modelId="{1F5B7C53-49C8-499A-9369-E4F4F6C30878}" type="sibTrans" cxnId="{7CE22556-B0D8-4D79-8AC5-86273FAE0B8F}">
      <dgm:prSet/>
      <dgm:spPr/>
      <dgm:t>
        <a:bodyPr/>
        <a:lstStyle/>
        <a:p>
          <a:endParaRPr lang="en-US"/>
        </a:p>
      </dgm:t>
    </dgm:pt>
    <dgm:pt modelId="{545A38D3-531B-4FE5-B0D7-C3EF82176727}">
      <dgm:prSet/>
      <dgm:spPr/>
      <dgm:t>
        <a:bodyPr/>
        <a:lstStyle/>
        <a:p>
          <a:r>
            <a:rPr lang="en-US"/>
            <a:t>Emphasis</a:t>
          </a:r>
        </a:p>
      </dgm:t>
    </dgm:pt>
    <dgm:pt modelId="{914980A4-568E-4109-ADAF-30387A1CEE48}" type="parTrans" cxnId="{9BB5B91D-448A-439F-8C0C-7F6A599607B2}">
      <dgm:prSet/>
      <dgm:spPr/>
      <dgm:t>
        <a:bodyPr/>
        <a:lstStyle/>
        <a:p>
          <a:endParaRPr lang="en-US"/>
        </a:p>
      </dgm:t>
    </dgm:pt>
    <dgm:pt modelId="{215FC69F-2CDE-4EDC-AD1D-03C47EA340ED}" type="sibTrans" cxnId="{9BB5B91D-448A-439F-8C0C-7F6A599607B2}">
      <dgm:prSet/>
      <dgm:spPr/>
      <dgm:t>
        <a:bodyPr/>
        <a:lstStyle/>
        <a:p>
          <a:endParaRPr lang="en-US"/>
        </a:p>
      </dgm:t>
    </dgm:pt>
    <dgm:pt modelId="{08EDAD19-2AE6-40D7-B736-8D62FB422D43}">
      <dgm:prSet/>
      <dgm:spPr/>
      <dgm:t>
        <a:bodyPr/>
        <a:lstStyle/>
        <a:p>
          <a:r>
            <a:rPr lang="en-US"/>
            <a:t>Superscript</a:t>
          </a:r>
        </a:p>
      </dgm:t>
    </dgm:pt>
    <dgm:pt modelId="{C2308C69-9482-4AF7-BB60-396AAC4163BC}" type="parTrans" cxnId="{BCE80A70-E605-4B07-B1BE-E1740FABCA59}">
      <dgm:prSet/>
      <dgm:spPr/>
      <dgm:t>
        <a:bodyPr/>
        <a:lstStyle/>
        <a:p>
          <a:endParaRPr lang="en-US"/>
        </a:p>
      </dgm:t>
    </dgm:pt>
    <dgm:pt modelId="{21EFB6B8-61BE-4865-B2B6-D9772C6E1F45}" type="sibTrans" cxnId="{BCE80A70-E605-4B07-B1BE-E1740FABCA59}">
      <dgm:prSet/>
      <dgm:spPr/>
      <dgm:t>
        <a:bodyPr/>
        <a:lstStyle/>
        <a:p>
          <a:endParaRPr lang="en-US"/>
        </a:p>
      </dgm:t>
    </dgm:pt>
    <dgm:pt modelId="{28BF88A5-AB12-40D2-A00D-E401346DEC4D}">
      <dgm:prSet/>
      <dgm:spPr/>
      <dgm:t>
        <a:bodyPr/>
        <a:lstStyle/>
        <a:p>
          <a:r>
            <a:rPr lang="en-US"/>
            <a:t>Subscript</a:t>
          </a:r>
        </a:p>
      </dgm:t>
    </dgm:pt>
    <dgm:pt modelId="{E4E2F071-F4B6-49F1-A653-B428D848515A}" type="parTrans" cxnId="{77807266-B0F7-474F-BEBC-13AB1B652836}">
      <dgm:prSet/>
      <dgm:spPr/>
      <dgm:t>
        <a:bodyPr/>
        <a:lstStyle/>
        <a:p>
          <a:endParaRPr lang="en-US"/>
        </a:p>
      </dgm:t>
    </dgm:pt>
    <dgm:pt modelId="{D613ABAF-00F9-480F-B1B2-DD751E1F03BF}" type="sibTrans" cxnId="{77807266-B0F7-474F-BEBC-13AB1B652836}">
      <dgm:prSet/>
      <dgm:spPr/>
      <dgm:t>
        <a:bodyPr/>
        <a:lstStyle/>
        <a:p>
          <a:endParaRPr lang="en-US"/>
        </a:p>
      </dgm:t>
    </dgm:pt>
    <dgm:pt modelId="{A840810B-A662-4A51-8DEC-BCE4881612AC}">
      <dgm:prSet/>
      <dgm:spPr/>
      <dgm:t>
        <a:bodyPr/>
        <a:lstStyle/>
        <a:p>
          <a:r>
            <a:rPr lang="en-US"/>
            <a:t>Preformatted</a:t>
          </a:r>
        </a:p>
      </dgm:t>
    </dgm:pt>
    <dgm:pt modelId="{0DC2AE2E-FA15-4AB9-B519-7BEECC373EFC}" type="parTrans" cxnId="{46D1D941-752A-4EE2-B77B-9AFD3B827CEF}">
      <dgm:prSet/>
      <dgm:spPr/>
      <dgm:t>
        <a:bodyPr/>
        <a:lstStyle/>
        <a:p>
          <a:endParaRPr lang="en-US"/>
        </a:p>
      </dgm:t>
    </dgm:pt>
    <dgm:pt modelId="{228BE56C-5C59-4E30-A91F-C29D0DEDE0DD}" type="sibTrans" cxnId="{46D1D941-752A-4EE2-B77B-9AFD3B827CEF}">
      <dgm:prSet/>
      <dgm:spPr/>
      <dgm:t>
        <a:bodyPr/>
        <a:lstStyle/>
        <a:p>
          <a:endParaRPr lang="en-US"/>
        </a:p>
      </dgm:t>
    </dgm:pt>
    <dgm:pt modelId="{4BDB2CD3-4651-4A8D-902F-236AAEE0F68D}">
      <dgm:prSet/>
      <dgm:spPr/>
      <dgm:t>
        <a:bodyPr/>
        <a:lstStyle/>
        <a:p>
          <a:r>
            <a:rPr lang="en-US" dirty="0" err="1"/>
            <a:t>Arkonim</a:t>
          </a:r>
          <a:r>
            <a:rPr lang="en-US" dirty="0"/>
            <a:t> </a:t>
          </a:r>
        </a:p>
      </dgm:t>
    </dgm:pt>
    <dgm:pt modelId="{13EF403A-4800-435D-828E-AAD81E26BA0A}" type="parTrans" cxnId="{494142CF-D18D-4197-91EE-7D1D3BAC1772}">
      <dgm:prSet/>
      <dgm:spPr/>
      <dgm:t>
        <a:bodyPr/>
        <a:lstStyle/>
        <a:p>
          <a:endParaRPr lang="en-US"/>
        </a:p>
      </dgm:t>
    </dgm:pt>
    <dgm:pt modelId="{D32BC48B-D267-48C0-ACC3-4C4D22A748DE}" type="sibTrans" cxnId="{494142CF-D18D-4197-91EE-7D1D3BAC1772}">
      <dgm:prSet/>
      <dgm:spPr/>
      <dgm:t>
        <a:bodyPr/>
        <a:lstStyle/>
        <a:p>
          <a:endParaRPr lang="en-US"/>
        </a:p>
      </dgm:t>
    </dgm:pt>
    <dgm:pt modelId="{83CA233D-25CB-4EA5-BEB1-7BE0A50853F0}">
      <dgm:prSet/>
      <dgm:spPr/>
      <dgm:t>
        <a:bodyPr/>
        <a:lstStyle/>
        <a:p>
          <a:r>
            <a:rPr lang="en-US" dirty="0"/>
            <a:t>Bidirectional override</a:t>
          </a:r>
        </a:p>
      </dgm:t>
    </dgm:pt>
    <dgm:pt modelId="{AB05E158-63E8-4C72-ACA0-3464D109DE0C}" type="parTrans" cxnId="{446BEF2C-3108-4C9C-BE4A-4081675375C8}">
      <dgm:prSet/>
      <dgm:spPr/>
      <dgm:t>
        <a:bodyPr/>
        <a:lstStyle/>
        <a:p>
          <a:endParaRPr lang="en-US"/>
        </a:p>
      </dgm:t>
    </dgm:pt>
    <dgm:pt modelId="{2E08BAB5-63A2-4743-B828-89AACC162E54}" type="sibTrans" cxnId="{446BEF2C-3108-4C9C-BE4A-4081675375C8}">
      <dgm:prSet/>
      <dgm:spPr/>
      <dgm:t>
        <a:bodyPr/>
        <a:lstStyle/>
        <a:p>
          <a:endParaRPr lang="en-US"/>
        </a:p>
      </dgm:t>
    </dgm:pt>
    <dgm:pt modelId="{DCC32ED3-09A0-4187-9A1E-8FD0B74CB203}">
      <dgm:prSet/>
      <dgm:spPr/>
      <dgm:t>
        <a:bodyPr/>
        <a:lstStyle/>
        <a:p>
          <a:r>
            <a:rPr lang="en-US"/>
            <a:t>Quotation</a:t>
          </a:r>
        </a:p>
      </dgm:t>
    </dgm:pt>
    <dgm:pt modelId="{A8B0E4D4-8E76-459C-895B-B5A5316812FE}" type="parTrans" cxnId="{6E8996C9-CED1-4487-AF31-AFBA1EF95B1D}">
      <dgm:prSet/>
      <dgm:spPr/>
      <dgm:t>
        <a:bodyPr/>
        <a:lstStyle/>
        <a:p>
          <a:endParaRPr lang="en-US"/>
        </a:p>
      </dgm:t>
    </dgm:pt>
    <dgm:pt modelId="{EBA4F090-82F3-4F02-B02E-5655CBE134AE}" type="sibTrans" cxnId="{6E8996C9-CED1-4487-AF31-AFBA1EF95B1D}">
      <dgm:prSet/>
      <dgm:spPr/>
      <dgm:t>
        <a:bodyPr/>
        <a:lstStyle/>
        <a:p>
          <a:endParaRPr lang="en-US"/>
        </a:p>
      </dgm:t>
    </dgm:pt>
    <dgm:pt modelId="{5CC33419-03B0-402F-B52B-874259CE5978}">
      <dgm:prSet/>
      <dgm:spPr/>
      <dgm:t>
        <a:bodyPr/>
        <a:lstStyle/>
        <a:p>
          <a:r>
            <a:rPr lang="en-US"/>
            <a:t>Correction</a:t>
          </a:r>
        </a:p>
      </dgm:t>
    </dgm:pt>
    <dgm:pt modelId="{9D2DD2E1-2EC7-4254-B6FC-06077CB4F87C}" type="parTrans" cxnId="{669D309C-A01C-4D94-BF49-F3F217EEFDFD}">
      <dgm:prSet/>
      <dgm:spPr/>
      <dgm:t>
        <a:bodyPr/>
        <a:lstStyle/>
        <a:p>
          <a:endParaRPr lang="en-US"/>
        </a:p>
      </dgm:t>
    </dgm:pt>
    <dgm:pt modelId="{584EED4D-8F72-470B-AEA5-8203063341A9}" type="sibTrans" cxnId="{669D309C-A01C-4D94-BF49-F3F217EEFDFD}">
      <dgm:prSet/>
      <dgm:spPr/>
      <dgm:t>
        <a:bodyPr/>
        <a:lstStyle/>
        <a:p>
          <a:endParaRPr lang="en-US"/>
        </a:p>
      </dgm:t>
    </dgm:pt>
    <dgm:pt modelId="{97FA0A0D-D740-469A-847F-5490931FEE5F}">
      <dgm:prSet/>
      <dgm:spPr/>
      <dgm:t>
        <a:bodyPr/>
        <a:lstStyle/>
        <a:p>
          <a:r>
            <a:rPr lang="en-US"/>
            <a:t>heading</a:t>
          </a:r>
        </a:p>
      </dgm:t>
    </dgm:pt>
    <dgm:pt modelId="{7AC544E3-5128-4DBC-B2F6-FA15ACA84413}" type="parTrans" cxnId="{0F70BE5F-BD2A-478D-8C06-F08072EE9EE4}">
      <dgm:prSet/>
      <dgm:spPr/>
      <dgm:t>
        <a:bodyPr/>
        <a:lstStyle/>
        <a:p>
          <a:endParaRPr lang="en-US"/>
        </a:p>
      </dgm:t>
    </dgm:pt>
    <dgm:pt modelId="{0DFA3B0B-6CA8-4DC6-8097-2AE5B29754EC}" type="sibTrans" cxnId="{0F70BE5F-BD2A-478D-8C06-F08072EE9EE4}">
      <dgm:prSet/>
      <dgm:spPr/>
      <dgm:t>
        <a:bodyPr/>
        <a:lstStyle/>
        <a:p>
          <a:endParaRPr lang="en-US"/>
        </a:p>
      </dgm:t>
    </dgm:pt>
    <dgm:pt modelId="{8B238F78-C46C-4AD9-AF6E-C8269E226B3A}" type="pres">
      <dgm:prSet presAssocID="{665FF42F-2BDC-4C2A-AF03-C3D7976E806D}" presName="diagram" presStyleCnt="0">
        <dgm:presLayoutVars>
          <dgm:dir/>
          <dgm:resizeHandles val="exact"/>
        </dgm:presLayoutVars>
      </dgm:prSet>
      <dgm:spPr/>
    </dgm:pt>
    <dgm:pt modelId="{ADEE611C-5B6C-4EF0-B729-D816BE7A4600}" type="pres">
      <dgm:prSet presAssocID="{33F6874B-D3C0-41A3-B809-EDED801533B2}" presName="node" presStyleLbl="node1" presStyleIdx="0" presStyleCnt="13">
        <dgm:presLayoutVars>
          <dgm:bulletEnabled val="1"/>
        </dgm:presLayoutVars>
      </dgm:prSet>
      <dgm:spPr/>
    </dgm:pt>
    <dgm:pt modelId="{A0B152E6-D28E-4320-9879-D3808B7F526B}" type="pres">
      <dgm:prSet presAssocID="{89552BFC-9563-4EE5-83D2-9A7B1B89310D}" presName="sibTrans" presStyleCnt="0"/>
      <dgm:spPr/>
    </dgm:pt>
    <dgm:pt modelId="{1050C5C7-D188-4FA8-A96A-E99A5744B13D}" type="pres">
      <dgm:prSet presAssocID="{4F373B83-03CC-4F4C-A0C3-1BC53E65F4D4}" presName="node" presStyleLbl="node1" presStyleIdx="1" presStyleCnt="13">
        <dgm:presLayoutVars>
          <dgm:bulletEnabled val="1"/>
        </dgm:presLayoutVars>
      </dgm:prSet>
      <dgm:spPr/>
    </dgm:pt>
    <dgm:pt modelId="{517D3633-19ED-406F-A6EC-DE2A9C6F3805}" type="pres">
      <dgm:prSet presAssocID="{7BD5F961-3E58-4CDC-979A-7C59F6E8C067}" presName="sibTrans" presStyleCnt="0"/>
      <dgm:spPr/>
    </dgm:pt>
    <dgm:pt modelId="{249F0FE6-77DA-48BC-AD63-BAADF059FD77}" type="pres">
      <dgm:prSet presAssocID="{B101F14A-6E57-445B-B20F-C0691C556272}" presName="node" presStyleLbl="node1" presStyleIdx="2" presStyleCnt="13">
        <dgm:presLayoutVars>
          <dgm:bulletEnabled val="1"/>
        </dgm:presLayoutVars>
      </dgm:prSet>
      <dgm:spPr/>
    </dgm:pt>
    <dgm:pt modelId="{B60609BE-243A-41E1-AAC5-7405E139658D}" type="pres">
      <dgm:prSet presAssocID="{1C301748-A774-4D24-8297-0B9F40F5E3F6}" presName="sibTrans" presStyleCnt="0"/>
      <dgm:spPr/>
    </dgm:pt>
    <dgm:pt modelId="{E452AFE9-47A2-4551-885C-ED80B8D88F14}" type="pres">
      <dgm:prSet presAssocID="{5CFB2198-429E-4199-865D-DD82B92DBB2B}" presName="node" presStyleLbl="node1" presStyleIdx="3" presStyleCnt="13">
        <dgm:presLayoutVars>
          <dgm:bulletEnabled val="1"/>
        </dgm:presLayoutVars>
      </dgm:prSet>
      <dgm:spPr/>
    </dgm:pt>
    <dgm:pt modelId="{8E5817C4-E020-4F6C-A7E1-4038723E19EF}" type="pres">
      <dgm:prSet presAssocID="{1F5B7C53-49C8-499A-9369-E4F4F6C30878}" presName="sibTrans" presStyleCnt="0"/>
      <dgm:spPr/>
    </dgm:pt>
    <dgm:pt modelId="{E424B223-E1A4-4F06-9D3D-312EE8153E83}" type="pres">
      <dgm:prSet presAssocID="{545A38D3-531B-4FE5-B0D7-C3EF82176727}" presName="node" presStyleLbl="node1" presStyleIdx="4" presStyleCnt="13">
        <dgm:presLayoutVars>
          <dgm:bulletEnabled val="1"/>
        </dgm:presLayoutVars>
      </dgm:prSet>
      <dgm:spPr/>
    </dgm:pt>
    <dgm:pt modelId="{CC0B9E8E-A665-4255-B0F7-D9C7E158AA57}" type="pres">
      <dgm:prSet presAssocID="{215FC69F-2CDE-4EDC-AD1D-03C47EA340ED}" presName="sibTrans" presStyleCnt="0"/>
      <dgm:spPr/>
    </dgm:pt>
    <dgm:pt modelId="{F48F0680-E68C-4F5D-8785-0B70749E1456}" type="pres">
      <dgm:prSet presAssocID="{08EDAD19-2AE6-40D7-B736-8D62FB422D43}" presName="node" presStyleLbl="node1" presStyleIdx="5" presStyleCnt="13">
        <dgm:presLayoutVars>
          <dgm:bulletEnabled val="1"/>
        </dgm:presLayoutVars>
      </dgm:prSet>
      <dgm:spPr/>
    </dgm:pt>
    <dgm:pt modelId="{0AFACE39-9311-41C8-A7CE-88BF1E0FC52F}" type="pres">
      <dgm:prSet presAssocID="{21EFB6B8-61BE-4865-B2B6-D9772C6E1F45}" presName="sibTrans" presStyleCnt="0"/>
      <dgm:spPr/>
    </dgm:pt>
    <dgm:pt modelId="{3E2D0CA0-3EF9-4404-96D4-0C4414500079}" type="pres">
      <dgm:prSet presAssocID="{28BF88A5-AB12-40D2-A00D-E401346DEC4D}" presName="node" presStyleLbl="node1" presStyleIdx="6" presStyleCnt="13">
        <dgm:presLayoutVars>
          <dgm:bulletEnabled val="1"/>
        </dgm:presLayoutVars>
      </dgm:prSet>
      <dgm:spPr/>
    </dgm:pt>
    <dgm:pt modelId="{3E9F1A13-5473-491D-946C-D962EA7DFF69}" type="pres">
      <dgm:prSet presAssocID="{D613ABAF-00F9-480F-B1B2-DD751E1F03BF}" presName="sibTrans" presStyleCnt="0"/>
      <dgm:spPr/>
    </dgm:pt>
    <dgm:pt modelId="{0158C672-BC21-48EE-A449-ED0775E2AE6A}" type="pres">
      <dgm:prSet presAssocID="{A840810B-A662-4A51-8DEC-BCE4881612AC}" presName="node" presStyleLbl="node1" presStyleIdx="7" presStyleCnt="13">
        <dgm:presLayoutVars>
          <dgm:bulletEnabled val="1"/>
        </dgm:presLayoutVars>
      </dgm:prSet>
      <dgm:spPr/>
    </dgm:pt>
    <dgm:pt modelId="{9C7E013D-F4B7-44E5-9346-54A981AD08D4}" type="pres">
      <dgm:prSet presAssocID="{228BE56C-5C59-4E30-A91F-C29D0DEDE0DD}" presName="sibTrans" presStyleCnt="0"/>
      <dgm:spPr/>
    </dgm:pt>
    <dgm:pt modelId="{A029CFC8-B7C8-4831-814A-51C7D0CCF452}" type="pres">
      <dgm:prSet presAssocID="{4BDB2CD3-4651-4A8D-902F-236AAEE0F68D}" presName="node" presStyleLbl="node1" presStyleIdx="8" presStyleCnt="13">
        <dgm:presLayoutVars>
          <dgm:bulletEnabled val="1"/>
        </dgm:presLayoutVars>
      </dgm:prSet>
      <dgm:spPr/>
    </dgm:pt>
    <dgm:pt modelId="{E231DF75-D0AD-42B1-9955-8C909B6B52E8}" type="pres">
      <dgm:prSet presAssocID="{D32BC48B-D267-48C0-ACC3-4C4D22A748DE}" presName="sibTrans" presStyleCnt="0"/>
      <dgm:spPr/>
    </dgm:pt>
    <dgm:pt modelId="{312F2472-0D78-4EF9-A240-16A43E3560C4}" type="pres">
      <dgm:prSet presAssocID="{83CA233D-25CB-4EA5-BEB1-7BE0A50853F0}" presName="node" presStyleLbl="node1" presStyleIdx="9" presStyleCnt="13">
        <dgm:presLayoutVars>
          <dgm:bulletEnabled val="1"/>
        </dgm:presLayoutVars>
      </dgm:prSet>
      <dgm:spPr/>
    </dgm:pt>
    <dgm:pt modelId="{F16A7866-BF7F-4C49-971A-AD56A3DF80F1}" type="pres">
      <dgm:prSet presAssocID="{2E08BAB5-63A2-4743-B828-89AACC162E54}" presName="sibTrans" presStyleCnt="0"/>
      <dgm:spPr/>
    </dgm:pt>
    <dgm:pt modelId="{95212FC8-36AB-4DF5-B047-EE48C916B690}" type="pres">
      <dgm:prSet presAssocID="{DCC32ED3-09A0-4187-9A1E-8FD0B74CB203}" presName="node" presStyleLbl="node1" presStyleIdx="10" presStyleCnt="13">
        <dgm:presLayoutVars>
          <dgm:bulletEnabled val="1"/>
        </dgm:presLayoutVars>
      </dgm:prSet>
      <dgm:spPr/>
    </dgm:pt>
    <dgm:pt modelId="{50D29B8C-BA98-4A01-B1EF-B3E386F0F3D6}" type="pres">
      <dgm:prSet presAssocID="{EBA4F090-82F3-4F02-B02E-5655CBE134AE}" presName="sibTrans" presStyleCnt="0"/>
      <dgm:spPr/>
    </dgm:pt>
    <dgm:pt modelId="{85DFE4D6-0ACF-4610-BE04-28C7B21B1874}" type="pres">
      <dgm:prSet presAssocID="{5CC33419-03B0-402F-B52B-874259CE5978}" presName="node" presStyleLbl="node1" presStyleIdx="11" presStyleCnt="13">
        <dgm:presLayoutVars>
          <dgm:bulletEnabled val="1"/>
        </dgm:presLayoutVars>
      </dgm:prSet>
      <dgm:spPr/>
    </dgm:pt>
    <dgm:pt modelId="{B4F2E979-5627-4F84-9819-65CF30D2CDB8}" type="pres">
      <dgm:prSet presAssocID="{584EED4D-8F72-470B-AEA5-8203063341A9}" presName="sibTrans" presStyleCnt="0"/>
      <dgm:spPr/>
    </dgm:pt>
    <dgm:pt modelId="{BB73E8CD-BDAF-4FEA-946A-BDA39E68F682}" type="pres">
      <dgm:prSet presAssocID="{97FA0A0D-D740-469A-847F-5490931FEE5F}" presName="node" presStyleLbl="node1" presStyleIdx="12" presStyleCnt="13">
        <dgm:presLayoutVars>
          <dgm:bulletEnabled val="1"/>
        </dgm:presLayoutVars>
      </dgm:prSet>
      <dgm:spPr/>
    </dgm:pt>
  </dgm:ptLst>
  <dgm:cxnLst>
    <dgm:cxn modelId="{9BB5B91D-448A-439F-8C0C-7F6A599607B2}" srcId="{665FF42F-2BDC-4C2A-AF03-C3D7976E806D}" destId="{545A38D3-531B-4FE5-B0D7-C3EF82176727}" srcOrd="4" destOrd="0" parTransId="{914980A4-568E-4109-ADAF-30387A1CEE48}" sibTransId="{215FC69F-2CDE-4EDC-AD1D-03C47EA340ED}"/>
    <dgm:cxn modelId="{788CA320-50C0-4820-ACA2-A08BF97ABCD5}" srcId="{665FF42F-2BDC-4C2A-AF03-C3D7976E806D}" destId="{B101F14A-6E57-445B-B20F-C0691C556272}" srcOrd="2" destOrd="0" parTransId="{C8EEDB7F-6117-488A-8F14-59D39C960ED8}" sibTransId="{1C301748-A774-4D24-8297-0B9F40F5E3F6}"/>
    <dgm:cxn modelId="{74C6FB25-617E-44E5-A927-2ABC9E180605}" type="presOf" srcId="{97FA0A0D-D740-469A-847F-5490931FEE5F}" destId="{BB73E8CD-BDAF-4FEA-946A-BDA39E68F682}" srcOrd="0" destOrd="0" presId="urn:microsoft.com/office/officeart/2005/8/layout/default"/>
    <dgm:cxn modelId="{446BEF2C-3108-4C9C-BE4A-4081675375C8}" srcId="{665FF42F-2BDC-4C2A-AF03-C3D7976E806D}" destId="{83CA233D-25CB-4EA5-BEB1-7BE0A50853F0}" srcOrd="9" destOrd="0" parTransId="{AB05E158-63E8-4C72-ACA0-3464D109DE0C}" sibTransId="{2E08BAB5-63A2-4743-B828-89AACC162E54}"/>
    <dgm:cxn modelId="{0F70BE5F-BD2A-478D-8C06-F08072EE9EE4}" srcId="{665FF42F-2BDC-4C2A-AF03-C3D7976E806D}" destId="{97FA0A0D-D740-469A-847F-5490931FEE5F}" srcOrd="12" destOrd="0" parTransId="{7AC544E3-5128-4DBC-B2F6-FA15ACA84413}" sibTransId="{0DFA3B0B-6CA8-4DC6-8097-2AE5B29754EC}"/>
    <dgm:cxn modelId="{46D1D941-752A-4EE2-B77B-9AFD3B827CEF}" srcId="{665FF42F-2BDC-4C2A-AF03-C3D7976E806D}" destId="{A840810B-A662-4A51-8DEC-BCE4881612AC}" srcOrd="7" destOrd="0" parTransId="{0DC2AE2E-FA15-4AB9-B519-7BEECC373EFC}" sibTransId="{228BE56C-5C59-4E30-A91F-C29D0DEDE0DD}"/>
    <dgm:cxn modelId="{77807266-B0F7-474F-BEBC-13AB1B652836}" srcId="{665FF42F-2BDC-4C2A-AF03-C3D7976E806D}" destId="{28BF88A5-AB12-40D2-A00D-E401346DEC4D}" srcOrd="6" destOrd="0" parTransId="{E4E2F071-F4B6-49F1-A653-B428D848515A}" sibTransId="{D613ABAF-00F9-480F-B1B2-DD751E1F03BF}"/>
    <dgm:cxn modelId="{5959864F-264A-4244-8DB9-7D8F0834C903}" type="presOf" srcId="{28BF88A5-AB12-40D2-A00D-E401346DEC4D}" destId="{3E2D0CA0-3EF9-4404-96D4-0C4414500079}" srcOrd="0" destOrd="0" presId="urn:microsoft.com/office/officeart/2005/8/layout/default"/>
    <dgm:cxn modelId="{BCE80A70-E605-4B07-B1BE-E1740FABCA59}" srcId="{665FF42F-2BDC-4C2A-AF03-C3D7976E806D}" destId="{08EDAD19-2AE6-40D7-B736-8D62FB422D43}" srcOrd="5" destOrd="0" parTransId="{C2308C69-9482-4AF7-BB60-396AAC4163BC}" sibTransId="{21EFB6B8-61BE-4865-B2B6-D9772C6E1F45}"/>
    <dgm:cxn modelId="{7CE22556-B0D8-4D79-8AC5-86273FAE0B8F}" srcId="{665FF42F-2BDC-4C2A-AF03-C3D7976E806D}" destId="{5CFB2198-429E-4199-865D-DD82B92DBB2B}" srcOrd="3" destOrd="0" parTransId="{1DC9C9C6-F64F-431A-B615-29FADA2A9F85}" sibTransId="{1F5B7C53-49C8-499A-9369-E4F4F6C30878}"/>
    <dgm:cxn modelId="{13F16676-6E2D-4BBA-BB31-D89AFB850577}" type="presOf" srcId="{4F373B83-03CC-4F4C-A0C3-1BC53E65F4D4}" destId="{1050C5C7-D188-4FA8-A96A-E99A5744B13D}" srcOrd="0" destOrd="0" presId="urn:microsoft.com/office/officeart/2005/8/layout/default"/>
    <dgm:cxn modelId="{71069659-4317-4F8A-82AA-153F9A2686EB}" type="presOf" srcId="{DCC32ED3-09A0-4187-9A1E-8FD0B74CB203}" destId="{95212FC8-36AB-4DF5-B047-EE48C916B690}" srcOrd="0" destOrd="0" presId="urn:microsoft.com/office/officeart/2005/8/layout/default"/>
    <dgm:cxn modelId="{1EA5338A-848D-4F07-B784-BBE5EB7EB97B}" type="presOf" srcId="{08EDAD19-2AE6-40D7-B736-8D62FB422D43}" destId="{F48F0680-E68C-4F5D-8785-0B70749E1456}" srcOrd="0" destOrd="0" presId="urn:microsoft.com/office/officeart/2005/8/layout/default"/>
    <dgm:cxn modelId="{A63FFB8C-592E-476F-A036-96FC171E5B5D}" type="presOf" srcId="{4BDB2CD3-4651-4A8D-902F-236AAEE0F68D}" destId="{A029CFC8-B7C8-4831-814A-51C7D0CCF452}" srcOrd="0" destOrd="0" presId="urn:microsoft.com/office/officeart/2005/8/layout/default"/>
    <dgm:cxn modelId="{3B2C978F-2BEB-4720-A127-A9A413451D1D}" type="presOf" srcId="{33F6874B-D3C0-41A3-B809-EDED801533B2}" destId="{ADEE611C-5B6C-4EF0-B729-D816BE7A4600}" srcOrd="0" destOrd="0" presId="urn:microsoft.com/office/officeart/2005/8/layout/default"/>
    <dgm:cxn modelId="{4E20EF9B-38BB-4BA0-BC67-92AB70B1BA5A}" type="presOf" srcId="{B101F14A-6E57-445B-B20F-C0691C556272}" destId="{249F0FE6-77DA-48BC-AD63-BAADF059FD77}" srcOrd="0" destOrd="0" presId="urn:microsoft.com/office/officeart/2005/8/layout/default"/>
    <dgm:cxn modelId="{669D309C-A01C-4D94-BF49-F3F217EEFDFD}" srcId="{665FF42F-2BDC-4C2A-AF03-C3D7976E806D}" destId="{5CC33419-03B0-402F-B52B-874259CE5978}" srcOrd="11" destOrd="0" parTransId="{9D2DD2E1-2EC7-4254-B6FC-06077CB4F87C}" sibTransId="{584EED4D-8F72-470B-AEA5-8203063341A9}"/>
    <dgm:cxn modelId="{85B046C1-199A-4FD5-8732-89B33800A39D}" type="presOf" srcId="{83CA233D-25CB-4EA5-BEB1-7BE0A50853F0}" destId="{312F2472-0D78-4EF9-A240-16A43E3560C4}" srcOrd="0" destOrd="0" presId="urn:microsoft.com/office/officeart/2005/8/layout/default"/>
    <dgm:cxn modelId="{6E8996C9-CED1-4487-AF31-AFBA1EF95B1D}" srcId="{665FF42F-2BDC-4C2A-AF03-C3D7976E806D}" destId="{DCC32ED3-09A0-4187-9A1E-8FD0B74CB203}" srcOrd="10" destOrd="0" parTransId="{A8B0E4D4-8E76-459C-895B-B5A5316812FE}" sibTransId="{EBA4F090-82F3-4F02-B02E-5655CBE134AE}"/>
    <dgm:cxn modelId="{494142CF-D18D-4197-91EE-7D1D3BAC1772}" srcId="{665FF42F-2BDC-4C2A-AF03-C3D7976E806D}" destId="{4BDB2CD3-4651-4A8D-902F-236AAEE0F68D}" srcOrd="8" destOrd="0" parTransId="{13EF403A-4800-435D-828E-AAD81E26BA0A}" sibTransId="{D32BC48B-D267-48C0-ACC3-4C4D22A748DE}"/>
    <dgm:cxn modelId="{37263BDD-A60D-4445-ADC0-FDC928F2555B}" srcId="{665FF42F-2BDC-4C2A-AF03-C3D7976E806D}" destId="{4F373B83-03CC-4F4C-A0C3-1BC53E65F4D4}" srcOrd="1" destOrd="0" parTransId="{532E6800-699D-4599-827A-92B557ACCE9F}" sibTransId="{7BD5F961-3E58-4CDC-979A-7C59F6E8C067}"/>
    <dgm:cxn modelId="{7A0022E0-17B2-4009-97CD-DE266EB18048}" type="presOf" srcId="{5CC33419-03B0-402F-B52B-874259CE5978}" destId="{85DFE4D6-0ACF-4610-BE04-28C7B21B1874}" srcOrd="0" destOrd="0" presId="urn:microsoft.com/office/officeart/2005/8/layout/default"/>
    <dgm:cxn modelId="{F49B24ED-A087-465E-A909-9D84226A9340}" type="presOf" srcId="{A840810B-A662-4A51-8DEC-BCE4881612AC}" destId="{0158C672-BC21-48EE-A449-ED0775E2AE6A}" srcOrd="0" destOrd="0" presId="urn:microsoft.com/office/officeart/2005/8/layout/default"/>
    <dgm:cxn modelId="{1397CBED-CAF8-4D6A-82BD-85FBAACA1DB8}" type="presOf" srcId="{545A38D3-531B-4FE5-B0D7-C3EF82176727}" destId="{E424B223-E1A4-4F06-9D3D-312EE8153E83}" srcOrd="0" destOrd="0" presId="urn:microsoft.com/office/officeart/2005/8/layout/default"/>
    <dgm:cxn modelId="{143C4FF3-6E9C-42F3-9F1E-4361E4B383B1}" type="presOf" srcId="{5CFB2198-429E-4199-865D-DD82B92DBB2B}" destId="{E452AFE9-47A2-4551-885C-ED80B8D88F14}" srcOrd="0" destOrd="0" presId="urn:microsoft.com/office/officeart/2005/8/layout/default"/>
    <dgm:cxn modelId="{76A948FA-228E-4985-8604-05D692C5DE61}" srcId="{665FF42F-2BDC-4C2A-AF03-C3D7976E806D}" destId="{33F6874B-D3C0-41A3-B809-EDED801533B2}" srcOrd="0" destOrd="0" parTransId="{10159BB4-7DE9-4C42-A0A0-9938EE92F9F6}" sibTransId="{89552BFC-9563-4EE5-83D2-9A7B1B89310D}"/>
    <dgm:cxn modelId="{280EEBFE-E701-426F-AD8C-AB9411F12DF5}" type="presOf" srcId="{665FF42F-2BDC-4C2A-AF03-C3D7976E806D}" destId="{8B238F78-C46C-4AD9-AF6E-C8269E226B3A}" srcOrd="0" destOrd="0" presId="urn:microsoft.com/office/officeart/2005/8/layout/default"/>
    <dgm:cxn modelId="{6C0B9455-21CE-4346-BE64-85A2F0D7B049}" type="presParOf" srcId="{8B238F78-C46C-4AD9-AF6E-C8269E226B3A}" destId="{ADEE611C-5B6C-4EF0-B729-D816BE7A4600}" srcOrd="0" destOrd="0" presId="urn:microsoft.com/office/officeart/2005/8/layout/default"/>
    <dgm:cxn modelId="{4CA4223E-D50C-476C-BBA2-112E1BDDFF7C}" type="presParOf" srcId="{8B238F78-C46C-4AD9-AF6E-C8269E226B3A}" destId="{A0B152E6-D28E-4320-9879-D3808B7F526B}" srcOrd="1" destOrd="0" presId="urn:microsoft.com/office/officeart/2005/8/layout/default"/>
    <dgm:cxn modelId="{991EAD19-4F63-4DA7-8BBB-2AF9F5189A6C}" type="presParOf" srcId="{8B238F78-C46C-4AD9-AF6E-C8269E226B3A}" destId="{1050C5C7-D188-4FA8-A96A-E99A5744B13D}" srcOrd="2" destOrd="0" presId="urn:microsoft.com/office/officeart/2005/8/layout/default"/>
    <dgm:cxn modelId="{984DDA4C-6BD0-4F6A-86A8-71943369D7A4}" type="presParOf" srcId="{8B238F78-C46C-4AD9-AF6E-C8269E226B3A}" destId="{517D3633-19ED-406F-A6EC-DE2A9C6F3805}" srcOrd="3" destOrd="0" presId="urn:microsoft.com/office/officeart/2005/8/layout/default"/>
    <dgm:cxn modelId="{79704526-9B4A-4216-957C-FA223A889372}" type="presParOf" srcId="{8B238F78-C46C-4AD9-AF6E-C8269E226B3A}" destId="{249F0FE6-77DA-48BC-AD63-BAADF059FD77}" srcOrd="4" destOrd="0" presId="urn:microsoft.com/office/officeart/2005/8/layout/default"/>
    <dgm:cxn modelId="{0D57DBAB-5B3F-4316-AF27-A3F8E0073A02}" type="presParOf" srcId="{8B238F78-C46C-4AD9-AF6E-C8269E226B3A}" destId="{B60609BE-243A-41E1-AAC5-7405E139658D}" srcOrd="5" destOrd="0" presId="urn:microsoft.com/office/officeart/2005/8/layout/default"/>
    <dgm:cxn modelId="{AAD8DC7E-8391-4619-A715-DAB491D03FED}" type="presParOf" srcId="{8B238F78-C46C-4AD9-AF6E-C8269E226B3A}" destId="{E452AFE9-47A2-4551-885C-ED80B8D88F14}" srcOrd="6" destOrd="0" presId="urn:microsoft.com/office/officeart/2005/8/layout/default"/>
    <dgm:cxn modelId="{FDB2A5A2-0416-4F5F-9A2C-6E22F48D65AF}" type="presParOf" srcId="{8B238F78-C46C-4AD9-AF6E-C8269E226B3A}" destId="{8E5817C4-E020-4F6C-A7E1-4038723E19EF}" srcOrd="7" destOrd="0" presId="urn:microsoft.com/office/officeart/2005/8/layout/default"/>
    <dgm:cxn modelId="{A9732CE8-5572-4765-8408-7910681DC2AE}" type="presParOf" srcId="{8B238F78-C46C-4AD9-AF6E-C8269E226B3A}" destId="{E424B223-E1A4-4F06-9D3D-312EE8153E83}" srcOrd="8" destOrd="0" presId="urn:microsoft.com/office/officeart/2005/8/layout/default"/>
    <dgm:cxn modelId="{7EC82577-DC9A-4976-83B3-6F75F7F76C51}" type="presParOf" srcId="{8B238F78-C46C-4AD9-AF6E-C8269E226B3A}" destId="{CC0B9E8E-A665-4255-B0F7-D9C7E158AA57}" srcOrd="9" destOrd="0" presId="urn:microsoft.com/office/officeart/2005/8/layout/default"/>
    <dgm:cxn modelId="{FDF9685D-AFEB-4CBD-B93A-F39D27700FAE}" type="presParOf" srcId="{8B238F78-C46C-4AD9-AF6E-C8269E226B3A}" destId="{F48F0680-E68C-4F5D-8785-0B70749E1456}" srcOrd="10" destOrd="0" presId="urn:microsoft.com/office/officeart/2005/8/layout/default"/>
    <dgm:cxn modelId="{747FE224-B23E-4438-A140-18F269636403}" type="presParOf" srcId="{8B238F78-C46C-4AD9-AF6E-C8269E226B3A}" destId="{0AFACE39-9311-41C8-A7CE-88BF1E0FC52F}" srcOrd="11" destOrd="0" presId="urn:microsoft.com/office/officeart/2005/8/layout/default"/>
    <dgm:cxn modelId="{4094407E-170A-4714-A4F2-A546AB965062}" type="presParOf" srcId="{8B238F78-C46C-4AD9-AF6E-C8269E226B3A}" destId="{3E2D0CA0-3EF9-4404-96D4-0C4414500079}" srcOrd="12" destOrd="0" presId="urn:microsoft.com/office/officeart/2005/8/layout/default"/>
    <dgm:cxn modelId="{641A97FA-E418-496A-A38C-98413F84555D}" type="presParOf" srcId="{8B238F78-C46C-4AD9-AF6E-C8269E226B3A}" destId="{3E9F1A13-5473-491D-946C-D962EA7DFF69}" srcOrd="13" destOrd="0" presId="urn:microsoft.com/office/officeart/2005/8/layout/default"/>
    <dgm:cxn modelId="{A6A0DBBF-9A0E-41BE-800A-8D0C94832728}" type="presParOf" srcId="{8B238F78-C46C-4AD9-AF6E-C8269E226B3A}" destId="{0158C672-BC21-48EE-A449-ED0775E2AE6A}" srcOrd="14" destOrd="0" presId="urn:microsoft.com/office/officeart/2005/8/layout/default"/>
    <dgm:cxn modelId="{CFC134F4-ADEC-499A-81F6-4705B14FF744}" type="presParOf" srcId="{8B238F78-C46C-4AD9-AF6E-C8269E226B3A}" destId="{9C7E013D-F4B7-44E5-9346-54A981AD08D4}" srcOrd="15" destOrd="0" presId="urn:microsoft.com/office/officeart/2005/8/layout/default"/>
    <dgm:cxn modelId="{A8A1ED0B-FBEB-45E2-A77A-1759D57EC084}" type="presParOf" srcId="{8B238F78-C46C-4AD9-AF6E-C8269E226B3A}" destId="{A029CFC8-B7C8-4831-814A-51C7D0CCF452}" srcOrd="16" destOrd="0" presId="urn:microsoft.com/office/officeart/2005/8/layout/default"/>
    <dgm:cxn modelId="{398B2700-C4F4-469A-8068-FD550D0E9744}" type="presParOf" srcId="{8B238F78-C46C-4AD9-AF6E-C8269E226B3A}" destId="{E231DF75-D0AD-42B1-9955-8C909B6B52E8}" srcOrd="17" destOrd="0" presId="urn:microsoft.com/office/officeart/2005/8/layout/default"/>
    <dgm:cxn modelId="{F420115F-20D0-44A7-9F23-A213877E1062}" type="presParOf" srcId="{8B238F78-C46C-4AD9-AF6E-C8269E226B3A}" destId="{312F2472-0D78-4EF9-A240-16A43E3560C4}" srcOrd="18" destOrd="0" presId="urn:microsoft.com/office/officeart/2005/8/layout/default"/>
    <dgm:cxn modelId="{7EFA9229-F71F-4670-9879-3239358B15A2}" type="presParOf" srcId="{8B238F78-C46C-4AD9-AF6E-C8269E226B3A}" destId="{F16A7866-BF7F-4C49-971A-AD56A3DF80F1}" srcOrd="19" destOrd="0" presId="urn:microsoft.com/office/officeart/2005/8/layout/default"/>
    <dgm:cxn modelId="{382EEAFF-0A45-4B55-BE1C-2878F78F158A}" type="presParOf" srcId="{8B238F78-C46C-4AD9-AF6E-C8269E226B3A}" destId="{95212FC8-36AB-4DF5-B047-EE48C916B690}" srcOrd="20" destOrd="0" presId="urn:microsoft.com/office/officeart/2005/8/layout/default"/>
    <dgm:cxn modelId="{B7CED9C1-9B94-43EF-8939-6362354735F6}" type="presParOf" srcId="{8B238F78-C46C-4AD9-AF6E-C8269E226B3A}" destId="{50D29B8C-BA98-4A01-B1EF-B3E386F0F3D6}" srcOrd="21" destOrd="0" presId="urn:microsoft.com/office/officeart/2005/8/layout/default"/>
    <dgm:cxn modelId="{5E15EAE0-8620-439A-B3D2-79ECF009A914}" type="presParOf" srcId="{8B238F78-C46C-4AD9-AF6E-C8269E226B3A}" destId="{85DFE4D6-0ACF-4610-BE04-28C7B21B1874}" srcOrd="22" destOrd="0" presId="urn:microsoft.com/office/officeart/2005/8/layout/default"/>
    <dgm:cxn modelId="{AE65350A-C313-4C2C-B473-E4250ADC2E63}" type="presParOf" srcId="{8B238F78-C46C-4AD9-AF6E-C8269E226B3A}" destId="{B4F2E979-5627-4F84-9819-65CF30D2CDB8}" srcOrd="23" destOrd="0" presId="urn:microsoft.com/office/officeart/2005/8/layout/default"/>
    <dgm:cxn modelId="{3A93AFAF-67E0-497F-ACE3-C6363A2887FA}" type="presParOf" srcId="{8B238F78-C46C-4AD9-AF6E-C8269E226B3A}" destId="{BB73E8CD-BDAF-4FEA-946A-BDA39E68F682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D78A60-FC11-43F3-9CC7-15C148E18626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98F2B9-2397-4E64-8364-5004EAA97052}">
      <dgm:prSet/>
      <dgm:spPr/>
      <dgm:t>
        <a:bodyPr/>
        <a:lstStyle/>
        <a:p>
          <a:r>
            <a:rPr lang="en-US"/>
            <a:t>Ordered list</a:t>
          </a:r>
        </a:p>
      </dgm:t>
    </dgm:pt>
    <dgm:pt modelId="{9F023536-CA25-40FA-B31B-CDAB8309AA38}" type="parTrans" cxnId="{1CA095DB-30F5-4773-A854-BEF873D69255}">
      <dgm:prSet/>
      <dgm:spPr/>
      <dgm:t>
        <a:bodyPr/>
        <a:lstStyle/>
        <a:p>
          <a:endParaRPr lang="en-US"/>
        </a:p>
      </dgm:t>
    </dgm:pt>
    <dgm:pt modelId="{055EBF77-814F-4C03-9411-94598B67912A}" type="sibTrans" cxnId="{1CA095DB-30F5-4773-A854-BEF873D69255}">
      <dgm:prSet/>
      <dgm:spPr/>
      <dgm:t>
        <a:bodyPr/>
        <a:lstStyle/>
        <a:p>
          <a:endParaRPr lang="en-US"/>
        </a:p>
      </dgm:t>
    </dgm:pt>
    <dgm:pt modelId="{DD19261F-F136-4797-8755-384432CC860E}">
      <dgm:prSet/>
      <dgm:spPr/>
      <dgm:t>
        <a:bodyPr/>
        <a:lstStyle/>
        <a:p>
          <a:r>
            <a:rPr lang="en-US"/>
            <a:t>Unordered list</a:t>
          </a:r>
        </a:p>
      </dgm:t>
    </dgm:pt>
    <dgm:pt modelId="{257FE177-97C2-4259-A401-E61DBE0BE2B7}" type="parTrans" cxnId="{29955728-51CF-4247-8291-B104023E5CE4}">
      <dgm:prSet/>
      <dgm:spPr/>
      <dgm:t>
        <a:bodyPr/>
        <a:lstStyle/>
        <a:p>
          <a:endParaRPr lang="en-US"/>
        </a:p>
      </dgm:t>
    </dgm:pt>
    <dgm:pt modelId="{2332C48D-821D-405D-86F9-6F2F428FF35B}" type="sibTrans" cxnId="{29955728-51CF-4247-8291-B104023E5CE4}">
      <dgm:prSet/>
      <dgm:spPr/>
      <dgm:t>
        <a:bodyPr/>
        <a:lstStyle/>
        <a:p>
          <a:endParaRPr lang="en-US"/>
        </a:p>
      </dgm:t>
    </dgm:pt>
    <dgm:pt modelId="{99587980-C5EA-4C9B-BA7E-225CA8573173}">
      <dgm:prSet/>
      <dgm:spPr/>
      <dgm:t>
        <a:bodyPr/>
        <a:lstStyle/>
        <a:p>
          <a:r>
            <a:rPr lang="en-US"/>
            <a:t>Nested list</a:t>
          </a:r>
        </a:p>
      </dgm:t>
    </dgm:pt>
    <dgm:pt modelId="{E7A55F43-9283-4654-A91E-8D412A46DC9A}" type="parTrans" cxnId="{5B55E5C8-1180-4840-A196-E73659BD8EF8}">
      <dgm:prSet/>
      <dgm:spPr/>
      <dgm:t>
        <a:bodyPr/>
        <a:lstStyle/>
        <a:p>
          <a:endParaRPr lang="en-US"/>
        </a:p>
      </dgm:t>
    </dgm:pt>
    <dgm:pt modelId="{475A6FA7-3ABD-4253-926D-D3275BEC8482}" type="sibTrans" cxnId="{5B55E5C8-1180-4840-A196-E73659BD8EF8}">
      <dgm:prSet/>
      <dgm:spPr/>
      <dgm:t>
        <a:bodyPr/>
        <a:lstStyle/>
        <a:p>
          <a:endParaRPr lang="en-US"/>
        </a:p>
      </dgm:t>
    </dgm:pt>
    <dgm:pt modelId="{7EF25C64-CBC7-4A70-8C9F-1E2A091AC400}">
      <dgm:prSet/>
      <dgm:spPr/>
      <dgm:t>
        <a:bodyPr/>
        <a:lstStyle/>
        <a:p>
          <a:r>
            <a:rPr lang="en-US"/>
            <a:t>Definition list</a:t>
          </a:r>
        </a:p>
      </dgm:t>
    </dgm:pt>
    <dgm:pt modelId="{CFA429D3-D201-4F80-B022-DC3A9C92FDB0}" type="parTrans" cxnId="{C62F67F4-6EEC-4DE7-B167-0AFBBD036273}">
      <dgm:prSet/>
      <dgm:spPr/>
      <dgm:t>
        <a:bodyPr/>
        <a:lstStyle/>
        <a:p>
          <a:endParaRPr lang="en-US"/>
        </a:p>
      </dgm:t>
    </dgm:pt>
    <dgm:pt modelId="{E3EC1CCE-94D7-4901-A29C-73ACA07BDF28}" type="sibTrans" cxnId="{C62F67F4-6EEC-4DE7-B167-0AFBBD036273}">
      <dgm:prSet/>
      <dgm:spPr/>
      <dgm:t>
        <a:bodyPr/>
        <a:lstStyle/>
        <a:p>
          <a:endParaRPr lang="en-US"/>
        </a:p>
      </dgm:t>
    </dgm:pt>
    <dgm:pt modelId="{2C59D86B-3404-4B99-8596-1BFAD69A3DF3}" type="pres">
      <dgm:prSet presAssocID="{72D78A60-FC11-43F3-9CC7-15C148E18626}" presName="linear" presStyleCnt="0">
        <dgm:presLayoutVars>
          <dgm:animLvl val="lvl"/>
          <dgm:resizeHandles val="exact"/>
        </dgm:presLayoutVars>
      </dgm:prSet>
      <dgm:spPr/>
    </dgm:pt>
    <dgm:pt modelId="{812EAF6A-7ABC-465B-BA32-17957F6612DE}" type="pres">
      <dgm:prSet presAssocID="{5998F2B9-2397-4E64-8364-5004EAA970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0829F6-A713-42DE-A70B-7E7D5E64FD05}" type="pres">
      <dgm:prSet presAssocID="{055EBF77-814F-4C03-9411-94598B67912A}" presName="spacer" presStyleCnt="0"/>
      <dgm:spPr/>
    </dgm:pt>
    <dgm:pt modelId="{8F9265C0-991C-4C3D-A8F6-45A5083FFFB1}" type="pres">
      <dgm:prSet presAssocID="{DD19261F-F136-4797-8755-384432CC86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2DD52-CA3D-401C-A9CB-59C3B989FABA}" type="pres">
      <dgm:prSet presAssocID="{2332C48D-821D-405D-86F9-6F2F428FF35B}" presName="spacer" presStyleCnt="0"/>
      <dgm:spPr/>
    </dgm:pt>
    <dgm:pt modelId="{4B4EB686-8625-4B0B-A1A1-64529B45DC25}" type="pres">
      <dgm:prSet presAssocID="{99587980-C5EA-4C9B-BA7E-225CA857317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DBEDA2-C1D7-41A9-82A7-08F6DCAC8FA6}" type="pres">
      <dgm:prSet presAssocID="{475A6FA7-3ABD-4253-926D-D3275BEC8482}" presName="spacer" presStyleCnt="0"/>
      <dgm:spPr/>
    </dgm:pt>
    <dgm:pt modelId="{0BB7E3F6-8628-46AA-AF1C-F31C5E1B827F}" type="pres">
      <dgm:prSet presAssocID="{7EF25C64-CBC7-4A70-8C9F-1E2A091AC4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1FB0316-EF8E-403D-9B64-827FC2D2EDDF}" type="presOf" srcId="{DD19261F-F136-4797-8755-384432CC860E}" destId="{8F9265C0-991C-4C3D-A8F6-45A5083FFFB1}" srcOrd="0" destOrd="0" presId="urn:microsoft.com/office/officeart/2005/8/layout/vList2"/>
    <dgm:cxn modelId="{29955728-51CF-4247-8291-B104023E5CE4}" srcId="{72D78A60-FC11-43F3-9CC7-15C148E18626}" destId="{DD19261F-F136-4797-8755-384432CC860E}" srcOrd="1" destOrd="0" parTransId="{257FE177-97C2-4259-A401-E61DBE0BE2B7}" sibTransId="{2332C48D-821D-405D-86F9-6F2F428FF35B}"/>
    <dgm:cxn modelId="{1CE25B95-0163-4611-8A40-9F373C01DA75}" type="presOf" srcId="{72D78A60-FC11-43F3-9CC7-15C148E18626}" destId="{2C59D86B-3404-4B99-8596-1BFAD69A3DF3}" srcOrd="0" destOrd="0" presId="urn:microsoft.com/office/officeart/2005/8/layout/vList2"/>
    <dgm:cxn modelId="{430DEFA5-A6C0-4CE2-89C4-E26E0BB5AC44}" type="presOf" srcId="{7EF25C64-CBC7-4A70-8C9F-1E2A091AC400}" destId="{0BB7E3F6-8628-46AA-AF1C-F31C5E1B827F}" srcOrd="0" destOrd="0" presId="urn:microsoft.com/office/officeart/2005/8/layout/vList2"/>
    <dgm:cxn modelId="{C89A99B0-ECDB-4A8A-8DA6-36D909E057F1}" type="presOf" srcId="{5998F2B9-2397-4E64-8364-5004EAA97052}" destId="{812EAF6A-7ABC-465B-BA32-17957F6612DE}" srcOrd="0" destOrd="0" presId="urn:microsoft.com/office/officeart/2005/8/layout/vList2"/>
    <dgm:cxn modelId="{779C65C7-6969-49A8-AF17-B383390B4904}" type="presOf" srcId="{99587980-C5EA-4C9B-BA7E-225CA8573173}" destId="{4B4EB686-8625-4B0B-A1A1-64529B45DC25}" srcOrd="0" destOrd="0" presId="urn:microsoft.com/office/officeart/2005/8/layout/vList2"/>
    <dgm:cxn modelId="{5B55E5C8-1180-4840-A196-E73659BD8EF8}" srcId="{72D78A60-FC11-43F3-9CC7-15C148E18626}" destId="{99587980-C5EA-4C9B-BA7E-225CA8573173}" srcOrd="2" destOrd="0" parTransId="{E7A55F43-9283-4654-A91E-8D412A46DC9A}" sibTransId="{475A6FA7-3ABD-4253-926D-D3275BEC8482}"/>
    <dgm:cxn modelId="{1CA095DB-30F5-4773-A854-BEF873D69255}" srcId="{72D78A60-FC11-43F3-9CC7-15C148E18626}" destId="{5998F2B9-2397-4E64-8364-5004EAA97052}" srcOrd="0" destOrd="0" parTransId="{9F023536-CA25-40FA-B31B-CDAB8309AA38}" sibTransId="{055EBF77-814F-4C03-9411-94598B67912A}"/>
    <dgm:cxn modelId="{C62F67F4-6EEC-4DE7-B167-0AFBBD036273}" srcId="{72D78A60-FC11-43F3-9CC7-15C148E18626}" destId="{7EF25C64-CBC7-4A70-8C9F-1E2A091AC400}" srcOrd="3" destOrd="0" parTransId="{CFA429D3-D201-4F80-B022-DC3A9C92FDB0}" sibTransId="{E3EC1CCE-94D7-4901-A29C-73ACA07BDF28}"/>
    <dgm:cxn modelId="{21ED2F66-C6AD-4D6D-8CDC-F39747D198C3}" type="presParOf" srcId="{2C59D86B-3404-4B99-8596-1BFAD69A3DF3}" destId="{812EAF6A-7ABC-465B-BA32-17957F6612DE}" srcOrd="0" destOrd="0" presId="urn:microsoft.com/office/officeart/2005/8/layout/vList2"/>
    <dgm:cxn modelId="{A6D30A25-BB81-40C5-A12F-3BB34A4E7D01}" type="presParOf" srcId="{2C59D86B-3404-4B99-8596-1BFAD69A3DF3}" destId="{A80829F6-A713-42DE-A70B-7E7D5E64FD05}" srcOrd="1" destOrd="0" presId="urn:microsoft.com/office/officeart/2005/8/layout/vList2"/>
    <dgm:cxn modelId="{511FD5CF-179A-48FD-AC43-17E8740E1513}" type="presParOf" srcId="{2C59D86B-3404-4B99-8596-1BFAD69A3DF3}" destId="{8F9265C0-991C-4C3D-A8F6-45A5083FFFB1}" srcOrd="2" destOrd="0" presId="urn:microsoft.com/office/officeart/2005/8/layout/vList2"/>
    <dgm:cxn modelId="{B5C8373B-7376-4D17-B8DB-33E1E3B5DFC6}" type="presParOf" srcId="{2C59D86B-3404-4B99-8596-1BFAD69A3DF3}" destId="{1592DD52-CA3D-401C-A9CB-59C3B989FABA}" srcOrd="3" destOrd="0" presId="urn:microsoft.com/office/officeart/2005/8/layout/vList2"/>
    <dgm:cxn modelId="{FEAC2BD8-834F-45DB-AA4F-B7C0DEAD9A8D}" type="presParOf" srcId="{2C59D86B-3404-4B99-8596-1BFAD69A3DF3}" destId="{4B4EB686-8625-4B0B-A1A1-64529B45DC25}" srcOrd="4" destOrd="0" presId="urn:microsoft.com/office/officeart/2005/8/layout/vList2"/>
    <dgm:cxn modelId="{E03470BB-7768-42E5-8E24-B7A36E0D8EB1}" type="presParOf" srcId="{2C59D86B-3404-4B99-8596-1BFAD69A3DF3}" destId="{E2DBEDA2-C1D7-41A9-82A7-08F6DCAC8FA6}" srcOrd="5" destOrd="0" presId="urn:microsoft.com/office/officeart/2005/8/layout/vList2"/>
    <dgm:cxn modelId="{8F1E5D78-3036-43E3-A21B-6D730159CC6B}" type="presParOf" srcId="{2C59D86B-3404-4B99-8596-1BFAD69A3DF3}" destId="{0BB7E3F6-8628-46AA-AF1C-F31C5E1B827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AC7B1E-4313-4E75-B36C-179584185FA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000748-5CD2-42E8-A963-84E4EE2394CC}">
      <dgm:prSet/>
      <dgm:spPr/>
      <dgm:t>
        <a:bodyPr/>
        <a:lstStyle/>
        <a:p>
          <a:r>
            <a:rPr lang="en-US"/>
            <a:t>Border table</a:t>
          </a:r>
        </a:p>
      </dgm:t>
    </dgm:pt>
    <dgm:pt modelId="{B13770D7-B18B-47AE-A778-0FE02AC26C35}" type="parTrans" cxnId="{AADE50B0-BB65-4A69-989F-5022DD332EDA}">
      <dgm:prSet/>
      <dgm:spPr/>
      <dgm:t>
        <a:bodyPr/>
        <a:lstStyle/>
        <a:p>
          <a:endParaRPr lang="en-US"/>
        </a:p>
      </dgm:t>
    </dgm:pt>
    <dgm:pt modelId="{4EC8CFAF-6C38-4D08-BDB2-27E096A09656}" type="sibTrans" cxnId="{AADE50B0-BB65-4A69-989F-5022DD332EDA}">
      <dgm:prSet/>
      <dgm:spPr/>
      <dgm:t>
        <a:bodyPr/>
        <a:lstStyle/>
        <a:p>
          <a:endParaRPr lang="en-US"/>
        </a:p>
      </dgm:t>
    </dgm:pt>
    <dgm:pt modelId="{EA52B919-EB36-43DC-A362-4991EC0010A6}">
      <dgm:prSet/>
      <dgm:spPr/>
      <dgm:t>
        <a:bodyPr/>
        <a:lstStyle/>
        <a:p>
          <a:r>
            <a:rPr lang="en-US"/>
            <a:t>Table tanpa border</a:t>
          </a:r>
        </a:p>
      </dgm:t>
    </dgm:pt>
    <dgm:pt modelId="{3FD12C4B-EE24-41F9-9359-56BBFFDD2DD7}" type="parTrans" cxnId="{9300DC8C-877D-486D-8588-0C50AAB32ABB}">
      <dgm:prSet/>
      <dgm:spPr/>
      <dgm:t>
        <a:bodyPr/>
        <a:lstStyle/>
        <a:p>
          <a:endParaRPr lang="en-US"/>
        </a:p>
      </dgm:t>
    </dgm:pt>
    <dgm:pt modelId="{CFAB63EF-13B7-4D10-B5F2-2EDA12C71464}" type="sibTrans" cxnId="{9300DC8C-877D-486D-8588-0C50AAB32ABB}">
      <dgm:prSet/>
      <dgm:spPr/>
      <dgm:t>
        <a:bodyPr/>
        <a:lstStyle/>
        <a:p>
          <a:endParaRPr lang="en-US"/>
        </a:p>
      </dgm:t>
    </dgm:pt>
    <dgm:pt modelId="{E4156F46-60AC-41B6-B26B-FCCA37A6CB94}">
      <dgm:prSet/>
      <dgm:spPr/>
      <dgm:t>
        <a:bodyPr/>
        <a:lstStyle/>
        <a:p>
          <a:r>
            <a:rPr lang="en-US"/>
            <a:t>Table dengan caption</a:t>
          </a:r>
        </a:p>
      </dgm:t>
    </dgm:pt>
    <dgm:pt modelId="{6BD106ED-906F-4930-BB2F-B1FB8DFFB3C5}" type="parTrans" cxnId="{E57DEBC7-7ED1-4C47-9863-E592F8D3C887}">
      <dgm:prSet/>
      <dgm:spPr/>
      <dgm:t>
        <a:bodyPr/>
        <a:lstStyle/>
        <a:p>
          <a:endParaRPr lang="en-US"/>
        </a:p>
      </dgm:t>
    </dgm:pt>
    <dgm:pt modelId="{75B3364C-FEDE-4724-97D8-AAF3F1643570}" type="sibTrans" cxnId="{E57DEBC7-7ED1-4C47-9863-E592F8D3C887}">
      <dgm:prSet/>
      <dgm:spPr/>
      <dgm:t>
        <a:bodyPr/>
        <a:lstStyle/>
        <a:p>
          <a:endParaRPr lang="en-US"/>
        </a:p>
      </dgm:t>
    </dgm:pt>
    <dgm:pt modelId="{A58BD0E7-6B77-4FD8-BD78-4B452D579E55}">
      <dgm:prSet/>
      <dgm:spPr/>
      <dgm:t>
        <a:bodyPr/>
        <a:lstStyle/>
        <a:p>
          <a:r>
            <a:rPr lang="en-US"/>
            <a:t>Header</a:t>
          </a:r>
        </a:p>
      </dgm:t>
    </dgm:pt>
    <dgm:pt modelId="{78F5D541-6093-49CB-B178-15619C21CFE5}" type="parTrans" cxnId="{44BCE63C-CE7E-470C-A729-464E73F3AC3B}">
      <dgm:prSet/>
      <dgm:spPr/>
      <dgm:t>
        <a:bodyPr/>
        <a:lstStyle/>
        <a:p>
          <a:endParaRPr lang="en-US"/>
        </a:p>
      </dgm:t>
    </dgm:pt>
    <dgm:pt modelId="{F49E5087-843D-491E-824C-04FB1E863C9A}" type="sibTrans" cxnId="{44BCE63C-CE7E-470C-A729-464E73F3AC3B}">
      <dgm:prSet/>
      <dgm:spPr/>
      <dgm:t>
        <a:bodyPr/>
        <a:lstStyle/>
        <a:p>
          <a:endParaRPr lang="en-US"/>
        </a:p>
      </dgm:t>
    </dgm:pt>
    <dgm:pt modelId="{2341627E-7CDE-461F-89ED-DD4053296425}">
      <dgm:prSet/>
      <dgm:spPr/>
      <dgm:t>
        <a:bodyPr/>
        <a:lstStyle/>
        <a:p>
          <a:r>
            <a:rPr lang="en-US"/>
            <a:t>Colspan rowspran</a:t>
          </a:r>
        </a:p>
      </dgm:t>
    </dgm:pt>
    <dgm:pt modelId="{A90F2690-17B3-426B-B81C-9308D324F39E}" type="parTrans" cxnId="{40FD4B8F-AF68-4A90-ABB7-DD3885881BF2}">
      <dgm:prSet/>
      <dgm:spPr/>
      <dgm:t>
        <a:bodyPr/>
        <a:lstStyle/>
        <a:p>
          <a:endParaRPr lang="en-US"/>
        </a:p>
      </dgm:t>
    </dgm:pt>
    <dgm:pt modelId="{33E6B6BB-622D-4E40-8676-838642E6B991}" type="sibTrans" cxnId="{40FD4B8F-AF68-4A90-ABB7-DD3885881BF2}">
      <dgm:prSet/>
      <dgm:spPr/>
      <dgm:t>
        <a:bodyPr/>
        <a:lstStyle/>
        <a:p>
          <a:endParaRPr lang="en-US"/>
        </a:p>
      </dgm:t>
    </dgm:pt>
    <dgm:pt modelId="{1CDC0043-8AA3-4A3B-AD6D-9BAFB6FAFB90}">
      <dgm:prSet/>
      <dgm:spPr/>
      <dgm:t>
        <a:bodyPr/>
        <a:lstStyle/>
        <a:p>
          <a:r>
            <a:rPr lang="en-US"/>
            <a:t>Empty cell</a:t>
          </a:r>
        </a:p>
      </dgm:t>
    </dgm:pt>
    <dgm:pt modelId="{FF1EBB6E-82A8-4998-85D2-550AD8832A88}" type="parTrans" cxnId="{51957F6C-2F2C-45EA-8ACC-448F1E70FB0F}">
      <dgm:prSet/>
      <dgm:spPr/>
      <dgm:t>
        <a:bodyPr/>
        <a:lstStyle/>
        <a:p>
          <a:endParaRPr lang="en-US"/>
        </a:p>
      </dgm:t>
    </dgm:pt>
    <dgm:pt modelId="{EBEFFC0C-7A53-4D4C-9E9A-401CA4CE0E96}" type="sibTrans" cxnId="{51957F6C-2F2C-45EA-8ACC-448F1E70FB0F}">
      <dgm:prSet/>
      <dgm:spPr/>
      <dgm:t>
        <a:bodyPr/>
        <a:lstStyle/>
        <a:p>
          <a:endParaRPr lang="en-US"/>
        </a:p>
      </dgm:t>
    </dgm:pt>
    <dgm:pt modelId="{94E79A82-BF9D-4CBA-9B43-92103167FB59}">
      <dgm:prSet/>
      <dgm:spPr/>
      <dgm:t>
        <a:bodyPr/>
        <a:lstStyle/>
        <a:p>
          <a:r>
            <a:rPr lang="en-US"/>
            <a:t>Tag dalam table</a:t>
          </a:r>
        </a:p>
      </dgm:t>
    </dgm:pt>
    <dgm:pt modelId="{C5B11EC4-91AB-4C58-8B65-7A76EDF3EE62}" type="parTrans" cxnId="{5E527D7D-2151-49C9-8A48-584432D86703}">
      <dgm:prSet/>
      <dgm:spPr/>
      <dgm:t>
        <a:bodyPr/>
        <a:lstStyle/>
        <a:p>
          <a:endParaRPr lang="en-US"/>
        </a:p>
      </dgm:t>
    </dgm:pt>
    <dgm:pt modelId="{4EF87CAF-EAEC-4977-B023-24A0B0133EB3}" type="sibTrans" cxnId="{5E527D7D-2151-49C9-8A48-584432D86703}">
      <dgm:prSet/>
      <dgm:spPr/>
      <dgm:t>
        <a:bodyPr/>
        <a:lstStyle/>
        <a:p>
          <a:endParaRPr lang="en-US"/>
        </a:p>
      </dgm:t>
    </dgm:pt>
    <dgm:pt modelId="{F86ACAB0-1D48-4A41-A279-5F3E9F606366}">
      <dgm:prSet/>
      <dgm:spPr/>
      <dgm:t>
        <a:bodyPr/>
        <a:lstStyle/>
        <a:p>
          <a:r>
            <a:rPr lang="en-US"/>
            <a:t>Cellpadding</a:t>
          </a:r>
        </a:p>
      </dgm:t>
    </dgm:pt>
    <dgm:pt modelId="{B20EA100-7702-413C-B9F5-9BBA339CBF8F}" type="parTrans" cxnId="{B2C0E5C3-8E69-4054-BDC7-BB7AEBD0B7CB}">
      <dgm:prSet/>
      <dgm:spPr/>
      <dgm:t>
        <a:bodyPr/>
        <a:lstStyle/>
        <a:p>
          <a:endParaRPr lang="en-US"/>
        </a:p>
      </dgm:t>
    </dgm:pt>
    <dgm:pt modelId="{5E8C18C2-DAE3-4B2D-B982-A1667C91A7C1}" type="sibTrans" cxnId="{B2C0E5C3-8E69-4054-BDC7-BB7AEBD0B7CB}">
      <dgm:prSet/>
      <dgm:spPr/>
      <dgm:t>
        <a:bodyPr/>
        <a:lstStyle/>
        <a:p>
          <a:endParaRPr lang="en-US"/>
        </a:p>
      </dgm:t>
    </dgm:pt>
    <dgm:pt modelId="{3E6CF649-3F23-40B5-9239-5B7F484107D0}">
      <dgm:prSet/>
      <dgm:spPr/>
      <dgm:t>
        <a:bodyPr/>
        <a:lstStyle/>
        <a:p>
          <a:r>
            <a:rPr lang="en-US"/>
            <a:t>Cellspacing</a:t>
          </a:r>
        </a:p>
      </dgm:t>
    </dgm:pt>
    <dgm:pt modelId="{65DCFC0E-C9BA-4BC4-82BF-C46783820060}" type="parTrans" cxnId="{2C429E5C-DEC2-43D0-99ED-D666BB6515CF}">
      <dgm:prSet/>
      <dgm:spPr/>
      <dgm:t>
        <a:bodyPr/>
        <a:lstStyle/>
        <a:p>
          <a:endParaRPr lang="en-US"/>
        </a:p>
      </dgm:t>
    </dgm:pt>
    <dgm:pt modelId="{B31292AD-B1E7-42E4-8759-E87AF567C6BB}" type="sibTrans" cxnId="{2C429E5C-DEC2-43D0-99ED-D666BB6515CF}">
      <dgm:prSet/>
      <dgm:spPr/>
      <dgm:t>
        <a:bodyPr/>
        <a:lstStyle/>
        <a:p>
          <a:endParaRPr lang="en-US"/>
        </a:p>
      </dgm:t>
    </dgm:pt>
    <dgm:pt modelId="{7A9900C5-B6AD-47E3-828A-1AF9FACADFA8}">
      <dgm:prSet/>
      <dgm:spPr/>
      <dgm:t>
        <a:bodyPr/>
        <a:lstStyle/>
        <a:p>
          <a:r>
            <a:rPr lang="en-US"/>
            <a:t>Background table</a:t>
          </a:r>
        </a:p>
      </dgm:t>
    </dgm:pt>
    <dgm:pt modelId="{52878BF4-A766-42DF-A535-B4419853C977}" type="parTrans" cxnId="{93241568-B33D-46A1-9324-47D92415B23C}">
      <dgm:prSet/>
      <dgm:spPr/>
      <dgm:t>
        <a:bodyPr/>
        <a:lstStyle/>
        <a:p>
          <a:endParaRPr lang="en-US"/>
        </a:p>
      </dgm:t>
    </dgm:pt>
    <dgm:pt modelId="{28676D3A-9803-42BF-859F-603A2889B85F}" type="sibTrans" cxnId="{93241568-B33D-46A1-9324-47D92415B23C}">
      <dgm:prSet/>
      <dgm:spPr/>
      <dgm:t>
        <a:bodyPr/>
        <a:lstStyle/>
        <a:p>
          <a:endParaRPr lang="en-US"/>
        </a:p>
      </dgm:t>
    </dgm:pt>
    <dgm:pt modelId="{63626127-3491-425F-8325-34505960B8B2}">
      <dgm:prSet/>
      <dgm:spPr/>
      <dgm:t>
        <a:bodyPr/>
        <a:lstStyle/>
        <a:p>
          <a:r>
            <a:rPr lang="en-US"/>
            <a:t>Background cell table</a:t>
          </a:r>
        </a:p>
      </dgm:t>
    </dgm:pt>
    <dgm:pt modelId="{2455E29F-277F-40E4-B040-6245E0DC7BC2}" type="parTrans" cxnId="{3FFCA50A-A089-469B-BA10-784F089714DD}">
      <dgm:prSet/>
      <dgm:spPr/>
      <dgm:t>
        <a:bodyPr/>
        <a:lstStyle/>
        <a:p>
          <a:endParaRPr lang="en-US"/>
        </a:p>
      </dgm:t>
    </dgm:pt>
    <dgm:pt modelId="{C3E77C39-0208-4B22-AB80-A7124D29C453}" type="sibTrans" cxnId="{3FFCA50A-A089-469B-BA10-784F089714DD}">
      <dgm:prSet/>
      <dgm:spPr/>
      <dgm:t>
        <a:bodyPr/>
        <a:lstStyle/>
        <a:p>
          <a:endParaRPr lang="en-US"/>
        </a:p>
      </dgm:t>
    </dgm:pt>
    <dgm:pt modelId="{FFABA922-B0F7-401B-92CB-A393F1C03FD1}">
      <dgm:prSet/>
      <dgm:spPr/>
      <dgm:t>
        <a:bodyPr/>
        <a:lstStyle/>
        <a:p>
          <a:r>
            <a:rPr lang="en-US"/>
            <a:t>Table dalam table</a:t>
          </a:r>
        </a:p>
      </dgm:t>
    </dgm:pt>
    <dgm:pt modelId="{5EDF36FD-C324-4F04-AC86-920D2646F21B}" type="parTrans" cxnId="{FF2F014A-40E4-4688-AF3A-10B0440B2180}">
      <dgm:prSet/>
      <dgm:spPr/>
      <dgm:t>
        <a:bodyPr/>
        <a:lstStyle/>
        <a:p>
          <a:endParaRPr lang="en-US"/>
        </a:p>
      </dgm:t>
    </dgm:pt>
    <dgm:pt modelId="{6D589419-A962-4E1A-9F4B-6583753B17EC}" type="sibTrans" cxnId="{FF2F014A-40E4-4688-AF3A-10B0440B2180}">
      <dgm:prSet/>
      <dgm:spPr/>
      <dgm:t>
        <a:bodyPr/>
        <a:lstStyle/>
        <a:p>
          <a:endParaRPr lang="en-US"/>
        </a:p>
      </dgm:t>
    </dgm:pt>
    <dgm:pt modelId="{ECD37CA1-7953-428D-BB99-A388648F444C}">
      <dgm:prSet/>
      <dgm:spPr/>
      <dgm:t>
        <a:bodyPr/>
        <a:lstStyle/>
        <a:p>
          <a:r>
            <a:rPr lang="en-US"/>
            <a:t>Atribut frame</a:t>
          </a:r>
        </a:p>
      </dgm:t>
    </dgm:pt>
    <dgm:pt modelId="{93B7F5C8-3530-4E9C-8CCF-B4BD82EA20D1}" type="parTrans" cxnId="{3B851ABD-7ADB-425A-991B-1469BFB50F47}">
      <dgm:prSet/>
      <dgm:spPr/>
      <dgm:t>
        <a:bodyPr/>
        <a:lstStyle/>
        <a:p>
          <a:endParaRPr lang="en-US"/>
        </a:p>
      </dgm:t>
    </dgm:pt>
    <dgm:pt modelId="{C47694FE-8A8D-457F-A4E9-0649DF0737A0}" type="sibTrans" cxnId="{3B851ABD-7ADB-425A-991B-1469BFB50F47}">
      <dgm:prSet/>
      <dgm:spPr/>
      <dgm:t>
        <a:bodyPr/>
        <a:lstStyle/>
        <a:p>
          <a:endParaRPr lang="en-US"/>
        </a:p>
      </dgm:t>
    </dgm:pt>
    <dgm:pt modelId="{5CEA3517-66B3-4CED-B567-AECAC2A7F4A9}" type="pres">
      <dgm:prSet presAssocID="{CFAC7B1E-4313-4E75-B36C-179584185FA6}" presName="diagram" presStyleCnt="0">
        <dgm:presLayoutVars>
          <dgm:dir/>
          <dgm:resizeHandles val="exact"/>
        </dgm:presLayoutVars>
      </dgm:prSet>
      <dgm:spPr/>
    </dgm:pt>
    <dgm:pt modelId="{2CDB3362-8766-4F3B-9447-A47E7E722E2D}" type="pres">
      <dgm:prSet presAssocID="{BF000748-5CD2-42E8-A963-84E4EE2394CC}" presName="node" presStyleLbl="node1" presStyleIdx="0" presStyleCnt="13">
        <dgm:presLayoutVars>
          <dgm:bulletEnabled val="1"/>
        </dgm:presLayoutVars>
      </dgm:prSet>
      <dgm:spPr/>
    </dgm:pt>
    <dgm:pt modelId="{3CF6EDC7-8A7D-478D-8404-FEEAB3E48E50}" type="pres">
      <dgm:prSet presAssocID="{4EC8CFAF-6C38-4D08-BDB2-27E096A09656}" presName="sibTrans" presStyleCnt="0"/>
      <dgm:spPr/>
    </dgm:pt>
    <dgm:pt modelId="{65861A12-7586-4EBD-9030-C8ED3CC223FD}" type="pres">
      <dgm:prSet presAssocID="{EA52B919-EB36-43DC-A362-4991EC0010A6}" presName="node" presStyleLbl="node1" presStyleIdx="1" presStyleCnt="13">
        <dgm:presLayoutVars>
          <dgm:bulletEnabled val="1"/>
        </dgm:presLayoutVars>
      </dgm:prSet>
      <dgm:spPr/>
    </dgm:pt>
    <dgm:pt modelId="{D9BD958C-1DC2-4877-9263-23308EB78D31}" type="pres">
      <dgm:prSet presAssocID="{CFAB63EF-13B7-4D10-B5F2-2EDA12C71464}" presName="sibTrans" presStyleCnt="0"/>
      <dgm:spPr/>
    </dgm:pt>
    <dgm:pt modelId="{4C24E333-1150-445D-9A69-BE2B5DAFB922}" type="pres">
      <dgm:prSet presAssocID="{E4156F46-60AC-41B6-B26B-FCCA37A6CB94}" presName="node" presStyleLbl="node1" presStyleIdx="2" presStyleCnt="13">
        <dgm:presLayoutVars>
          <dgm:bulletEnabled val="1"/>
        </dgm:presLayoutVars>
      </dgm:prSet>
      <dgm:spPr/>
    </dgm:pt>
    <dgm:pt modelId="{B4D025A8-422B-441B-8D88-E4B4D57AAAAF}" type="pres">
      <dgm:prSet presAssocID="{75B3364C-FEDE-4724-97D8-AAF3F1643570}" presName="sibTrans" presStyleCnt="0"/>
      <dgm:spPr/>
    </dgm:pt>
    <dgm:pt modelId="{B6A84851-1FF8-44B7-9823-9CDF0B684F75}" type="pres">
      <dgm:prSet presAssocID="{A58BD0E7-6B77-4FD8-BD78-4B452D579E55}" presName="node" presStyleLbl="node1" presStyleIdx="3" presStyleCnt="13">
        <dgm:presLayoutVars>
          <dgm:bulletEnabled val="1"/>
        </dgm:presLayoutVars>
      </dgm:prSet>
      <dgm:spPr/>
    </dgm:pt>
    <dgm:pt modelId="{B680235F-4DEA-4540-8AE5-4010CBD3DDB0}" type="pres">
      <dgm:prSet presAssocID="{F49E5087-843D-491E-824C-04FB1E863C9A}" presName="sibTrans" presStyleCnt="0"/>
      <dgm:spPr/>
    </dgm:pt>
    <dgm:pt modelId="{2AE6F82F-6AE2-496F-8CAD-595C6FBDD1C2}" type="pres">
      <dgm:prSet presAssocID="{2341627E-7CDE-461F-89ED-DD4053296425}" presName="node" presStyleLbl="node1" presStyleIdx="4" presStyleCnt="13">
        <dgm:presLayoutVars>
          <dgm:bulletEnabled val="1"/>
        </dgm:presLayoutVars>
      </dgm:prSet>
      <dgm:spPr/>
    </dgm:pt>
    <dgm:pt modelId="{1E5D46B5-877D-4444-9655-7FC1147E1EDD}" type="pres">
      <dgm:prSet presAssocID="{33E6B6BB-622D-4E40-8676-838642E6B991}" presName="sibTrans" presStyleCnt="0"/>
      <dgm:spPr/>
    </dgm:pt>
    <dgm:pt modelId="{710845C4-F532-4D3A-AFAB-32EF073B8D46}" type="pres">
      <dgm:prSet presAssocID="{1CDC0043-8AA3-4A3B-AD6D-9BAFB6FAFB90}" presName="node" presStyleLbl="node1" presStyleIdx="5" presStyleCnt="13">
        <dgm:presLayoutVars>
          <dgm:bulletEnabled val="1"/>
        </dgm:presLayoutVars>
      </dgm:prSet>
      <dgm:spPr/>
    </dgm:pt>
    <dgm:pt modelId="{703BCB7B-4CA2-4D3F-9CE2-AA5D51A2CFB8}" type="pres">
      <dgm:prSet presAssocID="{EBEFFC0C-7A53-4D4C-9E9A-401CA4CE0E96}" presName="sibTrans" presStyleCnt="0"/>
      <dgm:spPr/>
    </dgm:pt>
    <dgm:pt modelId="{5328FE78-C1FB-48E6-8D48-B423598CFA7C}" type="pres">
      <dgm:prSet presAssocID="{94E79A82-BF9D-4CBA-9B43-92103167FB59}" presName="node" presStyleLbl="node1" presStyleIdx="6" presStyleCnt="13">
        <dgm:presLayoutVars>
          <dgm:bulletEnabled val="1"/>
        </dgm:presLayoutVars>
      </dgm:prSet>
      <dgm:spPr/>
    </dgm:pt>
    <dgm:pt modelId="{CAD87472-BDEC-4F3F-9565-4EEF2C4B58CA}" type="pres">
      <dgm:prSet presAssocID="{4EF87CAF-EAEC-4977-B023-24A0B0133EB3}" presName="sibTrans" presStyleCnt="0"/>
      <dgm:spPr/>
    </dgm:pt>
    <dgm:pt modelId="{E199E923-72E8-4A69-988B-EAAB60136200}" type="pres">
      <dgm:prSet presAssocID="{F86ACAB0-1D48-4A41-A279-5F3E9F606366}" presName="node" presStyleLbl="node1" presStyleIdx="7" presStyleCnt="13">
        <dgm:presLayoutVars>
          <dgm:bulletEnabled val="1"/>
        </dgm:presLayoutVars>
      </dgm:prSet>
      <dgm:spPr/>
    </dgm:pt>
    <dgm:pt modelId="{7870177E-29EE-46AA-8961-9BF27A7C56D8}" type="pres">
      <dgm:prSet presAssocID="{5E8C18C2-DAE3-4B2D-B982-A1667C91A7C1}" presName="sibTrans" presStyleCnt="0"/>
      <dgm:spPr/>
    </dgm:pt>
    <dgm:pt modelId="{9D9314D3-9B5F-4DBB-8A89-8F6C4FED26EE}" type="pres">
      <dgm:prSet presAssocID="{3E6CF649-3F23-40B5-9239-5B7F484107D0}" presName="node" presStyleLbl="node1" presStyleIdx="8" presStyleCnt="13">
        <dgm:presLayoutVars>
          <dgm:bulletEnabled val="1"/>
        </dgm:presLayoutVars>
      </dgm:prSet>
      <dgm:spPr/>
    </dgm:pt>
    <dgm:pt modelId="{3DE88E1C-8B45-43ED-A41A-906476AD9A00}" type="pres">
      <dgm:prSet presAssocID="{B31292AD-B1E7-42E4-8759-E87AF567C6BB}" presName="sibTrans" presStyleCnt="0"/>
      <dgm:spPr/>
    </dgm:pt>
    <dgm:pt modelId="{93F567D5-4934-4262-90C4-18DCDAEC5A0F}" type="pres">
      <dgm:prSet presAssocID="{7A9900C5-B6AD-47E3-828A-1AF9FACADFA8}" presName="node" presStyleLbl="node1" presStyleIdx="9" presStyleCnt="13">
        <dgm:presLayoutVars>
          <dgm:bulletEnabled val="1"/>
        </dgm:presLayoutVars>
      </dgm:prSet>
      <dgm:spPr/>
    </dgm:pt>
    <dgm:pt modelId="{DE39C084-13BC-44AF-98FC-3BFEDD51DA40}" type="pres">
      <dgm:prSet presAssocID="{28676D3A-9803-42BF-859F-603A2889B85F}" presName="sibTrans" presStyleCnt="0"/>
      <dgm:spPr/>
    </dgm:pt>
    <dgm:pt modelId="{5434ADF0-8704-48BC-8363-D55EE8EAD9AB}" type="pres">
      <dgm:prSet presAssocID="{63626127-3491-425F-8325-34505960B8B2}" presName="node" presStyleLbl="node1" presStyleIdx="10" presStyleCnt="13">
        <dgm:presLayoutVars>
          <dgm:bulletEnabled val="1"/>
        </dgm:presLayoutVars>
      </dgm:prSet>
      <dgm:spPr/>
    </dgm:pt>
    <dgm:pt modelId="{157616D6-17F3-4416-825C-2BFE591F8A9A}" type="pres">
      <dgm:prSet presAssocID="{C3E77C39-0208-4B22-AB80-A7124D29C453}" presName="sibTrans" presStyleCnt="0"/>
      <dgm:spPr/>
    </dgm:pt>
    <dgm:pt modelId="{60AC9E9B-F033-461F-9248-6E973C27EC6E}" type="pres">
      <dgm:prSet presAssocID="{FFABA922-B0F7-401B-92CB-A393F1C03FD1}" presName="node" presStyleLbl="node1" presStyleIdx="11" presStyleCnt="13">
        <dgm:presLayoutVars>
          <dgm:bulletEnabled val="1"/>
        </dgm:presLayoutVars>
      </dgm:prSet>
      <dgm:spPr/>
    </dgm:pt>
    <dgm:pt modelId="{740B9390-5437-4396-89D2-AFC1E38406E4}" type="pres">
      <dgm:prSet presAssocID="{6D589419-A962-4E1A-9F4B-6583753B17EC}" presName="sibTrans" presStyleCnt="0"/>
      <dgm:spPr/>
    </dgm:pt>
    <dgm:pt modelId="{621074B1-0E1C-432A-8516-F1167A5EE00D}" type="pres">
      <dgm:prSet presAssocID="{ECD37CA1-7953-428D-BB99-A388648F444C}" presName="node" presStyleLbl="node1" presStyleIdx="12" presStyleCnt="13">
        <dgm:presLayoutVars>
          <dgm:bulletEnabled val="1"/>
        </dgm:presLayoutVars>
      </dgm:prSet>
      <dgm:spPr/>
    </dgm:pt>
  </dgm:ptLst>
  <dgm:cxnLst>
    <dgm:cxn modelId="{F5254406-AA35-4CF0-AD13-5C83D1A2D378}" type="presOf" srcId="{EA52B919-EB36-43DC-A362-4991EC0010A6}" destId="{65861A12-7586-4EBD-9030-C8ED3CC223FD}" srcOrd="0" destOrd="0" presId="urn:microsoft.com/office/officeart/2005/8/layout/default"/>
    <dgm:cxn modelId="{3FFCA50A-A089-469B-BA10-784F089714DD}" srcId="{CFAC7B1E-4313-4E75-B36C-179584185FA6}" destId="{63626127-3491-425F-8325-34505960B8B2}" srcOrd="10" destOrd="0" parTransId="{2455E29F-277F-40E4-B040-6245E0DC7BC2}" sibTransId="{C3E77C39-0208-4B22-AB80-A7124D29C453}"/>
    <dgm:cxn modelId="{A387780F-41B1-41C4-943C-AD6D3A9CF484}" type="presOf" srcId="{94E79A82-BF9D-4CBA-9B43-92103167FB59}" destId="{5328FE78-C1FB-48E6-8D48-B423598CFA7C}" srcOrd="0" destOrd="0" presId="urn:microsoft.com/office/officeart/2005/8/layout/default"/>
    <dgm:cxn modelId="{C6C27710-E46B-4967-982A-4158F2A84C47}" type="presOf" srcId="{BF000748-5CD2-42E8-A963-84E4EE2394CC}" destId="{2CDB3362-8766-4F3B-9447-A47E7E722E2D}" srcOrd="0" destOrd="0" presId="urn:microsoft.com/office/officeart/2005/8/layout/default"/>
    <dgm:cxn modelId="{44BCE63C-CE7E-470C-A729-464E73F3AC3B}" srcId="{CFAC7B1E-4313-4E75-B36C-179584185FA6}" destId="{A58BD0E7-6B77-4FD8-BD78-4B452D579E55}" srcOrd="3" destOrd="0" parTransId="{78F5D541-6093-49CB-B178-15619C21CFE5}" sibTransId="{F49E5087-843D-491E-824C-04FB1E863C9A}"/>
    <dgm:cxn modelId="{2C429E5C-DEC2-43D0-99ED-D666BB6515CF}" srcId="{CFAC7B1E-4313-4E75-B36C-179584185FA6}" destId="{3E6CF649-3F23-40B5-9239-5B7F484107D0}" srcOrd="8" destOrd="0" parTransId="{65DCFC0E-C9BA-4BC4-82BF-C46783820060}" sibTransId="{B31292AD-B1E7-42E4-8759-E87AF567C6BB}"/>
    <dgm:cxn modelId="{885C6962-EDB5-4C15-AC2C-CD98FFB8A3FC}" type="presOf" srcId="{FFABA922-B0F7-401B-92CB-A393F1C03FD1}" destId="{60AC9E9B-F033-461F-9248-6E973C27EC6E}" srcOrd="0" destOrd="0" presId="urn:microsoft.com/office/officeart/2005/8/layout/default"/>
    <dgm:cxn modelId="{93241568-B33D-46A1-9324-47D92415B23C}" srcId="{CFAC7B1E-4313-4E75-B36C-179584185FA6}" destId="{7A9900C5-B6AD-47E3-828A-1AF9FACADFA8}" srcOrd="9" destOrd="0" parTransId="{52878BF4-A766-42DF-A535-B4419853C977}" sibTransId="{28676D3A-9803-42BF-859F-603A2889B85F}"/>
    <dgm:cxn modelId="{A5D99649-33D9-4B94-83F8-2F67E2F13EE1}" type="presOf" srcId="{63626127-3491-425F-8325-34505960B8B2}" destId="{5434ADF0-8704-48BC-8363-D55EE8EAD9AB}" srcOrd="0" destOrd="0" presId="urn:microsoft.com/office/officeart/2005/8/layout/default"/>
    <dgm:cxn modelId="{32F5B569-6B52-4EBF-A318-8F00C4B61D1C}" type="presOf" srcId="{2341627E-7CDE-461F-89ED-DD4053296425}" destId="{2AE6F82F-6AE2-496F-8CAD-595C6FBDD1C2}" srcOrd="0" destOrd="0" presId="urn:microsoft.com/office/officeart/2005/8/layout/default"/>
    <dgm:cxn modelId="{FF2F014A-40E4-4688-AF3A-10B0440B2180}" srcId="{CFAC7B1E-4313-4E75-B36C-179584185FA6}" destId="{FFABA922-B0F7-401B-92CB-A393F1C03FD1}" srcOrd="11" destOrd="0" parTransId="{5EDF36FD-C324-4F04-AC86-920D2646F21B}" sibTransId="{6D589419-A962-4E1A-9F4B-6583753B17EC}"/>
    <dgm:cxn modelId="{51957F6C-2F2C-45EA-8ACC-448F1E70FB0F}" srcId="{CFAC7B1E-4313-4E75-B36C-179584185FA6}" destId="{1CDC0043-8AA3-4A3B-AD6D-9BAFB6FAFB90}" srcOrd="5" destOrd="0" parTransId="{FF1EBB6E-82A8-4998-85D2-550AD8832A88}" sibTransId="{EBEFFC0C-7A53-4D4C-9E9A-401CA4CE0E96}"/>
    <dgm:cxn modelId="{47CC2251-5820-49C2-A2BB-CBDE848CD38E}" type="presOf" srcId="{A58BD0E7-6B77-4FD8-BD78-4B452D579E55}" destId="{B6A84851-1FF8-44B7-9823-9CDF0B684F75}" srcOrd="0" destOrd="0" presId="urn:microsoft.com/office/officeart/2005/8/layout/default"/>
    <dgm:cxn modelId="{5E527D7D-2151-49C9-8A48-584432D86703}" srcId="{CFAC7B1E-4313-4E75-B36C-179584185FA6}" destId="{94E79A82-BF9D-4CBA-9B43-92103167FB59}" srcOrd="6" destOrd="0" parTransId="{C5B11EC4-91AB-4C58-8B65-7A76EDF3EE62}" sibTransId="{4EF87CAF-EAEC-4977-B023-24A0B0133EB3}"/>
    <dgm:cxn modelId="{9300DC8C-877D-486D-8588-0C50AAB32ABB}" srcId="{CFAC7B1E-4313-4E75-B36C-179584185FA6}" destId="{EA52B919-EB36-43DC-A362-4991EC0010A6}" srcOrd="1" destOrd="0" parTransId="{3FD12C4B-EE24-41F9-9359-56BBFFDD2DD7}" sibTransId="{CFAB63EF-13B7-4D10-B5F2-2EDA12C71464}"/>
    <dgm:cxn modelId="{40FD4B8F-AF68-4A90-ABB7-DD3885881BF2}" srcId="{CFAC7B1E-4313-4E75-B36C-179584185FA6}" destId="{2341627E-7CDE-461F-89ED-DD4053296425}" srcOrd="4" destOrd="0" parTransId="{A90F2690-17B3-426B-B81C-9308D324F39E}" sibTransId="{33E6B6BB-622D-4E40-8676-838642E6B991}"/>
    <dgm:cxn modelId="{C35F479F-DCA2-425E-9366-E56DC733FF2C}" type="presOf" srcId="{CFAC7B1E-4313-4E75-B36C-179584185FA6}" destId="{5CEA3517-66B3-4CED-B567-AECAC2A7F4A9}" srcOrd="0" destOrd="0" presId="urn:microsoft.com/office/officeart/2005/8/layout/default"/>
    <dgm:cxn modelId="{AADE50B0-BB65-4A69-989F-5022DD332EDA}" srcId="{CFAC7B1E-4313-4E75-B36C-179584185FA6}" destId="{BF000748-5CD2-42E8-A963-84E4EE2394CC}" srcOrd="0" destOrd="0" parTransId="{B13770D7-B18B-47AE-A778-0FE02AC26C35}" sibTransId="{4EC8CFAF-6C38-4D08-BDB2-27E096A09656}"/>
    <dgm:cxn modelId="{6BC8E6B3-C2F3-48B5-BDDD-25D9EE96AC7F}" type="presOf" srcId="{7A9900C5-B6AD-47E3-828A-1AF9FACADFA8}" destId="{93F567D5-4934-4262-90C4-18DCDAEC5A0F}" srcOrd="0" destOrd="0" presId="urn:microsoft.com/office/officeart/2005/8/layout/default"/>
    <dgm:cxn modelId="{717205B7-9896-420E-AB18-7FC9E4E9D9E2}" type="presOf" srcId="{3E6CF649-3F23-40B5-9239-5B7F484107D0}" destId="{9D9314D3-9B5F-4DBB-8A89-8F6C4FED26EE}" srcOrd="0" destOrd="0" presId="urn:microsoft.com/office/officeart/2005/8/layout/default"/>
    <dgm:cxn modelId="{3B851ABD-7ADB-425A-991B-1469BFB50F47}" srcId="{CFAC7B1E-4313-4E75-B36C-179584185FA6}" destId="{ECD37CA1-7953-428D-BB99-A388648F444C}" srcOrd="12" destOrd="0" parTransId="{93B7F5C8-3530-4E9C-8CCF-B4BD82EA20D1}" sibTransId="{C47694FE-8A8D-457F-A4E9-0649DF0737A0}"/>
    <dgm:cxn modelId="{7FF53DBD-6061-4733-88EC-133BBB553980}" type="presOf" srcId="{F86ACAB0-1D48-4A41-A279-5F3E9F606366}" destId="{E199E923-72E8-4A69-988B-EAAB60136200}" srcOrd="0" destOrd="0" presId="urn:microsoft.com/office/officeart/2005/8/layout/default"/>
    <dgm:cxn modelId="{FA1EBCBE-F4C2-456A-B638-F253C692D0BB}" type="presOf" srcId="{E4156F46-60AC-41B6-B26B-FCCA37A6CB94}" destId="{4C24E333-1150-445D-9A69-BE2B5DAFB922}" srcOrd="0" destOrd="0" presId="urn:microsoft.com/office/officeart/2005/8/layout/default"/>
    <dgm:cxn modelId="{B2C0E5C3-8E69-4054-BDC7-BB7AEBD0B7CB}" srcId="{CFAC7B1E-4313-4E75-B36C-179584185FA6}" destId="{F86ACAB0-1D48-4A41-A279-5F3E9F606366}" srcOrd="7" destOrd="0" parTransId="{B20EA100-7702-413C-B9F5-9BBA339CBF8F}" sibTransId="{5E8C18C2-DAE3-4B2D-B982-A1667C91A7C1}"/>
    <dgm:cxn modelId="{E57DEBC7-7ED1-4C47-9863-E592F8D3C887}" srcId="{CFAC7B1E-4313-4E75-B36C-179584185FA6}" destId="{E4156F46-60AC-41B6-B26B-FCCA37A6CB94}" srcOrd="2" destOrd="0" parTransId="{6BD106ED-906F-4930-BB2F-B1FB8DFFB3C5}" sibTransId="{75B3364C-FEDE-4724-97D8-AAF3F1643570}"/>
    <dgm:cxn modelId="{71FC47D5-FB3C-43B1-AC12-C6C66930B381}" type="presOf" srcId="{ECD37CA1-7953-428D-BB99-A388648F444C}" destId="{621074B1-0E1C-432A-8516-F1167A5EE00D}" srcOrd="0" destOrd="0" presId="urn:microsoft.com/office/officeart/2005/8/layout/default"/>
    <dgm:cxn modelId="{4482C2F7-2005-4684-AB0C-57307716DD95}" type="presOf" srcId="{1CDC0043-8AA3-4A3B-AD6D-9BAFB6FAFB90}" destId="{710845C4-F532-4D3A-AFAB-32EF073B8D46}" srcOrd="0" destOrd="0" presId="urn:microsoft.com/office/officeart/2005/8/layout/default"/>
    <dgm:cxn modelId="{4C42329A-1F1F-4F9F-A7A4-BD3652738219}" type="presParOf" srcId="{5CEA3517-66B3-4CED-B567-AECAC2A7F4A9}" destId="{2CDB3362-8766-4F3B-9447-A47E7E722E2D}" srcOrd="0" destOrd="0" presId="urn:microsoft.com/office/officeart/2005/8/layout/default"/>
    <dgm:cxn modelId="{447323B2-6A35-473B-8AD3-CC24E0A7CFAE}" type="presParOf" srcId="{5CEA3517-66B3-4CED-B567-AECAC2A7F4A9}" destId="{3CF6EDC7-8A7D-478D-8404-FEEAB3E48E50}" srcOrd="1" destOrd="0" presId="urn:microsoft.com/office/officeart/2005/8/layout/default"/>
    <dgm:cxn modelId="{60179606-F870-4E6B-87B9-0526FF4A57EA}" type="presParOf" srcId="{5CEA3517-66B3-4CED-B567-AECAC2A7F4A9}" destId="{65861A12-7586-4EBD-9030-C8ED3CC223FD}" srcOrd="2" destOrd="0" presId="urn:microsoft.com/office/officeart/2005/8/layout/default"/>
    <dgm:cxn modelId="{313AF802-A5E2-407E-9F89-FA83DB06E4C7}" type="presParOf" srcId="{5CEA3517-66B3-4CED-B567-AECAC2A7F4A9}" destId="{D9BD958C-1DC2-4877-9263-23308EB78D31}" srcOrd="3" destOrd="0" presId="urn:microsoft.com/office/officeart/2005/8/layout/default"/>
    <dgm:cxn modelId="{707758F7-5123-4D46-A08D-789B65CE3EE7}" type="presParOf" srcId="{5CEA3517-66B3-4CED-B567-AECAC2A7F4A9}" destId="{4C24E333-1150-445D-9A69-BE2B5DAFB922}" srcOrd="4" destOrd="0" presId="urn:microsoft.com/office/officeart/2005/8/layout/default"/>
    <dgm:cxn modelId="{551F2D71-6C32-4411-9FE9-B31CE73B5802}" type="presParOf" srcId="{5CEA3517-66B3-4CED-B567-AECAC2A7F4A9}" destId="{B4D025A8-422B-441B-8D88-E4B4D57AAAAF}" srcOrd="5" destOrd="0" presId="urn:microsoft.com/office/officeart/2005/8/layout/default"/>
    <dgm:cxn modelId="{2097C8BD-FF27-4E6E-9B95-E28E4DEDB9F4}" type="presParOf" srcId="{5CEA3517-66B3-4CED-B567-AECAC2A7F4A9}" destId="{B6A84851-1FF8-44B7-9823-9CDF0B684F75}" srcOrd="6" destOrd="0" presId="urn:microsoft.com/office/officeart/2005/8/layout/default"/>
    <dgm:cxn modelId="{22EB388F-D06E-4D69-9E12-8907ABEE0AAB}" type="presParOf" srcId="{5CEA3517-66B3-4CED-B567-AECAC2A7F4A9}" destId="{B680235F-4DEA-4540-8AE5-4010CBD3DDB0}" srcOrd="7" destOrd="0" presId="urn:microsoft.com/office/officeart/2005/8/layout/default"/>
    <dgm:cxn modelId="{3CC7E699-2E31-4B37-AD2B-9F554C51EA0D}" type="presParOf" srcId="{5CEA3517-66B3-4CED-B567-AECAC2A7F4A9}" destId="{2AE6F82F-6AE2-496F-8CAD-595C6FBDD1C2}" srcOrd="8" destOrd="0" presId="urn:microsoft.com/office/officeart/2005/8/layout/default"/>
    <dgm:cxn modelId="{2265ED45-03B9-4922-B190-84692BBC40EC}" type="presParOf" srcId="{5CEA3517-66B3-4CED-B567-AECAC2A7F4A9}" destId="{1E5D46B5-877D-4444-9655-7FC1147E1EDD}" srcOrd="9" destOrd="0" presId="urn:microsoft.com/office/officeart/2005/8/layout/default"/>
    <dgm:cxn modelId="{0E19DD3D-1047-4B13-A6F8-A25A6ECD0A36}" type="presParOf" srcId="{5CEA3517-66B3-4CED-B567-AECAC2A7F4A9}" destId="{710845C4-F532-4D3A-AFAB-32EF073B8D46}" srcOrd="10" destOrd="0" presId="urn:microsoft.com/office/officeart/2005/8/layout/default"/>
    <dgm:cxn modelId="{FF49C746-EEF3-4424-83BB-6AE313A5EEF4}" type="presParOf" srcId="{5CEA3517-66B3-4CED-B567-AECAC2A7F4A9}" destId="{703BCB7B-4CA2-4D3F-9CE2-AA5D51A2CFB8}" srcOrd="11" destOrd="0" presId="urn:microsoft.com/office/officeart/2005/8/layout/default"/>
    <dgm:cxn modelId="{154B3017-9E1E-436D-9616-9AAC4543B8DF}" type="presParOf" srcId="{5CEA3517-66B3-4CED-B567-AECAC2A7F4A9}" destId="{5328FE78-C1FB-48E6-8D48-B423598CFA7C}" srcOrd="12" destOrd="0" presId="urn:microsoft.com/office/officeart/2005/8/layout/default"/>
    <dgm:cxn modelId="{5D92A91D-D0C1-404A-8685-24A0DDAB2652}" type="presParOf" srcId="{5CEA3517-66B3-4CED-B567-AECAC2A7F4A9}" destId="{CAD87472-BDEC-4F3F-9565-4EEF2C4B58CA}" srcOrd="13" destOrd="0" presId="urn:microsoft.com/office/officeart/2005/8/layout/default"/>
    <dgm:cxn modelId="{E2659995-FDF3-4E59-AB41-BAFA6B7AB349}" type="presParOf" srcId="{5CEA3517-66B3-4CED-B567-AECAC2A7F4A9}" destId="{E199E923-72E8-4A69-988B-EAAB60136200}" srcOrd="14" destOrd="0" presId="urn:microsoft.com/office/officeart/2005/8/layout/default"/>
    <dgm:cxn modelId="{19436DB3-BE2B-4C30-80DB-8DEAEF41314C}" type="presParOf" srcId="{5CEA3517-66B3-4CED-B567-AECAC2A7F4A9}" destId="{7870177E-29EE-46AA-8961-9BF27A7C56D8}" srcOrd="15" destOrd="0" presId="urn:microsoft.com/office/officeart/2005/8/layout/default"/>
    <dgm:cxn modelId="{C3BB3747-8F1E-4E1E-B0FE-AE8E88038C55}" type="presParOf" srcId="{5CEA3517-66B3-4CED-B567-AECAC2A7F4A9}" destId="{9D9314D3-9B5F-4DBB-8A89-8F6C4FED26EE}" srcOrd="16" destOrd="0" presId="urn:microsoft.com/office/officeart/2005/8/layout/default"/>
    <dgm:cxn modelId="{4CD87648-DA3D-4A01-BCE8-219255678C46}" type="presParOf" srcId="{5CEA3517-66B3-4CED-B567-AECAC2A7F4A9}" destId="{3DE88E1C-8B45-43ED-A41A-906476AD9A00}" srcOrd="17" destOrd="0" presId="urn:microsoft.com/office/officeart/2005/8/layout/default"/>
    <dgm:cxn modelId="{37C21DA3-9F86-4FD1-A7DE-B6206606F44E}" type="presParOf" srcId="{5CEA3517-66B3-4CED-B567-AECAC2A7F4A9}" destId="{93F567D5-4934-4262-90C4-18DCDAEC5A0F}" srcOrd="18" destOrd="0" presId="urn:microsoft.com/office/officeart/2005/8/layout/default"/>
    <dgm:cxn modelId="{1330F0B1-F062-4970-AF74-6C929DE2E165}" type="presParOf" srcId="{5CEA3517-66B3-4CED-B567-AECAC2A7F4A9}" destId="{DE39C084-13BC-44AF-98FC-3BFEDD51DA40}" srcOrd="19" destOrd="0" presId="urn:microsoft.com/office/officeart/2005/8/layout/default"/>
    <dgm:cxn modelId="{8F5CFB86-E3C8-4097-8755-60574D56C62F}" type="presParOf" srcId="{5CEA3517-66B3-4CED-B567-AECAC2A7F4A9}" destId="{5434ADF0-8704-48BC-8363-D55EE8EAD9AB}" srcOrd="20" destOrd="0" presId="urn:microsoft.com/office/officeart/2005/8/layout/default"/>
    <dgm:cxn modelId="{2E396900-55B3-41F4-873A-749DEB474A6A}" type="presParOf" srcId="{5CEA3517-66B3-4CED-B567-AECAC2A7F4A9}" destId="{157616D6-17F3-4416-825C-2BFE591F8A9A}" srcOrd="21" destOrd="0" presId="urn:microsoft.com/office/officeart/2005/8/layout/default"/>
    <dgm:cxn modelId="{90398702-0347-4543-A210-3957DC634334}" type="presParOf" srcId="{5CEA3517-66B3-4CED-B567-AECAC2A7F4A9}" destId="{60AC9E9B-F033-461F-9248-6E973C27EC6E}" srcOrd="22" destOrd="0" presId="urn:microsoft.com/office/officeart/2005/8/layout/default"/>
    <dgm:cxn modelId="{FE54DD29-4D39-4954-A9C4-86E44475ED27}" type="presParOf" srcId="{5CEA3517-66B3-4CED-B567-AECAC2A7F4A9}" destId="{740B9390-5437-4396-89D2-AFC1E38406E4}" srcOrd="23" destOrd="0" presId="urn:microsoft.com/office/officeart/2005/8/layout/default"/>
    <dgm:cxn modelId="{72FE175B-51A9-427A-87B3-FC55B29201FF}" type="presParOf" srcId="{5CEA3517-66B3-4CED-B567-AECAC2A7F4A9}" destId="{621074B1-0E1C-432A-8516-F1167A5EE00D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86E04-76F1-47C0-B104-E9D19625F0BA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83A70-09CF-4150-A219-5C47AE9654C6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9809-1EAD-4ED9-87B5-0DFB8CC2D787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Informasi Umum</a:t>
          </a:r>
        </a:p>
      </dsp:txBody>
      <dsp:txXfrm>
        <a:off x="1355324" y="2315"/>
        <a:ext cx="4905775" cy="1173440"/>
      </dsp:txXfrm>
    </dsp:sp>
    <dsp:sp modelId="{3D63465B-2146-4643-8DB2-57919B01EFD3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075AF-0A6B-4323-97A3-B8761D60C3BE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B1F57-A801-4A58-BD46-9532953B5865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Pembentukan Ketua Kelas PHP dan Kelompok </a:t>
          </a:r>
        </a:p>
      </dsp:txBody>
      <dsp:txXfrm>
        <a:off x="1355324" y="1469116"/>
        <a:ext cx="4905775" cy="1173440"/>
      </dsp:txXfrm>
    </dsp:sp>
    <dsp:sp modelId="{50A73559-1B01-4BDB-8147-2FD12C89AC94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00C94-0751-4A4C-80A7-697BCA0E9A2D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6CBD6-C83C-4DEA-972A-4D07F1840C26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Instalasi XAMPP</a:t>
          </a:r>
        </a:p>
      </dsp:txBody>
      <dsp:txXfrm>
        <a:off x="1355324" y="2935917"/>
        <a:ext cx="4905775" cy="1173440"/>
      </dsp:txXfrm>
    </dsp:sp>
    <dsp:sp modelId="{59C7248D-0CFC-4A8A-B138-450C47CE147E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E08963-EAF7-40C6-8971-48A0BFA5281D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776A3-C606-47D2-AD03-03E88DC3E98C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HTML BASIC</a:t>
          </a:r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64683-63F2-4502-AC63-13C1AFAFE55E}">
      <dsp:nvSpPr>
        <dsp:cNvPr id="0" name=""/>
        <dsp:cNvSpPr/>
      </dsp:nvSpPr>
      <dsp:spPr>
        <a:xfrm>
          <a:off x="0" y="82577"/>
          <a:ext cx="6261100" cy="8494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Aplikasi Metode Formal pada Rekayasa Perangkat Lunak</a:t>
          </a:r>
        </a:p>
      </dsp:txBody>
      <dsp:txXfrm>
        <a:off x="41465" y="124042"/>
        <a:ext cx="6178170" cy="766490"/>
      </dsp:txXfrm>
    </dsp:sp>
    <dsp:sp modelId="{A057FC01-E405-45EA-96DB-D9E590E8E7C5}">
      <dsp:nvSpPr>
        <dsp:cNvPr id="0" name=""/>
        <dsp:cNvSpPr/>
      </dsp:nvSpPr>
      <dsp:spPr>
        <a:xfrm>
          <a:off x="0" y="995357"/>
          <a:ext cx="6261100" cy="8494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Process Reengineering </a:t>
          </a:r>
        </a:p>
      </dsp:txBody>
      <dsp:txXfrm>
        <a:off x="41465" y="1036822"/>
        <a:ext cx="6178170" cy="766490"/>
      </dsp:txXfrm>
    </dsp:sp>
    <dsp:sp modelId="{411F8913-369C-4A19-8F86-264B29C65541}">
      <dsp:nvSpPr>
        <dsp:cNvPr id="0" name=""/>
        <dsp:cNvSpPr/>
      </dsp:nvSpPr>
      <dsp:spPr>
        <a:xfrm>
          <a:off x="0" y="1908137"/>
          <a:ext cx="6261100" cy="8494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Aplikasi Sistem Cerdas untuk Masalah Nyata</a:t>
          </a:r>
        </a:p>
      </dsp:txBody>
      <dsp:txXfrm>
        <a:off x="41465" y="1949602"/>
        <a:ext cx="6178170" cy="766490"/>
      </dsp:txXfrm>
    </dsp:sp>
    <dsp:sp modelId="{AC9C7D48-86D4-447D-A9FB-9EE72637A30E}">
      <dsp:nvSpPr>
        <dsp:cNvPr id="0" name=""/>
        <dsp:cNvSpPr/>
      </dsp:nvSpPr>
      <dsp:spPr>
        <a:xfrm>
          <a:off x="0" y="2820917"/>
          <a:ext cx="6261100" cy="8494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Enterprise resource planning</a:t>
          </a:r>
        </a:p>
      </dsp:txBody>
      <dsp:txXfrm>
        <a:off x="41465" y="2862382"/>
        <a:ext cx="6178170" cy="766490"/>
      </dsp:txXfrm>
    </dsp:sp>
    <dsp:sp modelId="{95D2EC2A-A436-44CE-B0FA-44E5731C3B7F}">
      <dsp:nvSpPr>
        <dsp:cNvPr id="0" name=""/>
        <dsp:cNvSpPr/>
      </dsp:nvSpPr>
      <dsp:spPr>
        <a:xfrm>
          <a:off x="0" y="3733697"/>
          <a:ext cx="6261100" cy="8494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Robotic &amp; microcontroller</a:t>
          </a:r>
        </a:p>
      </dsp:txBody>
      <dsp:txXfrm>
        <a:off x="41465" y="3775162"/>
        <a:ext cx="6178170" cy="766490"/>
      </dsp:txXfrm>
    </dsp:sp>
    <dsp:sp modelId="{C34B2F49-9221-4283-83A7-5DB5BD1EEE2F}">
      <dsp:nvSpPr>
        <dsp:cNvPr id="0" name=""/>
        <dsp:cNvSpPr/>
      </dsp:nvSpPr>
      <dsp:spPr>
        <a:xfrm>
          <a:off x="0" y="4646477"/>
          <a:ext cx="6261100" cy="8494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Application Integration</a:t>
          </a:r>
        </a:p>
      </dsp:txBody>
      <dsp:txXfrm>
        <a:off x="41465" y="4687942"/>
        <a:ext cx="6178170" cy="766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9A95F-67D2-454F-A8B6-94601B04DF9E}">
      <dsp:nvSpPr>
        <dsp:cNvPr id="0" name=""/>
        <dsp:cNvSpPr/>
      </dsp:nvSpPr>
      <dsp:spPr>
        <a:xfrm>
          <a:off x="0" y="462117"/>
          <a:ext cx="595565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25" tIns="333248" rIns="4622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Mengetahui pemograman PHP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Mengetahui trend web development</a:t>
          </a:r>
        </a:p>
      </dsp:txBody>
      <dsp:txXfrm>
        <a:off x="0" y="462117"/>
        <a:ext cx="5955658" cy="907200"/>
      </dsp:txXfrm>
    </dsp:sp>
    <dsp:sp modelId="{B0E8FA1C-EC13-411E-9890-4913AB586578}">
      <dsp:nvSpPr>
        <dsp:cNvPr id="0" name=""/>
        <dsp:cNvSpPr/>
      </dsp:nvSpPr>
      <dsp:spPr>
        <a:xfrm>
          <a:off x="297782" y="225957"/>
          <a:ext cx="4168960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Tujuan Kuliah : </a:t>
          </a:r>
        </a:p>
      </dsp:txBody>
      <dsp:txXfrm>
        <a:off x="320839" y="249014"/>
        <a:ext cx="4122846" cy="426206"/>
      </dsp:txXfrm>
    </dsp:sp>
    <dsp:sp modelId="{5A06F09C-988B-4E5C-870E-C1C76D702E92}">
      <dsp:nvSpPr>
        <dsp:cNvPr id="0" name=""/>
        <dsp:cNvSpPr/>
      </dsp:nvSpPr>
      <dsp:spPr>
        <a:xfrm>
          <a:off x="0" y="1691877"/>
          <a:ext cx="5955658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25" tIns="333248" rIns="462225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Nixon, R. 2018. </a:t>
          </a:r>
          <a:r>
            <a:rPr lang="en-US" sz="1600" i="1" kern="1200"/>
            <a:t>Learning PHP, MySQL &amp; Javascript with jquery, css, html5 </a:t>
          </a:r>
          <a:r>
            <a:rPr lang="en-US" sz="1600" kern="1200"/>
            <a:t>. O-Reilly Media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Alan Forbes, 2012. The Joy of PHP: A Beginner’s Guide, CreateSpace Independent Publishing Platform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Marty Matthewsac. 2014. PHP and MySQL Web Development: A Beginner’s Guide 1st Edition. McGraw-Hill Education</a:t>
          </a:r>
        </a:p>
      </dsp:txBody>
      <dsp:txXfrm>
        <a:off x="0" y="1691877"/>
        <a:ext cx="5955658" cy="2016000"/>
      </dsp:txXfrm>
    </dsp:sp>
    <dsp:sp modelId="{4276B892-DA49-4CE0-8C79-4A1C0249D101}">
      <dsp:nvSpPr>
        <dsp:cNvPr id="0" name=""/>
        <dsp:cNvSpPr/>
      </dsp:nvSpPr>
      <dsp:spPr>
        <a:xfrm>
          <a:off x="297782" y="1455717"/>
          <a:ext cx="4168960" cy="472320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Pustaka : </a:t>
          </a:r>
        </a:p>
      </dsp:txBody>
      <dsp:txXfrm>
        <a:off x="320839" y="1478774"/>
        <a:ext cx="4122846" cy="426206"/>
      </dsp:txXfrm>
    </dsp:sp>
    <dsp:sp modelId="{10773E60-390B-415E-8BD4-7A3C7078698B}">
      <dsp:nvSpPr>
        <dsp:cNvPr id="0" name=""/>
        <dsp:cNvSpPr/>
      </dsp:nvSpPr>
      <dsp:spPr>
        <a:xfrm>
          <a:off x="0" y="4030437"/>
          <a:ext cx="59556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04651-EE3B-40D1-925B-600B48FAA63B}">
      <dsp:nvSpPr>
        <dsp:cNvPr id="0" name=""/>
        <dsp:cNvSpPr/>
      </dsp:nvSpPr>
      <dsp:spPr>
        <a:xfrm>
          <a:off x="297782" y="3794277"/>
          <a:ext cx="4168960" cy="472320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Evaluasi</a:t>
          </a:r>
          <a:r>
            <a:rPr lang="en-US" sz="1600" kern="1200" dirty="0"/>
            <a:t> : </a:t>
          </a:r>
          <a:r>
            <a:rPr lang="en-US" sz="1600" kern="1200" dirty="0" err="1"/>
            <a:t>Tugas:UTS:UAS</a:t>
          </a:r>
          <a:r>
            <a:rPr lang="en-US" sz="1600" kern="1200" dirty="0"/>
            <a:t> = 30:30:40</a:t>
          </a:r>
        </a:p>
      </dsp:txBody>
      <dsp:txXfrm>
        <a:off x="320839" y="3817334"/>
        <a:ext cx="4122846" cy="426206"/>
      </dsp:txXfrm>
    </dsp:sp>
    <dsp:sp modelId="{4FF66284-6F31-4B6D-8DDF-D861372BFA1F}">
      <dsp:nvSpPr>
        <dsp:cNvPr id="0" name=""/>
        <dsp:cNvSpPr/>
      </dsp:nvSpPr>
      <dsp:spPr>
        <a:xfrm>
          <a:off x="0" y="4756197"/>
          <a:ext cx="595565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B0D662-C307-4EF4-9E19-F3F15D3B26D8}">
      <dsp:nvSpPr>
        <dsp:cNvPr id="0" name=""/>
        <dsp:cNvSpPr/>
      </dsp:nvSpPr>
      <dsp:spPr>
        <a:xfrm>
          <a:off x="297782" y="4520037"/>
          <a:ext cx="4168960" cy="4723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Tidak</a:t>
          </a:r>
          <a:r>
            <a:rPr lang="en-US" sz="1600" kern="1200" dirty="0"/>
            <a:t> </a:t>
          </a:r>
          <a:r>
            <a:rPr lang="en-US" sz="1600" kern="1200" dirty="0" err="1"/>
            <a:t>ada</a:t>
          </a:r>
          <a:r>
            <a:rPr lang="en-US" sz="1600" kern="1200" dirty="0"/>
            <a:t> </a:t>
          </a:r>
          <a:r>
            <a:rPr lang="en-US" sz="1600" kern="1200" dirty="0" err="1"/>
            <a:t>ujian</a:t>
          </a:r>
          <a:r>
            <a:rPr lang="en-US" sz="1600" kern="1200" dirty="0"/>
            <a:t> </a:t>
          </a:r>
          <a:r>
            <a:rPr lang="en-US" sz="1600" kern="1200" dirty="0" err="1"/>
            <a:t>susulan</a:t>
          </a:r>
          <a:endParaRPr lang="en-US" sz="1600" kern="1200" dirty="0"/>
        </a:p>
      </dsp:txBody>
      <dsp:txXfrm>
        <a:off x="320839" y="4543094"/>
        <a:ext cx="412284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64E6D-7CF9-4AB0-AF83-1CB7268A1BE9}">
      <dsp:nvSpPr>
        <dsp:cNvPr id="0" name=""/>
        <dsp:cNvSpPr/>
      </dsp:nvSpPr>
      <dsp:spPr>
        <a:xfrm>
          <a:off x="0" y="0"/>
          <a:ext cx="1083064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9E98A-0C9E-416F-8F14-10AD8E2FA6B3}">
      <dsp:nvSpPr>
        <dsp:cNvPr id="0" name=""/>
        <dsp:cNvSpPr/>
      </dsp:nvSpPr>
      <dsp:spPr>
        <a:xfrm>
          <a:off x="0" y="0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Maksimum untuk mengisi Absensi adalah pukul 8.30 Wib</a:t>
          </a:r>
        </a:p>
      </dsp:txBody>
      <dsp:txXfrm>
        <a:off x="0" y="0"/>
        <a:ext cx="10830641" cy="899715"/>
      </dsp:txXfrm>
    </dsp:sp>
    <dsp:sp modelId="{5F224EF1-E091-4C0E-BC32-2D45E35D29D6}">
      <dsp:nvSpPr>
        <dsp:cNvPr id="0" name=""/>
        <dsp:cNvSpPr/>
      </dsp:nvSpPr>
      <dsp:spPr>
        <a:xfrm>
          <a:off x="0" y="899715"/>
          <a:ext cx="1083064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6CEF1-C0D6-4096-B232-BA717BAA4A2C}">
      <dsp:nvSpPr>
        <dsp:cNvPr id="0" name=""/>
        <dsp:cNvSpPr/>
      </dsp:nvSpPr>
      <dsp:spPr>
        <a:xfrm>
          <a:off x="0" y="899715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 atas jam tersebut boleh masuk tidak boleh absen terhitung Absen</a:t>
          </a:r>
        </a:p>
      </dsp:txBody>
      <dsp:txXfrm>
        <a:off x="0" y="899715"/>
        <a:ext cx="10830641" cy="899715"/>
      </dsp:txXfrm>
    </dsp:sp>
    <dsp:sp modelId="{34117D32-D438-4C94-B8A3-9604DA4DE24E}">
      <dsp:nvSpPr>
        <dsp:cNvPr id="0" name=""/>
        <dsp:cNvSpPr/>
      </dsp:nvSpPr>
      <dsp:spPr>
        <a:xfrm>
          <a:off x="0" y="1799431"/>
          <a:ext cx="1083064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B66FC-9F87-4669-88AB-12FFF57CF17B}">
      <dsp:nvSpPr>
        <dsp:cNvPr id="0" name=""/>
        <dsp:cNvSpPr/>
      </dsp:nvSpPr>
      <dsp:spPr>
        <a:xfrm>
          <a:off x="0" y="1799431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Absensi lebih dari 3x tidak mendapatkan nilai UAS (walaupun kelompoknya sudah mengumpulkan project akhir)</a:t>
          </a:r>
        </a:p>
      </dsp:txBody>
      <dsp:txXfrm>
        <a:off x="0" y="1799431"/>
        <a:ext cx="10830641" cy="899715"/>
      </dsp:txXfrm>
    </dsp:sp>
    <dsp:sp modelId="{A9EB0AB7-93FB-4A08-924E-49BC676C32B4}">
      <dsp:nvSpPr>
        <dsp:cNvPr id="0" name=""/>
        <dsp:cNvSpPr/>
      </dsp:nvSpPr>
      <dsp:spPr>
        <a:xfrm>
          <a:off x="0" y="2699147"/>
          <a:ext cx="1083064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5F007-599B-4DE9-92FE-CA450FA31D65}">
      <dsp:nvSpPr>
        <dsp:cNvPr id="0" name=""/>
        <dsp:cNvSpPr/>
      </dsp:nvSpPr>
      <dsp:spPr>
        <a:xfrm>
          <a:off x="0" y="2699147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Waktu Istirahat 09:00 – 09:30 jika dan hanya jika tidak ada kelas presentasi atau presentasi selesai</a:t>
          </a:r>
        </a:p>
      </dsp:txBody>
      <dsp:txXfrm>
        <a:off x="0" y="2699147"/>
        <a:ext cx="10830641" cy="8997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835D4-BDB8-49A1-A7E2-D29231CC4A79}">
      <dsp:nvSpPr>
        <dsp:cNvPr id="0" name=""/>
        <dsp:cNvSpPr/>
      </dsp:nvSpPr>
      <dsp:spPr>
        <a:xfrm>
          <a:off x="0" y="680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DD54B0-2161-46DC-A1DB-97447A4D8766}">
      <dsp:nvSpPr>
        <dsp:cNvPr id="0" name=""/>
        <dsp:cNvSpPr/>
      </dsp:nvSpPr>
      <dsp:spPr>
        <a:xfrm>
          <a:off x="0" y="680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Doctype</a:t>
          </a:r>
        </a:p>
      </dsp:txBody>
      <dsp:txXfrm>
        <a:off x="0" y="680"/>
        <a:ext cx="6261100" cy="619679"/>
      </dsp:txXfrm>
    </dsp:sp>
    <dsp:sp modelId="{D084E6FA-7A01-4FB6-A560-395A645C37A6}">
      <dsp:nvSpPr>
        <dsp:cNvPr id="0" name=""/>
        <dsp:cNvSpPr/>
      </dsp:nvSpPr>
      <dsp:spPr>
        <a:xfrm>
          <a:off x="0" y="620360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-2007998"/>
                <a:satOff val="359"/>
                <a:lumOff val="-78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2007998"/>
                <a:satOff val="359"/>
                <a:lumOff val="-78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2007998"/>
                <a:satOff val="359"/>
                <a:lumOff val="-78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2007998"/>
              <a:satOff val="359"/>
              <a:lumOff val="-78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414D2C-96FB-4930-B1CD-0E76C94A4FD1}">
      <dsp:nvSpPr>
        <dsp:cNvPr id="0" name=""/>
        <dsp:cNvSpPr/>
      </dsp:nvSpPr>
      <dsp:spPr>
        <a:xfrm>
          <a:off x="0" y="620360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HTML</a:t>
          </a:r>
        </a:p>
      </dsp:txBody>
      <dsp:txXfrm>
        <a:off x="0" y="620360"/>
        <a:ext cx="6261100" cy="619679"/>
      </dsp:txXfrm>
    </dsp:sp>
    <dsp:sp modelId="{8712BC3F-AC75-461C-AD4E-21799311F283}">
      <dsp:nvSpPr>
        <dsp:cNvPr id="0" name=""/>
        <dsp:cNvSpPr/>
      </dsp:nvSpPr>
      <dsp:spPr>
        <a:xfrm>
          <a:off x="0" y="1240039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-4015996"/>
                <a:satOff val="717"/>
                <a:lumOff val="-156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4015996"/>
                <a:satOff val="717"/>
                <a:lumOff val="-156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4015996"/>
                <a:satOff val="717"/>
                <a:lumOff val="-156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4015996"/>
              <a:satOff val="717"/>
              <a:lumOff val="-1569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31BDA1-9050-456D-9A62-85DE400404A9}">
      <dsp:nvSpPr>
        <dsp:cNvPr id="0" name=""/>
        <dsp:cNvSpPr/>
      </dsp:nvSpPr>
      <dsp:spPr>
        <a:xfrm>
          <a:off x="0" y="1240039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HEAD</a:t>
          </a:r>
        </a:p>
      </dsp:txBody>
      <dsp:txXfrm>
        <a:off x="0" y="1240039"/>
        <a:ext cx="6261100" cy="619679"/>
      </dsp:txXfrm>
    </dsp:sp>
    <dsp:sp modelId="{D528F971-5A45-4B15-8171-BA3B84DBBDA8}">
      <dsp:nvSpPr>
        <dsp:cNvPr id="0" name=""/>
        <dsp:cNvSpPr/>
      </dsp:nvSpPr>
      <dsp:spPr>
        <a:xfrm>
          <a:off x="0" y="1859718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-6023994"/>
                <a:satOff val="1076"/>
                <a:lumOff val="-235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6023994"/>
                <a:satOff val="1076"/>
                <a:lumOff val="-235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6023994"/>
                <a:satOff val="1076"/>
                <a:lumOff val="-235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6023994"/>
              <a:satOff val="1076"/>
              <a:lumOff val="-235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D762F9-ABCB-4D82-95C5-46A4A9234BEF}">
      <dsp:nvSpPr>
        <dsp:cNvPr id="0" name=""/>
        <dsp:cNvSpPr/>
      </dsp:nvSpPr>
      <dsp:spPr>
        <a:xfrm>
          <a:off x="0" y="1859718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Title</a:t>
          </a:r>
        </a:p>
      </dsp:txBody>
      <dsp:txXfrm>
        <a:off x="0" y="1859718"/>
        <a:ext cx="6261100" cy="619679"/>
      </dsp:txXfrm>
    </dsp:sp>
    <dsp:sp modelId="{3BE8A4B4-5A8D-43D0-8B5A-6CA4D244876F}">
      <dsp:nvSpPr>
        <dsp:cNvPr id="0" name=""/>
        <dsp:cNvSpPr/>
      </dsp:nvSpPr>
      <dsp:spPr>
        <a:xfrm>
          <a:off x="0" y="2479397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-8031992"/>
                <a:satOff val="1435"/>
                <a:lumOff val="-313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8031992"/>
                <a:satOff val="1435"/>
                <a:lumOff val="-313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8031992"/>
                <a:satOff val="1435"/>
                <a:lumOff val="-313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8031992"/>
              <a:satOff val="1435"/>
              <a:lumOff val="-3137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2E4669-1925-4F12-ABB1-6062BDD3D2D8}">
      <dsp:nvSpPr>
        <dsp:cNvPr id="0" name=""/>
        <dsp:cNvSpPr/>
      </dsp:nvSpPr>
      <dsp:spPr>
        <a:xfrm>
          <a:off x="0" y="2479397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Body</a:t>
          </a:r>
        </a:p>
      </dsp:txBody>
      <dsp:txXfrm>
        <a:off x="0" y="2479397"/>
        <a:ext cx="6261100" cy="619679"/>
      </dsp:txXfrm>
    </dsp:sp>
    <dsp:sp modelId="{45EF3FFD-3EE7-4D3A-BEF9-5D7FD88D8010}">
      <dsp:nvSpPr>
        <dsp:cNvPr id="0" name=""/>
        <dsp:cNvSpPr/>
      </dsp:nvSpPr>
      <dsp:spPr>
        <a:xfrm>
          <a:off x="0" y="3099077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-10039990"/>
                <a:satOff val="1794"/>
                <a:lumOff val="-392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10039990"/>
                <a:satOff val="1794"/>
                <a:lumOff val="-392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10039990"/>
                <a:satOff val="1794"/>
                <a:lumOff val="-392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0039990"/>
              <a:satOff val="1794"/>
              <a:lumOff val="-3922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2D78CBA-8C1A-4A48-96B7-BA4E7B2C1018}">
      <dsp:nvSpPr>
        <dsp:cNvPr id="0" name=""/>
        <dsp:cNvSpPr/>
      </dsp:nvSpPr>
      <dsp:spPr>
        <a:xfrm>
          <a:off x="0" y="3099077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Paragraf</a:t>
          </a:r>
        </a:p>
      </dsp:txBody>
      <dsp:txXfrm>
        <a:off x="0" y="3099077"/>
        <a:ext cx="6261100" cy="619679"/>
      </dsp:txXfrm>
    </dsp:sp>
    <dsp:sp modelId="{32C49512-C625-4C8C-895B-84337220B7CB}">
      <dsp:nvSpPr>
        <dsp:cNvPr id="0" name=""/>
        <dsp:cNvSpPr/>
      </dsp:nvSpPr>
      <dsp:spPr>
        <a:xfrm>
          <a:off x="0" y="3718756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-12047988"/>
                <a:satOff val="2152"/>
                <a:lumOff val="-470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12047988"/>
                <a:satOff val="2152"/>
                <a:lumOff val="-470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12047988"/>
                <a:satOff val="2152"/>
                <a:lumOff val="-470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2047988"/>
              <a:satOff val="2152"/>
              <a:lumOff val="-470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35785E-3F2D-46E0-8C03-8086FFFDF32C}">
      <dsp:nvSpPr>
        <dsp:cNvPr id="0" name=""/>
        <dsp:cNvSpPr/>
      </dsp:nvSpPr>
      <dsp:spPr>
        <a:xfrm>
          <a:off x="0" y="3718756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Line break</a:t>
          </a:r>
        </a:p>
      </dsp:txBody>
      <dsp:txXfrm>
        <a:off x="0" y="3718756"/>
        <a:ext cx="6261100" cy="619679"/>
      </dsp:txXfrm>
    </dsp:sp>
    <dsp:sp modelId="{A13DF053-0B51-4B9C-AD38-EB9D3684FE33}">
      <dsp:nvSpPr>
        <dsp:cNvPr id="0" name=""/>
        <dsp:cNvSpPr/>
      </dsp:nvSpPr>
      <dsp:spPr>
        <a:xfrm>
          <a:off x="0" y="4338435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-14055986"/>
                <a:satOff val="2511"/>
                <a:lumOff val="-549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14055986"/>
                <a:satOff val="2511"/>
                <a:lumOff val="-549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14055986"/>
                <a:satOff val="2511"/>
                <a:lumOff val="-549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4055986"/>
              <a:satOff val="2511"/>
              <a:lumOff val="-5491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689B64-FF99-4772-A1C5-08B854BCB463}">
      <dsp:nvSpPr>
        <dsp:cNvPr id="0" name=""/>
        <dsp:cNvSpPr/>
      </dsp:nvSpPr>
      <dsp:spPr>
        <a:xfrm>
          <a:off x="0" y="4338435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Horizontal line</a:t>
          </a:r>
        </a:p>
      </dsp:txBody>
      <dsp:txXfrm>
        <a:off x="0" y="4338435"/>
        <a:ext cx="6261100" cy="619679"/>
      </dsp:txXfrm>
    </dsp:sp>
    <dsp:sp modelId="{4C8697F7-6352-4FBA-9A35-37A5E8F57CBE}">
      <dsp:nvSpPr>
        <dsp:cNvPr id="0" name=""/>
        <dsp:cNvSpPr/>
      </dsp:nvSpPr>
      <dsp:spPr>
        <a:xfrm>
          <a:off x="0" y="4958114"/>
          <a:ext cx="6261100" cy="0"/>
        </a:xfrm>
        <a:prstGeom prst="line">
          <a:avLst/>
        </a:prstGeom>
        <a:gradFill rotWithShape="0">
          <a:gsLst>
            <a:gs pos="0">
              <a:schemeClr val="accent5">
                <a:hueOff val="-16063984"/>
                <a:satOff val="2870"/>
                <a:lumOff val="-627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-16063984"/>
                <a:satOff val="2870"/>
                <a:lumOff val="-627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-16063984"/>
                <a:satOff val="2870"/>
                <a:lumOff val="-627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063984"/>
              <a:satOff val="2870"/>
              <a:lumOff val="-6275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16C4E3-C4DC-4CF9-8C66-00B5FCD0DC36}">
      <dsp:nvSpPr>
        <dsp:cNvPr id="0" name=""/>
        <dsp:cNvSpPr/>
      </dsp:nvSpPr>
      <dsp:spPr>
        <a:xfrm>
          <a:off x="0" y="4958114"/>
          <a:ext cx="6261100" cy="61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komentar</a:t>
          </a:r>
        </a:p>
      </dsp:txBody>
      <dsp:txXfrm>
        <a:off x="0" y="4958114"/>
        <a:ext cx="6261100" cy="6196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E611C-5B6C-4EF0-B729-D816BE7A4600}">
      <dsp:nvSpPr>
        <dsp:cNvPr id="0" name=""/>
        <dsp:cNvSpPr/>
      </dsp:nvSpPr>
      <dsp:spPr>
        <a:xfrm>
          <a:off x="560570" y="1375"/>
          <a:ext cx="1798055" cy="1078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Bold</a:t>
          </a:r>
        </a:p>
      </dsp:txBody>
      <dsp:txXfrm>
        <a:off x="560570" y="1375"/>
        <a:ext cx="1798055" cy="1078833"/>
      </dsp:txXfrm>
    </dsp:sp>
    <dsp:sp modelId="{1050C5C7-D188-4FA8-A96A-E99A5744B13D}">
      <dsp:nvSpPr>
        <dsp:cNvPr id="0" name=""/>
        <dsp:cNvSpPr/>
      </dsp:nvSpPr>
      <dsp:spPr>
        <a:xfrm>
          <a:off x="2538431" y="1375"/>
          <a:ext cx="1798055" cy="1078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Italic</a:t>
          </a:r>
        </a:p>
      </dsp:txBody>
      <dsp:txXfrm>
        <a:off x="2538431" y="1375"/>
        <a:ext cx="1798055" cy="1078833"/>
      </dsp:txXfrm>
    </dsp:sp>
    <dsp:sp modelId="{249F0FE6-77DA-48BC-AD63-BAADF059FD77}">
      <dsp:nvSpPr>
        <dsp:cNvPr id="0" name=""/>
        <dsp:cNvSpPr/>
      </dsp:nvSpPr>
      <dsp:spPr>
        <a:xfrm>
          <a:off x="4516292" y="1375"/>
          <a:ext cx="1798055" cy="10788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Small</a:t>
          </a:r>
        </a:p>
      </dsp:txBody>
      <dsp:txXfrm>
        <a:off x="4516292" y="1375"/>
        <a:ext cx="1798055" cy="1078833"/>
      </dsp:txXfrm>
    </dsp:sp>
    <dsp:sp modelId="{E452AFE9-47A2-4551-885C-ED80B8D88F14}">
      <dsp:nvSpPr>
        <dsp:cNvPr id="0" name=""/>
        <dsp:cNvSpPr/>
      </dsp:nvSpPr>
      <dsp:spPr>
        <a:xfrm>
          <a:off x="6494153" y="1375"/>
          <a:ext cx="1798055" cy="1078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Big</a:t>
          </a:r>
        </a:p>
      </dsp:txBody>
      <dsp:txXfrm>
        <a:off x="6494153" y="1375"/>
        <a:ext cx="1798055" cy="1078833"/>
      </dsp:txXfrm>
    </dsp:sp>
    <dsp:sp modelId="{E424B223-E1A4-4F06-9D3D-312EE8153E83}">
      <dsp:nvSpPr>
        <dsp:cNvPr id="0" name=""/>
        <dsp:cNvSpPr/>
      </dsp:nvSpPr>
      <dsp:spPr>
        <a:xfrm>
          <a:off x="8472015" y="1375"/>
          <a:ext cx="1798055" cy="10788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Emphasis</a:t>
          </a:r>
        </a:p>
      </dsp:txBody>
      <dsp:txXfrm>
        <a:off x="8472015" y="1375"/>
        <a:ext cx="1798055" cy="1078833"/>
      </dsp:txXfrm>
    </dsp:sp>
    <dsp:sp modelId="{F48F0680-E68C-4F5D-8785-0B70749E1456}">
      <dsp:nvSpPr>
        <dsp:cNvPr id="0" name=""/>
        <dsp:cNvSpPr/>
      </dsp:nvSpPr>
      <dsp:spPr>
        <a:xfrm>
          <a:off x="560570" y="1260014"/>
          <a:ext cx="1798055" cy="1078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Superscript</a:t>
          </a:r>
        </a:p>
      </dsp:txBody>
      <dsp:txXfrm>
        <a:off x="560570" y="1260014"/>
        <a:ext cx="1798055" cy="1078833"/>
      </dsp:txXfrm>
    </dsp:sp>
    <dsp:sp modelId="{3E2D0CA0-3EF9-4404-96D4-0C4414500079}">
      <dsp:nvSpPr>
        <dsp:cNvPr id="0" name=""/>
        <dsp:cNvSpPr/>
      </dsp:nvSpPr>
      <dsp:spPr>
        <a:xfrm>
          <a:off x="2538431" y="1260014"/>
          <a:ext cx="1798055" cy="1078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Subscript</a:t>
          </a:r>
        </a:p>
      </dsp:txBody>
      <dsp:txXfrm>
        <a:off x="2538431" y="1260014"/>
        <a:ext cx="1798055" cy="1078833"/>
      </dsp:txXfrm>
    </dsp:sp>
    <dsp:sp modelId="{0158C672-BC21-48EE-A449-ED0775E2AE6A}">
      <dsp:nvSpPr>
        <dsp:cNvPr id="0" name=""/>
        <dsp:cNvSpPr/>
      </dsp:nvSpPr>
      <dsp:spPr>
        <a:xfrm>
          <a:off x="4516292" y="1260014"/>
          <a:ext cx="1798055" cy="10788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Preformatted</a:t>
          </a:r>
        </a:p>
      </dsp:txBody>
      <dsp:txXfrm>
        <a:off x="4516292" y="1260014"/>
        <a:ext cx="1798055" cy="1078833"/>
      </dsp:txXfrm>
    </dsp:sp>
    <dsp:sp modelId="{A029CFC8-B7C8-4831-814A-51C7D0CCF452}">
      <dsp:nvSpPr>
        <dsp:cNvPr id="0" name=""/>
        <dsp:cNvSpPr/>
      </dsp:nvSpPr>
      <dsp:spPr>
        <a:xfrm>
          <a:off x="6494153" y="1260014"/>
          <a:ext cx="1798055" cy="1078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Arkonim</a:t>
          </a:r>
          <a:r>
            <a:rPr lang="en-US" sz="2100" kern="1200" dirty="0"/>
            <a:t> </a:t>
          </a:r>
        </a:p>
      </dsp:txBody>
      <dsp:txXfrm>
        <a:off x="6494153" y="1260014"/>
        <a:ext cx="1798055" cy="1078833"/>
      </dsp:txXfrm>
    </dsp:sp>
    <dsp:sp modelId="{312F2472-0D78-4EF9-A240-16A43E3560C4}">
      <dsp:nvSpPr>
        <dsp:cNvPr id="0" name=""/>
        <dsp:cNvSpPr/>
      </dsp:nvSpPr>
      <dsp:spPr>
        <a:xfrm>
          <a:off x="8472015" y="1260014"/>
          <a:ext cx="1798055" cy="107883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Bidirectional override</a:t>
          </a:r>
        </a:p>
      </dsp:txBody>
      <dsp:txXfrm>
        <a:off x="8472015" y="1260014"/>
        <a:ext cx="1798055" cy="1078833"/>
      </dsp:txXfrm>
    </dsp:sp>
    <dsp:sp modelId="{95212FC8-36AB-4DF5-B047-EE48C916B690}">
      <dsp:nvSpPr>
        <dsp:cNvPr id="0" name=""/>
        <dsp:cNvSpPr/>
      </dsp:nvSpPr>
      <dsp:spPr>
        <a:xfrm>
          <a:off x="2538431" y="2518653"/>
          <a:ext cx="1798055" cy="10788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Quotation</a:t>
          </a:r>
        </a:p>
      </dsp:txBody>
      <dsp:txXfrm>
        <a:off x="2538431" y="2518653"/>
        <a:ext cx="1798055" cy="1078833"/>
      </dsp:txXfrm>
    </dsp:sp>
    <dsp:sp modelId="{85DFE4D6-0ACF-4610-BE04-28C7B21B1874}">
      <dsp:nvSpPr>
        <dsp:cNvPr id="0" name=""/>
        <dsp:cNvSpPr/>
      </dsp:nvSpPr>
      <dsp:spPr>
        <a:xfrm>
          <a:off x="4516292" y="2518653"/>
          <a:ext cx="1798055" cy="107883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Correction</a:t>
          </a:r>
        </a:p>
      </dsp:txBody>
      <dsp:txXfrm>
        <a:off x="4516292" y="2518653"/>
        <a:ext cx="1798055" cy="1078833"/>
      </dsp:txXfrm>
    </dsp:sp>
    <dsp:sp modelId="{BB73E8CD-BDAF-4FEA-946A-BDA39E68F682}">
      <dsp:nvSpPr>
        <dsp:cNvPr id="0" name=""/>
        <dsp:cNvSpPr/>
      </dsp:nvSpPr>
      <dsp:spPr>
        <a:xfrm>
          <a:off x="6494153" y="2518653"/>
          <a:ext cx="1798055" cy="107883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heading</a:t>
          </a:r>
        </a:p>
      </dsp:txBody>
      <dsp:txXfrm>
        <a:off x="6494153" y="2518653"/>
        <a:ext cx="1798055" cy="10788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EAF6A-7ABC-465B-BA32-17957F6612DE}">
      <dsp:nvSpPr>
        <dsp:cNvPr id="0" name=""/>
        <dsp:cNvSpPr/>
      </dsp:nvSpPr>
      <dsp:spPr>
        <a:xfrm>
          <a:off x="0" y="28757"/>
          <a:ext cx="6261100" cy="1263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Ordered list</a:t>
          </a:r>
        </a:p>
      </dsp:txBody>
      <dsp:txXfrm>
        <a:off x="61684" y="90441"/>
        <a:ext cx="6137732" cy="1140232"/>
      </dsp:txXfrm>
    </dsp:sp>
    <dsp:sp modelId="{8F9265C0-991C-4C3D-A8F6-45A5083FFFB1}">
      <dsp:nvSpPr>
        <dsp:cNvPr id="0" name=""/>
        <dsp:cNvSpPr/>
      </dsp:nvSpPr>
      <dsp:spPr>
        <a:xfrm>
          <a:off x="0" y="1447877"/>
          <a:ext cx="6261100" cy="1263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Unordered list</a:t>
          </a:r>
        </a:p>
      </dsp:txBody>
      <dsp:txXfrm>
        <a:off x="61684" y="1509561"/>
        <a:ext cx="6137732" cy="1140232"/>
      </dsp:txXfrm>
    </dsp:sp>
    <dsp:sp modelId="{4B4EB686-8625-4B0B-A1A1-64529B45DC25}">
      <dsp:nvSpPr>
        <dsp:cNvPr id="0" name=""/>
        <dsp:cNvSpPr/>
      </dsp:nvSpPr>
      <dsp:spPr>
        <a:xfrm>
          <a:off x="0" y="2866997"/>
          <a:ext cx="6261100" cy="1263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Nested list</a:t>
          </a:r>
        </a:p>
      </dsp:txBody>
      <dsp:txXfrm>
        <a:off x="61684" y="2928681"/>
        <a:ext cx="6137732" cy="1140232"/>
      </dsp:txXfrm>
    </dsp:sp>
    <dsp:sp modelId="{0BB7E3F6-8628-46AA-AF1C-F31C5E1B827F}">
      <dsp:nvSpPr>
        <dsp:cNvPr id="0" name=""/>
        <dsp:cNvSpPr/>
      </dsp:nvSpPr>
      <dsp:spPr>
        <a:xfrm>
          <a:off x="0" y="4286117"/>
          <a:ext cx="6261100" cy="1263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Definition list</a:t>
          </a:r>
        </a:p>
      </dsp:txBody>
      <dsp:txXfrm>
        <a:off x="61684" y="4347801"/>
        <a:ext cx="6137732" cy="11402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B3362-8766-4F3B-9447-A47E7E722E2D}">
      <dsp:nvSpPr>
        <dsp:cNvPr id="0" name=""/>
        <dsp:cNvSpPr/>
      </dsp:nvSpPr>
      <dsp:spPr>
        <a:xfrm>
          <a:off x="446674" y="3325"/>
          <a:ext cx="1581971" cy="9491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Border table</a:t>
          </a:r>
        </a:p>
      </dsp:txBody>
      <dsp:txXfrm>
        <a:off x="446674" y="3325"/>
        <a:ext cx="1581971" cy="949182"/>
      </dsp:txXfrm>
    </dsp:sp>
    <dsp:sp modelId="{65861A12-7586-4EBD-9030-C8ED3CC223FD}">
      <dsp:nvSpPr>
        <dsp:cNvPr id="0" name=""/>
        <dsp:cNvSpPr/>
      </dsp:nvSpPr>
      <dsp:spPr>
        <a:xfrm>
          <a:off x="2186843" y="3325"/>
          <a:ext cx="1581971" cy="9491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 tanpa border</a:t>
          </a:r>
        </a:p>
      </dsp:txBody>
      <dsp:txXfrm>
        <a:off x="2186843" y="3325"/>
        <a:ext cx="1581971" cy="949182"/>
      </dsp:txXfrm>
    </dsp:sp>
    <dsp:sp modelId="{4C24E333-1150-445D-9A69-BE2B5DAFB922}">
      <dsp:nvSpPr>
        <dsp:cNvPr id="0" name=""/>
        <dsp:cNvSpPr/>
      </dsp:nvSpPr>
      <dsp:spPr>
        <a:xfrm>
          <a:off x="3927011" y="3325"/>
          <a:ext cx="1581971" cy="9491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 dengan caption</a:t>
          </a:r>
        </a:p>
      </dsp:txBody>
      <dsp:txXfrm>
        <a:off x="3927011" y="3325"/>
        <a:ext cx="1581971" cy="949182"/>
      </dsp:txXfrm>
    </dsp:sp>
    <dsp:sp modelId="{B6A84851-1FF8-44B7-9823-9CDF0B684F75}">
      <dsp:nvSpPr>
        <dsp:cNvPr id="0" name=""/>
        <dsp:cNvSpPr/>
      </dsp:nvSpPr>
      <dsp:spPr>
        <a:xfrm>
          <a:off x="446674" y="1110705"/>
          <a:ext cx="1581971" cy="9491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Header</a:t>
          </a:r>
        </a:p>
      </dsp:txBody>
      <dsp:txXfrm>
        <a:off x="446674" y="1110705"/>
        <a:ext cx="1581971" cy="949182"/>
      </dsp:txXfrm>
    </dsp:sp>
    <dsp:sp modelId="{2AE6F82F-6AE2-496F-8CAD-595C6FBDD1C2}">
      <dsp:nvSpPr>
        <dsp:cNvPr id="0" name=""/>
        <dsp:cNvSpPr/>
      </dsp:nvSpPr>
      <dsp:spPr>
        <a:xfrm>
          <a:off x="2186843" y="1110705"/>
          <a:ext cx="1581971" cy="9491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Colspan rowspran</a:t>
          </a:r>
        </a:p>
      </dsp:txBody>
      <dsp:txXfrm>
        <a:off x="2186843" y="1110705"/>
        <a:ext cx="1581971" cy="949182"/>
      </dsp:txXfrm>
    </dsp:sp>
    <dsp:sp modelId="{710845C4-F532-4D3A-AFAB-32EF073B8D46}">
      <dsp:nvSpPr>
        <dsp:cNvPr id="0" name=""/>
        <dsp:cNvSpPr/>
      </dsp:nvSpPr>
      <dsp:spPr>
        <a:xfrm>
          <a:off x="3927011" y="1110705"/>
          <a:ext cx="1581971" cy="9491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Empty cell</a:t>
          </a:r>
        </a:p>
      </dsp:txBody>
      <dsp:txXfrm>
        <a:off x="3927011" y="1110705"/>
        <a:ext cx="1581971" cy="949182"/>
      </dsp:txXfrm>
    </dsp:sp>
    <dsp:sp modelId="{5328FE78-C1FB-48E6-8D48-B423598CFA7C}">
      <dsp:nvSpPr>
        <dsp:cNvPr id="0" name=""/>
        <dsp:cNvSpPr/>
      </dsp:nvSpPr>
      <dsp:spPr>
        <a:xfrm>
          <a:off x="446674" y="2218085"/>
          <a:ext cx="1581971" cy="9491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Tag dalam table</a:t>
          </a:r>
        </a:p>
      </dsp:txBody>
      <dsp:txXfrm>
        <a:off x="446674" y="2218085"/>
        <a:ext cx="1581971" cy="949182"/>
      </dsp:txXfrm>
    </dsp:sp>
    <dsp:sp modelId="{E199E923-72E8-4A69-988B-EAAB60136200}">
      <dsp:nvSpPr>
        <dsp:cNvPr id="0" name=""/>
        <dsp:cNvSpPr/>
      </dsp:nvSpPr>
      <dsp:spPr>
        <a:xfrm>
          <a:off x="2186843" y="2218085"/>
          <a:ext cx="1581971" cy="9491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Cellpadding</a:t>
          </a:r>
        </a:p>
      </dsp:txBody>
      <dsp:txXfrm>
        <a:off x="2186843" y="2218085"/>
        <a:ext cx="1581971" cy="949182"/>
      </dsp:txXfrm>
    </dsp:sp>
    <dsp:sp modelId="{9D9314D3-9B5F-4DBB-8A89-8F6C4FED26EE}">
      <dsp:nvSpPr>
        <dsp:cNvPr id="0" name=""/>
        <dsp:cNvSpPr/>
      </dsp:nvSpPr>
      <dsp:spPr>
        <a:xfrm>
          <a:off x="3927011" y="2218085"/>
          <a:ext cx="1581971" cy="94918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Cellspacing</a:t>
          </a:r>
        </a:p>
      </dsp:txBody>
      <dsp:txXfrm>
        <a:off x="3927011" y="2218085"/>
        <a:ext cx="1581971" cy="949182"/>
      </dsp:txXfrm>
    </dsp:sp>
    <dsp:sp modelId="{93F567D5-4934-4262-90C4-18DCDAEC5A0F}">
      <dsp:nvSpPr>
        <dsp:cNvPr id="0" name=""/>
        <dsp:cNvSpPr/>
      </dsp:nvSpPr>
      <dsp:spPr>
        <a:xfrm>
          <a:off x="446674" y="3325465"/>
          <a:ext cx="1581971" cy="94918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Background table</a:t>
          </a:r>
        </a:p>
      </dsp:txBody>
      <dsp:txXfrm>
        <a:off x="446674" y="3325465"/>
        <a:ext cx="1581971" cy="949182"/>
      </dsp:txXfrm>
    </dsp:sp>
    <dsp:sp modelId="{5434ADF0-8704-48BC-8363-D55EE8EAD9AB}">
      <dsp:nvSpPr>
        <dsp:cNvPr id="0" name=""/>
        <dsp:cNvSpPr/>
      </dsp:nvSpPr>
      <dsp:spPr>
        <a:xfrm>
          <a:off x="2186843" y="3325465"/>
          <a:ext cx="1581971" cy="94918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Background cell table</a:t>
          </a:r>
        </a:p>
      </dsp:txBody>
      <dsp:txXfrm>
        <a:off x="2186843" y="3325465"/>
        <a:ext cx="1581971" cy="949182"/>
      </dsp:txXfrm>
    </dsp:sp>
    <dsp:sp modelId="{60AC9E9B-F033-461F-9248-6E973C27EC6E}">
      <dsp:nvSpPr>
        <dsp:cNvPr id="0" name=""/>
        <dsp:cNvSpPr/>
      </dsp:nvSpPr>
      <dsp:spPr>
        <a:xfrm>
          <a:off x="3927011" y="3325465"/>
          <a:ext cx="1581971" cy="9491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Table dalam table</a:t>
          </a:r>
        </a:p>
      </dsp:txBody>
      <dsp:txXfrm>
        <a:off x="3927011" y="3325465"/>
        <a:ext cx="1581971" cy="949182"/>
      </dsp:txXfrm>
    </dsp:sp>
    <dsp:sp modelId="{621074B1-0E1C-432A-8516-F1167A5EE00D}">
      <dsp:nvSpPr>
        <dsp:cNvPr id="0" name=""/>
        <dsp:cNvSpPr/>
      </dsp:nvSpPr>
      <dsp:spPr>
        <a:xfrm>
          <a:off x="2186843" y="4432845"/>
          <a:ext cx="1581971" cy="9491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Atribut frame</a:t>
          </a:r>
        </a:p>
      </dsp:txBody>
      <dsp:txXfrm>
        <a:off x="2186843" y="4432845"/>
        <a:ext cx="1581971" cy="94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99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7416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4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2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8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3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4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6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2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5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4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ms.gle/e6jJDeccqdDo1U6B8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QuiDNFR0AyK_sGCDxu6_gA" TargetMode="External"/><Relationship Id="rId5" Type="http://schemas.openxmlformats.org/officeDocument/2006/relationships/hyperlink" Target="mailto:irvanln@gmail.com" TargetMode="Externa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DFDF-5F0C-48E9-B491-D71ADDCBE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ACEC1-C6F4-4C00-8D52-5A5EC6AC2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Irvan Lewenusa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4321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25" y="240663"/>
            <a:ext cx="8525814" cy="6394360"/>
          </a:xfrm>
        </p:spPr>
      </p:pic>
    </p:spTree>
    <p:extLst>
      <p:ext uri="{BB962C8B-B14F-4D97-AF65-F5344CB8AC3E}">
        <p14:creationId xmlns:p14="http://schemas.microsoft.com/office/powerpoint/2010/main" val="210046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71" y="489396"/>
            <a:ext cx="8348715" cy="6261537"/>
          </a:xfrm>
        </p:spPr>
      </p:pic>
    </p:spTree>
    <p:extLst>
      <p:ext uri="{BB962C8B-B14F-4D97-AF65-F5344CB8AC3E}">
        <p14:creationId xmlns:p14="http://schemas.microsoft.com/office/powerpoint/2010/main" val="34079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48888-FEDA-4DB7-BD00-F90EEB53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321733"/>
            <a:ext cx="9256566" cy="845983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anchor="b">
            <a:normAutofit/>
          </a:bodyPr>
          <a:lstStyle/>
          <a:p>
            <a:r>
              <a:rPr lang="en-US"/>
              <a:t>Tentang Anda</a:t>
            </a:r>
            <a:endParaRPr lang="id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846786"/>
            <a:ext cx="1602997" cy="144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1041"/>
            <a:ext cx="9936886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9448"/>
            <a:ext cx="9936887" cy="4381221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B74C-84AD-467E-A592-DAA47BE5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60966"/>
            <a:ext cx="8601055" cy="3418626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Siapa anda ? </a:t>
            </a:r>
            <a:r>
              <a:rPr lang="en-US" sz="2000">
                <a:solidFill>
                  <a:srgbClr val="FFFFFF"/>
                </a:solidFill>
                <a:hlinkClick r:id="rId5"/>
              </a:rPr>
              <a:t>https://forms.gle/e6jJDeccqdDo1U6B8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Mata Kuliah yang sudah di Ambil ?</a:t>
            </a:r>
          </a:p>
          <a:p>
            <a:r>
              <a:rPr lang="en-US" sz="2000">
                <a:solidFill>
                  <a:srgbClr val="FFFFFF"/>
                </a:solidFill>
              </a:rPr>
              <a:t>Harapan dari Kuliah ini?</a:t>
            </a:r>
          </a:p>
          <a:p>
            <a:endParaRPr lang="id-ID" sz="2000">
              <a:solidFill>
                <a:srgbClr val="FFFFFF"/>
              </a:solidFill>
            </a:endParaRPr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148944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762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037E2-B1FD-45E6-8714-278F4FC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Info Kuliah</a:t>
            </a:r>
            <a:endParaRPr lang="id-ID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ED0E30-0B4C-405B-B09B-90C041626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548243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473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7180-4A3C-46F8-9A97-EDA4DE5B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accent1"/>
                </a:solidFill>
              </a:rPr>
              <a:t>UTS / UAS</a:t>
            </a:r>
            <a:endParaRPr lang="id-ID" sz="480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6629-9482-4503-AC98-B03678D9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r>
              <a:rPr lang="en-US" sz="2000"/>
              <a:t>Tidak ada ujian tertulis </a:t>
            </a:r>
          </a:p>
          <a:p>
            <a:r>
              <a:rPr lang="en-US" sz="2000"/>
              <a:t>Project UTS </a:t>
            </a:r>
          </a:p>
          <a:p>
            <a:pPr lvl="1"/>
            <a:r>
              <a:rPr lang="en-US"/>
              <a:t>Presentasi Project</a:t>
            </a:r>
          </a:p>
          <a:p>
            <a:pPr lvl="1"/>
            <a:r>
              <a:rPr lang="en-US"/>
              <a:t>Video </a:t>
            </a:r>
          </a:p>
          <a:p>
            <a:r>
              <a:rPr lang="en-US" sz="2000"/>
              <a:t>Project UAS</a:t>
            </a:r>
          </a:p>
          <a:p>
            <a:pPr lvl="1"/>
            <a:r>
              <a:rPr lang="en-US"/>
              <a:t>Project plan (APSI)</a:t>
            </a:r>
          </a:p>
          <a:p>
            <a:pPr lvl="1"/>
            <a:r>
              <a:rPr lang="en-US"/>
              <a:t>Presentasi Project</a:t>
            </a:r>
          </a:p>
          <a:p>
            <a:pPr lvl="1"/>
            <a:r>
              <a:rPr lang="en-US"/>
              <a:t>Video product</a:t>
            </a:r>
          </a:p>
          <a:p>
            <a:pPr lvl="1"/>
            <a:r>
              <a:rPr lang="en-US"/>
              <a:t>Video presentasi project</a:t>
            </a:r>
          </a:p>
          <a:p>
            <a:pPr lvl="1"/>
            <a:r>
              <a:rPr lang="en-US"/>
              <a:t>Video tutorial penggunaan project</a:t>
            </a:r>
          </a:p>
          <a:p>
            <a:pPr lvl="1"/>
            <a:r>
              <a:rPr lang="en-US"/>
              <a:t>Journal </a:t>
            </a:r>
          </a:p>
          <a:p>
            <a:pPr lvl="1"/>
            <a:r>
              <a:rPr lang="en-US"/>
              <a:t>Laporan Project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595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899F6-A4E9-4A1D-BEA5-39DC5DFAE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Pengumpulan Tugas Project UTS / UAS </a:t>
            </a:r>
            <a:endParaRPr lang="id-ID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4DFF-85AB-4684-B492-B9D08D074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r>
              <a:rPr lang="en-US" sz="2000"/>
              <a:t>Dikumpulkan dalam bentuk DVD bercover pada saat hari Ujian</a:t>
            </a:r>
          </a:p>
          <a:p>
            <a:r>
              <a:rPr lang="en-US" sz="2000"/>
              <a:t>Mengisi absensi UJIAN</a:t>
            </a:r>
          </a:p>
          <a:p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27694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4D08-986A-4A53-B15C-24898956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Absensi Kuliah</a:t>
            </a:r>
            <a:endParaRPr lang="id-ID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3B24A-1CD9-4E74-8203-E7DE50753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8215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874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52C0C-4A59-426E-8418-AC24C8563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7200" dirty="0" err="1"/>
              <a:t>Penunjukan</a:t>
            </a:r>
            <a:r>
              <a:rPr lang="en-US" sz="7200" dirty="0"/>
              <a:t> </a:t>
            </a:r>
            <a:r>
              <a:rPr lang="en-US" sz="7200" dirty="0" err="1"/>
              <a:t>ketua</a:t>
            </a:r>
            <a:r>
              <a:rPr lang="en-US" sz="7200" dirty="0"/>
              <a:t> Kelas dan </a:t>
            </a:r>
            <a:r>
              <a:rPr lang="en-US" sz="7200" dirty="0" err="1"/>
              <a:t>Pembentukan</a:t>
            </a:r>
            <a:r>
              <a:rPr lang="en-US" sz="7200" dirty="0"/>
              <a:t> </a:t>
            </a:r>
            <a:r>
              <a:rPr lang="en-US" sz="7200" dirty="0" err="1"/>
              <a:t>Kelompok</a:t>
            </a:r>
            <a:endParaRPr lang="id-ID" sz="72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D6D455-38FC-4B01-BBE8-1290B4EC1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id-ID" sz="1600"/>
          </a:p>
        </p:txBody>
      </p:sp>
    </p:spTree>
    <p:extLst>
      <p:ext uri="{BB962C8B-B14F-4D97-AF65-F5344CB8AC3E}">
        <p14:creationId xmlns:p14="http://schemas.microsoft.com/office/powerpoint/2010/main" val="351132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B752A6-B24E-45CF-A338-39786BDE1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XAMPP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7D2A73-A515-4F1C-A7A5-318B7610E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710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XAMPP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Cross Platform Apache </a:t>
            </a:r>
            <a:r>
              <a:rPr lang="en-US" sz="3200" dirty="0" err="1"/>
              <a:t>MySql</a:t>
            </a:r>
            <a:r>
              <a:rPr lang="en-US" sz="3200" dirty="0"/>
              <a:t> PHP Perl</a:t>
            </a:r>
          </a:p>
          <a:p>
            <a:endParaRPr lang="en-US" sz="3200" dirty="0"/>
          </a:p>
          <a:p>
            <a:r>
              <a:rPr lang="en-US" sz="3200" dirty="0"/>
              <a:t>Windows WAMPP</a:t>
            </a:r>
          </a:p>
          <a:p>
            <a:r>
              <a:rPr lang="en-US" sz="3200" dirty="0"/>
              <a:t>Linux LAMPP</a:t>
            </a:r>
          </a:p>
          <a:p>
            <a:r>
              <a:rPr lang="en-US" sz="3200" dirty="0"/>
              <a:t>Mac MAMPP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3338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6258A-028B-4883-933E-01CBCECF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Agenda</a:t>
            </a:r>
            <a:endParaRPr lang="id-ID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8A9006-1414-499C-A750-47F1CF67D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2182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773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4" y="1004552"/>
            <a:ext cx="10092431" cy="5393142"/>
          </a:xfrm>
        </p:spPr>
      </p:pic>
    </p:spTree>
    <p:extLst>
      <p:ext uri="{BB962C8B-B14F-4D97-AF65-F5344CB8AC3E}">
        <p14:creationId xmlns:p14="http://schemas.microsoft.com/office/powerpoint/2010/main" val="31558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492027"/>
            <a:ext cx="7289442" cy="6086684"/>
          </a:xfrm>
        </p:spPr>
      </p:pic>
    </p:spTree>
    <p:extLst>
      <p:ext uri="{BB962C8B-B14F-4D97-AF65-F5344CB8AC3E}">
        <p14:creationId xmlns:p14="http://schemas.microsoft.com/office/powerpoint/2010/main" val="20005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62" y="324602"/>
            <a:ext cx="7650051" cy="6387793"/>
          </a:xfrm>
        </p:spPr>
      </p:pic>
    </p:spTree>
    <p:extLst>
      <p:ext uri="{BB962C8B-B14F-4D97-AF65-F5344CB8AC3E}">
        <p14:creationId xmlns:p14="http://schemas.microsoft.com/office/powerpoint/2010/main" val="17976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452816"/>
            <a:ext cx="6978806" cy="5879644"/>
          </a:xfrm>
        </p:spPr>
      </p:pic>
    </p:spTree>
    <p:extLst>
      <p:ext uri="{BB962C8B-B14F-4D97-AF65-F5344CB8AC3E}">
        <p14:creationId xmlns:p14="http://schemas.microsoft.com/office/powerpoint/2010/main" val="34045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893497"/>
            <a:ext cx="8162448" cy="5223967"/>
          </a:xfrm>
        </p:spPr>
      </p:pic>
    </p:spTree>
    <p:extLst>
      <p:ext uri="{BB962C8B-B14F-4D97-AF65-F5344CB8AC3E}">
        <p14:creationId xmlns:p14="http://schemas.microsoft.com/office/powerpoint/2010/main" val="369164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0" y="609600"/>
            <a:ext cx="11202027" cy="5215944"/>
          </a:xfrm>
        </p:spPr>
      </p:pic>
    </p:spTree>
    <p:extLst>
      <p:ext uri="{BB962C8B-B14F-4D97-AF65-F5344CB8AC3E}">
        <p14:creationId xmlns:p14="http://schemas.microsoft.com/office/powerpoint/2010/main" val="20946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Web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Web Server :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keras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perangkat</a:t>
            </a:r>
            <a:r>
              <a:rPr lang="en-US" sz="3600" dirty="0"/>
              <a:t> </a:t>
            </a:r>
            <a:r>
              <a:rPr lang="en-US" sz="3600" dirty="0" err="1"/>
              <a:t>lunak</a:t>
            </a:r>
            <a:r>
              <a:rPr lang="en-US" sz="3600" dirty="0"/>
              <a:t> yang </a:t>
            </a:r>
            <a:r>
              <a:rPr lang="en-US" sz="3600" dirty="0" err="1"/>
              <a:t>dipakai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menyimpan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mengirim</a:t>
            </a:r>
            <a:r>
              <a:rPr lang="en-US" sz="3600" dirty="0"/>
              <a:t> </a:t>
            </a:r>
            <a:r>
              <a:rPr lang="en-US" sz="3600" dirty="0" err="1"/>
              <a:t>dokumen</a:t>
            </a:r>
            <a:r>
              <a:rPr lang="en-US" sz="3600" dirty="0"/>
              <a:t> HTML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 </a:t>
            </a:r>
            <a:r>
              <a:rPr lang="en-US" sz="3600" dirty="0" err="1"/>
              <a:t>dalam</a:t>
            </a:r>
            <a:r>
              <a:rPr lang="en-US" sz="3600" dirty="0"/>
              <a:t> World Wide Web</a:t>
            </a:r>
          </a:p>
          <a:p>
            <a:pPr marL="450000" lvl="1" indent="0">
              <a:buNone/>
            </a:pPr>
            <a:r>
              <a:rPr lang="en-US" sz="3400" dirty="0"/>
              <a:t>“Andi </a:t>
            </a:r>
            <a:r>
              <a:rPr lang="en-US" sz="3400" dirty="0" err="1"/>
              <a:t>Maseleno</a:t>
            </a:r>
            <a:r>
              <a:rPr lang="en-US" sz="3400" dirty="0"/>
              <a:t> : </a:t>
            </a:r>
            <a:r>
              <a:rPr lang="en-US" sz="3400" dirty="0" err="1"/>
              <a:t>Kamus</a:t>
            </a:r>
            <a:r>
              <a:rPr lang="en-US" sz="3400" dirty="0"/>
              <a:t> </a:t>
            </a:r>
            <a:r>
              <a:rPr lang="en-US" sz="3400" dirty="0" err="1"/>
              <a:t>Istilah</a:t>
            </a:r>
            <a:r>
              <a:rPr lang="en-US" sz="3400" dirty="0"/>
              <a:t> </a:t>
            </a:r>
            <a:r>
              <a:rPr lang="en-US" sz="3400" dirty="0" err="1"/>
              <a:t>Komputer</a:t>
            </a:r>
            <a:r>
              <a:rPr lang="en-US" sz="3400" dirty="0"/>
              <a:t> </a:t>
            </a:r>
            <a:r>
              <a:rPr lang="en-US" sz="3400" dirty="0" err="1"/>
              <a:t>dan</a:t>
            </a:r>
            <a:r>
              <a:rPr lang="en-US" sz="3400" dirty="0"/>
              <a:t> </a:t>
            </a:r>
            <a:r>
              <a:rPr lang="en-US" sz="3400" dirty="0" err="1"/>
              <a:t>Informatika</a:t>
            </a:r>
            <a:r>
              <a:rPr lang="en-US" sz="3400" dirty="0"/>
              <a:t>”</a:t>
            </a:r>
            <a:endParaRPr lang="id-ID" sz="3400" dirty="0"/>
          </a:p>
        </p:txBody>
      </p:sp>
    </p:spTree>
    <p:extLst>
      <p:ext uri="{BB962C8B-B14F-4D97-AF65-F5344CB8AC3E}">
        <p14:creationId xmlns:p14="http://schemas.microsoft.com/office/powerpoint/2010/main" val="6530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Web Server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 server,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berkomunikasi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client-</a:t>
            </a:r>
            <a:r>
              <a:rPr lang="en-US" sz="3200" dirty="0" err="1"/>
              <a:t>nya</a:t>
            </a:r>
            <a:r>
              <a:rPr lang="en-US" sz="3200" dirty="0"/>
              <a:t> (</a:t>
            </a:r>
            <a:r>
              <a:rPr lang="en-US" sz="3200" i="1" dirty="0"/>
              <a:t>web browser) </a:t>
            </a:r>
            <a:r>
              <a:rPr lang="en-US" sz="3200" i="1" dirty="0" err="1"/>
              <a:t>mempunyai</a:t>
            </a:r>
            <a:r>
              <a:rPr lang="en-US" sz="3200" i="1" dirty="0"/>
              <a:t> </a:t>
            </a:r>
            <a:r>
              <a:rPr lang="en-US" sz="3200" dirty="0" err="1"/>
              <a:t>protokol</a:t>
            </a:r>
            <a:r>
              <a:rPr lang="en-US" sz="3200" dirty="0"/>
              <a:t> </a:t>
            </a:r>
            <a:r>
              <a:rPr lang="en-US" sz="3200" dirty="0" err="1"/>
              <a:t>sendiri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 HTTP (</a:t>
            </a:r>
            <a:r>
              <a:rPr lang="en-US" sz="3200" i="1" dirty="0"/>
              <a:t>hypertext </a:t>
            </a:r>
            <a:r>
              <a:rPr lang="en-US" sz="3200" i="1" dirty="0" err="1"/>
              <a:t>tarnsfer</a:t>
            </a:r>
            <a:r>
              <a:rPr lang="en-US" sz="3200" i="1" dirty="0"/>
              <a:t> protocol).</a:t>
            </a:r>
          </a:p>
          <a:p>
            <a:r>
              <a:rPr lang="en-US" sz="3200" i="1" dirty="0"/>
              <a:t> </a:t>
            </a:r>
            <a:r>
              <a:rPr lang="en-US" sz="3200" i="1" dirty="0" err="1"/>
              <a:t>Dengan</a:t>
            </a:r>
            <a:r>
              <a:rPr lang="en-US" sz="3200" i="1" dirty="0"/>
              <a:t> </a:t>
            </a:r>
            <a:r>
              <a:rPr lang="en-US" sz="3200" i="1" dirty="0" err="1"/>
              <a:t>protokol</a:t>
            </a:r>
            <a:r>
              <a:rPr lang="en-US" sz="3200" i="1" dirty="0"/>
              <a:t> </a:t>
            </a:r>
            <a:r>
              <a:rPr lang="en-US" sz="3200" i="1" dirty="0" err="1"/>
              <a:t>ini</a:t>
            </a:r>
            <a:r>
              <a:rPr lang="en-US" sz="3200" i="1" dirty="0"/>
              <a:t> </a:t>
            </a:r>
            <a:r>
              <a:rPr lang="en-US" sz="3200" dirty="0" err="1"/>
              <a:t>komunikasi</a:t>
            </a:r>
            <a:r>
              <a:rPr lang="en-US" sz="3200" dirty="0"/>
              <a:t> </a:t>
            </a:r>
            <a:r>
              <a:rPr lang="en-US" sz="3200" dirty="0" err="1"/>
              <a:t>antar</a:t>
            </a:r>
            <a:r>
              <a:rPr lang="en-US" sz="3200" dirty="0"/>
              <a:t> web server </a:t>
            </a:r>
            <a:r>
              <a:rPr lang="en-US" sz="3200" dirty="0" err="1"/>
              <a:t>dengan</a:t>
            </a:r>
            <a:r>
              <a:rPr lang="en-US" sz="3200" dirty="0"/>
              <a:t> client-</a:t>
            </a:r>
            <a:r>
              <a:rPr lang="en-US" sz="3200" dirty="0" err="1"/>
              <a:t>nya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dimengerti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lebih</a:t>
            </a:r>
            <a:r>
              <a:rPr lang="en-US" sz="3200" dirty="0"/>
              <a:t> </a:t>
            </a:r>
            <a:r>
              <a:rPr lang="en-US" sz="3200" dirty="0" err="1"/>
              <a:t>mudah</a:t>
            </a:r>
            <a:r>
              <a:rPr lang="en-US" sz="3200" dirty="0"/>
              <a:t>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7444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2" descr="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958" y="1780624"/>
            <a:ext cx="11085435" cy="313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0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HTML</a:t>
            </a:r>
            <a:endParaRPr lang="id-ID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d-ID" altLang="id-ID" sz="2400" dirty="0"/>
              <a:t>PHP merupakan bahasa pemrograman berbasis web yang memiliki kemampuan untuk memproses dan mengolah data secara dinamis.</a:t>
            </a:r>
          </a:p>
          <a:p>
            <a:pPr algn="just" eaLnBrk="1" hangingPunct="1"/>
            <a:r>
              <a:rPr lang="id-ID" altLang="id-ID" sz="2400" dirty="0"/>
              <a:t>PHP dapat dikatakan sebagai sebuah </a:t>
            </a:r>
            <a:r>
              <a:rPr lang="id-ID" altLang="id-ID" sz="2400" i="1" dirty="0"/>
              <a:t>server-side embedded script language, </a:t>
            </a:r>
            <a:r>
              <a:rPr lang="id-ID" altLang="id-ID" sz="2400" dirty="0"/>
              <a:t>artinya semua sintaks dan perintah program yg ditulis akan sepenuhnya dijalankan oleh server, tetapi dapat disertakan pada halaman HTML biasa</a:t>
            </a:r>
          </a:p>
          <a:p>
            <a:pPr algn="just" eaLnBrk="1" hangingPunct="1"/>
            <a:r>
              <a:rPr lang="id-ID" altLang="id-ID" sz="2400" dirty="0"/>
              <a:t>Pada umumnya semua aplikasi yang dibangun menggunakan PHP akan memberikan hasil pada web browser,  tetapi prosesnya secara keseluruhan dijalankan pada server.</a:t>
            </a:r>
          </a:p>
        </p:txBody>
      </p:sp>
    </p:spTree>
    <p:extLst>
      <p:ext uri="{BB962C8B-B14F-4D97-AF65-F5344CB8AC3E}">
        <p14:creationId xmlns:p14="http://schemas.microsoft.com/office/powerpoint/2010/main" val="22734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51AAA-320A-4208-8DAD-D74B2D265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UMUM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01F53B-1137-4678-948B-574DAAF1B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9843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81" y="708338"/>
            <a:ext cx="10064447" cy="51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B7275C-8053-4963-8477-7710EED41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BASIC</a:t>
            </a:r>
            <a:endParaRPr lang="id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0F985D-0A63-44DB-8215-D41368FBD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759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9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771B0-00E2-41B6-B5D4-9C2E79D5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Pengertian HTML</a:t>
            </a:r>
            <a:endParaRPr lang="id-ID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F4C5-015D-40DE-8219-220B11F40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id-ID" sz="2000">
                <a:solidFill>
                  <a:srgbClr val="FFFFFF"/>
                </a:solidFill>
              </a:rPr>
              <a:t>HTML adalah bahasa dasar untuk menampilkan halaman web pada web browser.  HTML merupakan singkatan dari </a:t>
            </a:r>
            <a:r>
              <a:rPr lang="id-ID" sz="2000" i="1">
                <a:solidFill>
                  <a:srgbClr val="FFFFFF"/>
                </a:solidFill>
              </a:rPr>
              <a:t>Hypertext Markup Language. </a:t>
            </a:r>
            <a:r>
              <a:rPr lang="id-ID" sz="2000">
                <a:solidFill>
                  <a:srgbClr val="FFFFFF"/>
                </a:solidFill>
              </a:rPr>
              <a:t>Yang artinya adalah bahasa markup (penanda) berbasis text atau bisa disebut sebagai </a:t>
            </a:r>
            <a:r>
              <a:rPr lang="id-ID" sz="2000" i="1">
                <a:solidFill>
                  <a:srgbClr val="FFFFFF"/>
                </a:solidFill>
              </a:rPr>
              <a:t>formatting language, </a:t>
            </a:r>
            <a:r>
              <a:rPr lang="id-ID" sz="2000">
                <a:solidFill>
                  <a:srgbClr val="FFFFFF"/>
                </a:solidFill>
              </a:rPr>
              <a:t>jadi HTML bukanlah bahasa pemograman tetapi bahasa </a:t>
            </a:r>
            <a:r>
              <a:rPr lang="id-ID" sz="2000" i="1">
                <a:solidFill>
                  <a:srgbClr val="FFFFFF"/>
                </a:solidFill>
              </a:rPr>
              <a:t>markup/formating</a:t>
            </a:r>
            <a:endParaRPr lang="id-ID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17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FEC98-EF0D-4CAD-8CDB-DDDF5D52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Fungsi HTML</a:t>
            </a:r>
            <a:endParaRPr lang="id-ID">
              <a:solidFill>
                <a:srgbClr val="FFFFFF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001E-0E1E-410D-8976-A6E5D693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n-US" sz="2000" i="1">
                <a:solidFill>
                  <a:srgbClr val="FFFFFF"/>
                </a:solidFill>
              </a:rPr>
              <a:t>HTML memiliki fungsi – fungsi utama diantaranya : </a:t>
            </a:r>
            <a:endParaRPr lang="id-ID" sz="2000">
              <a:solidFill>
                <a:srgbClr val="FFFFFF"/>
              </a:solidFill>
            </a:endParaRPr>
          </a:p>
          <a:p>
            <a:pPr lvl="1"/>
            <a:r>
              <a:rPr lang="en-US" i="1">
                <a:solidFill>
                  <a:srgbClr val="FFFFFF"/>
                </a:solidFill>
              </a:rPr>
              <a:t>Mempublikasikan dokumen secara online sehingga bisa diakses, dilihat keseluruh dunia menggunakan sebuah browser.</a:t>
            </a:r>
            <a:endParaRPr lang="id-ID">
              <a:solidFill>
                <a:srgbClr val="FFFFFF"/>
              </a:solidFill>
            </a:endParaRPr>
          </a:p>
          <a:p>
            <a:pPr lvl="1"/>
            <a:r>
              <a:rPr lang="en-US" i="1">
                <a:solidFill>
                  <a:srgbClr val="FFFFFF"/>
                </a:solidFill>
              </a:rPr>
              <a:t>Membuat, mendesain, dan mengontrol tampilan dari web page (halaman web) dan isinya.</a:t>
            </a:r>
            <a:endParaRPr lang="id-ID">
              <a:solidFill>
                <a:srgbClr val="FFFFFF"/>
              </a:solidFill>
            </a:endParaRPr>
          </a:p>
          <a:p>
            <a:pPr lvl="1"/>
            <a:r>
              <a:rPr lang="en-US" i="1">
                <a:solidFill>
                  <a:srgbClr val="FFFFFF"/>
                </a:solidFill>
              </a:rPr>
              <a:t>Membuat online form yang bisa digunakan untuk menangani pendaftaran, transaksi secara online.</a:t>
            </a:r>
            <a:endParaRPr lang="id-ID">
              <a:solidFill>
                <a:srgbClr val="FFFFFF"/>
              </a:solidFill>
            </a:endParaRPr>
          </a:p>
          <a:p>
            <a:pPr lvl="1"/>
            <a:r>
              <a:rPr lang="en-US" i="1">
                <a:solidFill>
                  <a:srgbClr val="FFFFFF"/>
                </a:solidFill>
              </a:rPr>
              <a:t>Menambahkan object object seperti image (gambar), audio, video dalam dokumen HTML.</a:t>
            </a:r>
            <a:endParaRPr lang="id-ID">
              <a:solidFill>
                <a:srgbClr val="FFFFFF"/>
              </a:solidFill>
            </a:endParaRPr>
          </a:p>
          <a:p>
            <a:endParaRPr lang="id-ID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D35CA-E7F0-41B9-A9B9-CED64A9C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Elemen dasar HTML</a:t>
            </a:r>
            <a:endParaRPr lang="id-ID" sz="2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E87E771D-8114-4ED6-9F03-824BE47B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>
            <a:normAutofit/>
          </a:bodyPr>
          <a:lstStyle/>
          <a:p>
            <a:endParaRPr lang="en-US" sz="1400"/>
          </a:p>
        </p:txBody>
      </p:sp>
      <p:pic>
        <p:nvPicPr>
          <p:cNvPr id="25" name="Content Placeholder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9708313-73A9-451E-AA89-2F8B7868299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90" y="1532483"/>
            <a:ext cx="6723652" cy="454476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6364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80FE9-C288-4FBC-8A8D-B6BC273D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Tag – tag dasar HTML</a:t>
            </a:r>
            <a:endParaRPr lang="id-ID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5AEFFB-D2AD-49A7-9EE0-6164AE497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27020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1433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F853-2FF1-4B1F-8881-0A3969AF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683B-A28F-4E32-9BDF-9A9A419B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7408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5FA-8C43-487F-91E5-130178F8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Teks HTML</a:t>
            </a:r>
            <a:endParaRPr lang="id-ID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0D417B4-7A72-43AC-BFCD-689F772B1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3631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261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6CA84-3C4D-466C-9796-6B57D771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Entitas karakter HTML</a:t>
            </a:r>
            <a:endParaRPr lang="id-ID" sz="240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D99AA3B4-332C-4169-9977-4E4CA77E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864328ED-5B46-4B9F-A7A4-6FB3A486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394" y="1728815"/>
            <a:ext cx="10241399" cy="501828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5446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7E3A-574F-4270-879C-8F9F6432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Link HTML</a:t>
            </a:r>
            <a:endParaRPr lang="id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E3F00C-B2C9-48A8-AF41-F1DA653B7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EC1657C-AB56-49BA-813F-91D816E9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77" y="2023203"/>
            <a:ext cx="9777226" cy="454640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13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24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25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0959B-6FC0-4A43-BEC2-F3609DC4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Siapa saya?	</a:t>
            </a:r>
            <a:endParaRPr lang="id-ID">
              <a:solidFill>
                <a:srgbClr val="FFFFFF"/>
              </a:solidFill>
            </a:endParaRPr>
          </a:p>
        </p:txBody>
      </p:sp>
      <p:pic>
        <p:nvPicPr>
          <p:cNvPr id="2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7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AC36-975D-44BE-A6DA-5586D8F6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Nama : Irvan Lewenusa</a:t>
            </a:r>
          </a:p>
          <a:p>
            <a:r>
              <a:rPr lang="en-US" sz="2000">
                <a:solidFill>
                  <a:srgbClr val="FFFFFF"/>
                </a:solidFill>
              </a:rPr>
              <a:t>Pendidikan : S2 Ilmu Komputer 2018</a:t>
            </a:r>
          </a:p>
          <a:p>
            <a:r>
              <a:rPr lang="en-US" sz="2000">
                <a:solidFill>
                  <a:srgbClr val="FFFFFF"/>
                </a:solidFill>
              </a:rPr>
              <a:t>Pekerjaan : Programmer PT. Adhikarya Cipta Persada</a:t>
            </a:r>
          </a:p>
          <a:p>
            <a:r>
              <a:rPr lang="en-US" sz="2000">
                <a:solidFill>
                  <a:srgbClr val="FFFFFF"/>
                </a:solidFill>
              </a:rPr>
              <a:t>Kontak : 085695300037</a:t>
            </a:r>
          </a:p>
          <a:p>
            <a:r>
              <a:rPr lang="en-US" sz="2000">
                <a:solidFill>
                  <a:srgbClr val="FFFFFF"/>
                </a:solidFill>
              </a:rPr>
              <a:t>Email : </a:t>
            </a:r>
            <a:r>
              <a:rPr lang="en-US" sz="2000">
                <a:solidFill>
                  <a:srgbClr val="FFFFFF"/>
                </a:solidFill>
                <a:hlinkClick r:id="rId5"/>
              </a:rPr>
              <a:t>irvanln@gmail.com</a:t>
            </a:r>
            <a:endParaRPr lang="en-US" sz="2000">
              <a:solidFill>
                <a:srgbClr val="FFFFFF"/>
              </a:solidFill>
            </a:endParaRPr>
          </a:p>
          <a:p>
            <a:r>
              <a:rPr lang="en-US" sz="2000">
                <a:solidFill>
                  <a:srgbClr val="FFFFFF"/>
                </a:solidFill>
              </a:rPr>
              <a:t>IG : irvanln</a:t>
            </a:r>
          </a:p>
          <a:p>
            <a:r>
              <a:rPr lang="en-US" sz="2000">
                <a:solidFill>
                  <a:srgbClr val="FFFFFF"/>
                </a:solidFill>
              </a:rPr>
              <a:t>Youtube : </a:t>
            </a:r>
            <a:r>
              <a:rPr lang="id-ID" sz="2000">
                <a:solidFill>
                  <a:srgbClr val="FFFFFF"/>
                </a:solidFill>
                <a:hlinkClick r:id="rId6"/>
              </a:rPr>
              <a:t>https://www.youtube.com/channel/UCQuiDNFR0AyK_sGCDxu6_gA</a:t>
            </a:r>
            <a:endParaRPr lang="en-US" sz="2000">
              <a:solidFill>
                <a:srgbClr val="FFFFFF"/>
              </a:solidFill>
            </a:endParaRPr>
          </a:p>
          <a:p>
            <a:endParaRPr lang="id-ID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907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CA1F-978A-42E1-9EC8-A047F323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Type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8CD6-75EF-4A00-97C0-956E15F1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</a:t>
            </a:r>
          </a:p>
          <a:p>
            <a:r>
              <a:rPr lang="en-US" dirty="0"/>
              <a:t>Absolute</a:t>
            </a:r>
          </a:p>
          <a:p>
            <a:r>
              <a:rPr lang="en-US" dirty="0"/>
              <a:t>Same page</a:t>
            </a:r>
          </a:p>
          <a:p>
            <a:r>
              <a:rPr lang="en-US" dirty="0"/>
              <a:t>Email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104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F43D4-9E7D-4D18-95D0-4A704B66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List HTML</a:t>
            </a:r>
            <a:endParaRPr lang="id-ID" sz="44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E8164C-E1F3-4115-907A-E4A23E18A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1573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06678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2EAA-BB63-4B73-92CB-259FA24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HTML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7506-8473-41AA-A8D3-5B286DBA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Image</a:t>
            </a:r>
          </a:p>
          <a:p>
            <a:r>
              <a:rPr lang="en-US" dirty="0"/>
              <a:t>Floating Image</a:t>
            </a:r>
          </a:p>
          <a:p>
            <a:r>
              <a:rPr lang="en-US" dirty="0"/>
              <a:t>Image Adjustment</a:t>
            </a:r>
          </a:p>
          <a:p>
            <a:r>
              <a:rPr lang="en-US" dirty="0"/>
              <a:t>Alt </a:t>
            </a:r>
            <a:r>
              <a:rPr lang="en-US" dirty="0" err="1"/>
              <a:t>teks</a:t>
            </a:r>
            <a:r>
              <a:rPr lang="en-US" dirty="0"/>
              <a:t> image</a:t>
            </a:r>
          </a:p>
          <a:p>
            <a:r>
              <a:rPr lang="en-US" dirty="0"/>
              <a:t>Image as link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2738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16B5D-A870-4C7F-B375-448B7844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Table HTML</a:t>
            </a:r>
            <a:endParaRPr lang="id-ID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24975-135C-4E37-A596-719D4F3A6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66813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0793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AD3F-364C-4ECE-A01E-5466F908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HTML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B614-B742-4335-8D7A-9CDD8CF0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Frame</a:t>
            </a:r>
          </a:p>
          <a:p>
            <a:r>
              <a:rPr lang="en-US" dirty="0"/>
              <a:t>Iframe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4262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026C-0B20-450D-82B2-1EE4F723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E0C0-2157-42A3-9575-0D57D853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  <a:p>
            <a:r>
              <a:rPr lang="en-US" dirty="0"/>
              <a:t>Target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link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76283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93E4-6C16-4C2B-8DC7-D6C8CD4E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3D63-3947-4625-9443-6DC37272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Keywords</a:t>
            </a:r>
          </a:p>
          <a:p>
            <a:r>
              <a:rPr lang="en-US" dirty="0"/>
              <a:t>Robots</a:t>
            </a:r>
          </a:p>
          <a:p>
            <a:r>
              <a:rPr lang="en-US" dirty="0"/>
              <a:t>Author</a:t>
            </a:r>
          </a:p>
          <a:p>
            <a:r>
              <a:rPr lang="en-US" dirty="0"/>
              <a:t>Expires</a:t>
            </a:r>
          </a:p>
          <a:p>
            <a:r>
              <a:rPr lang="en-US" dirty="0"/>
              <a:t>Pragma (no </a:t>
            </a:r>
            <a:r>
              <a:rPr lang="en-US" dirty="0" err="1"/>
              <a:t>chace</a:t>
            </a:r>
            <a:r>
              <a:rPr lang="en-US"/>
              <a:t>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475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9F236-CEBB-48AF-A6DF-D4CEA3E8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Riset</a:t>
            </a:r>
            <a:endParaRPr lang="id-ID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FA4714-82B2-4EEB-90F1-600E1B05F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5971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51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2" y="108654"/>
            <a:ext cx="8834907" cy="6626180"/>
          </a:xfrm>
        </p:spPr>
      </p:pic>
    </p:spTree>
    <p:extLst>
      <p:ext uri="{BB962C8B-B14F-4D97-AF65-F5344CB8AC3E}">
        <p14:creationId xmlns:p14="http://schemas.microsoft.com/office/powerpoint/2010/main" val="356575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3" y="259980"/>
            <a:ext cx="8744755" cy="6558567"/>
          </a:xfrm>
        </p:spPr>
      </p:pic>
    </p:spTree>
    <p:extLst>
      <p:ext uri="{BB962C8B-B14F-4D97-AF65-F5344CB8AC3E}">
        <p14:creationId xmlns:p14="http://schemas.microsoft.com/office/powerpoint/2010/main" val="278493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395209"/>
            <a:ext cx="8319752" cy="6239814"/>
          </a:xfrm>
        </p:spPr>
      </p:pic>
    </p:spTree>
    <p:extLst>
      <p:ext uri="{BB962C8B-B14F-4D97-AF65-F5344CB8AC3E}">
        <p14:creationId xmlns:p14="http://schemas.microsoft.com/office/powerpoint/2010/main" val="126327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312B203-3F26-46FA-A1D7-02204D544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71" b="4329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649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690</Words>
  <Application>Microsoft Office PowerPoint</Application>
  <PresentationFormat>Widescreen</PresentationFormat>
  <Paragraphs>155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Trebuchet MS</vt:lpstr>
      <vt:lpstr>Berlin</vt:lpstr>
      <vt:lpstr>PHP</vt:lpstr>
      <vt:lpstr>Agenda</vt:lpstr>
      <vt:lpstr>Informasi UMUM</vt:lpstr>
      <vt:lpstr>Siapa saya? </vt:lpstr>
      <vt:lpstr>Riset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Tentang Anda</vt:lpstr>
      <vt:lpstr>Info Kuliah</vt:lpstr>
      <vt:lpstr>UTS / UAS</vt:lpstr>
      <vt:lpstr>Pengumpulan Tugas Project UTS / UAS </vt:lpstr>
      <vt:lpstr>Absensi Kuliah</vt:lpstr>
      <vt:lpstr>Penunjukan ketua Kelas dan Pembentukan Kelompok</vt:lpstr>
      <vt:lpstr>Instalasi XAMPP</vt:lpstr>
      <vt:lpstr>XAMPP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Apache Web Server</vt:lpstr>
      <vt:lpstr>Cara Kerja Web Server</vt:lpstr>
      <vt:lpstr>PowerPoint Presentation</vt:lpstr>
      <vt:lpstr>PHP &amp; HTML</vt:lpstr>
      <vt:lpstr>PowerPoint Presentation</vt:lpstr>
      <vt:lpstr>HTML BASIC</vt:lpstr>
      <vt:lpstr>Pengertian HTML</vt:lpstr>
      <vt:lpstr>Fungsi HTML</vt:lpstr>
      <vt:lpstr>Elemen dasar HTML</vt:lpstr>
      <vt:lpstr>Tag – tag dasar HTML</vt:lpstr>
      <vt:lpstr>PowerPoint Presentation</vt:lpstr>
      <vt:lpstr>Teks HTML</vt:lpstr>
      <vt:lpstr>Entitas karakter HTML</vt:lpstr>
      <vt:lpstr>Link HTML</vt:lpstr>
      <vt:lpstr>Link Type</vt:lpstr>
      <vt:lpstr>List HTML</vt:lpstr>
      <vt:lpstr>Image HTML</vt:lpstr>
      <vt:lpstr>Table HTML</vt:lpstr>
      <vt:lpstr>Frame HTML</vt:lpstr>
      <vt:lpstr>HEAD</vt:lpstr>
      <vt:lpstr>META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irvan lewenusa</dc:creator>
  <cp:lastModifiedBy>irvan lewenusa</cp:lastModifiedBy>
  <cp:revision>7</cp:revision>
  <dcterms:created xsi:type="dcterms:W3CDTF">2019-08-12T18:26:22Z</dcterms:created>
  <dcterms:modified xsi:type="dcterms:W3CDTF">2019-08-19T18:37:46Z</dcterms:modified>
</cp:coreProperties>
</file>