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6A521B-D11B-4A71-84C1-6B9C0EAEC8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7238EF-0C0B-4B11-8881-43053D5F3A94}">
      <dgm:prSet/>
      <dgm:spPr/>
      <dgm:t>
        <a:bodyPr/>
        <a:lstStyle/>
        <a:p>
          <a:r>
            <a:rPr lang="en-US"/>
            <a:t>Mempersingkat penulisan tag HTML</a:t>
          </a:r>
        </a:p>
      </dgm:t>
    </dgm:pt>
    <dgm:pt modelId="{692DE46F-7F5B-4A67-90AE-88CEB9599370}" type="parTrans" cxnId="{23F127CF-1D58-4947-9E84-67A6A577DA59}">
      <dgm:prSet/>
      <dgm:spPr/>
      <dgm:t>
        <a:bodyPr/>
        <a:lstStyle/>
        <a:p>
          <a:endParaRPr lang="en-US"/>
        </a:p>
      </dgm:t>
    </dgm:pt>
    <dgm:pt modelId="{01714180-DFD3-4806-8201-D4DAF9D67583}" type="sibTrans" cxnId="{23F127CF-1D58-4947-9E84-67A6A577DA59}">
      <dgm:prSet/>
      <dgm:spPr/>
      <dgm:t>
        <a:bodyPr/>
        <a:lstStyle/>
        <a:p>
          <a:endParaRPr lang="en-US"/>
        </a:p>
      </dgm:t>
    </dgm:pt>
    <dgm:pt modelId="{DFC81078-1BFF-4823-B93C-726C605E9C95}">
      <dgm:prSet/>
      <dgm:spPr/>
      <dgm:t>
        <a:bodyPr/>
        <a:lstStyle/>
        <a:p>
          <a:r>
            <a:rPr lang="en-US"/>
            <a:t>Mempercepat proses rendering atau pembacaan HTML karena tidak terdapat pengulangan penulisan</a:t>
          </a:r>
        </a:p>
      </dgm:t>
    </dgm:pt>
    <dgm:pt modelId="{990932D0-2A59-466A-80B8-C9BFDA05F290}" type="parTrans" cxnId="{AFF35136-B806-487F-998C-2F862A5DEF04}">
      <dgm:prSet/>
      <dgm:spPr/>
      <dgm:t>
        <a:bodyPr/>
        <a:lstStyle/>
        <a:p>
          <a:endParaRPr lang="en-US"/>
        </a:p>
      </dgm:t>
    </dgm:pt>
    <dgm:pt modelId="{4EE2ED14-C1E3-4656-898E-3B7B70E596AE}" type="sibTrans" cxnId="{AFF35136-B806-487F-998C-2F862A5DEF04}">
      <dgm:prSet/>
      <dgm:spPr/>
      <dgm:t>
        <a:bodyPr/>
        <a:lstStyle/>
        <a:p>
          <a:endParaRPr lang="en-US"/>
        </a:p>
      </dgm:t>
    </dgm:pt>
    <dgm:pt modelId="{6324A4D4-3959-45F0-951A-83D1BE866BA7}">
      <dgm:prSet/>
      <dgm:spPr/>
      <dgm:t>
        <a:bodyPr/>
        <a:lstStyle/>
        <a:p>
          <a:r>
            <a:rPr lang="en-US"/>
            <a:t>Mudah dan cepat dalam melakukan maintenance.</a:t>
          </a:r>
        </a:p>
      </dgm:t>
    </dgm:pt>
    <dgm:pt modelId="{AE95B612-56A7-499D-A278-DCA31A3A1489}" type="parTrans" cxnId="{40FE24D0-BE61-45FC-92E4-51946D70AA13}">
      <dgm:prSet/>
      <dgm:spPr/>
      <dgm:t>
        <a:bodyPr/>
        <a:lstStyle/>
        <a:p>
          <a:endParaRPr lang="en-US"/>
        </a:p>
      </dgm:t>
    </dgm:pt>
    <dgm:pt modelId="{AC4E749A-A7DB-49D8-8355-D6B2C7675CA5}" type="sibTrans" cxnId="{40FE24D0-BE61-45FC-92E4-51946D70AA13}">
      <dgm:prSet/>
      <dgm:spPr/>
      <dgm:t>
        <a:bodyPr/>
        <a:lstStyle/>
        <a:p>
          <a:endParaRPr lang="en-US"/>
        </a:p>
      </dgm:t>
    </dgm:pt>
    <dgm:pt modelId="{106B4B3C-1989-472E-943F-6F8AA558BA4F}">
      <dgm:prSet/>
      <dgm:spPr/>
      <dgm:t>
        <a:bodyPr/>
        <a:lstStyle/>
        <a:p>
          <a:r>
            <a:rPr lang="en-US"/>
            <a:t>Css bisa melakukan apa yang tidak bisa dilakukan HTML missal: memberikan warna pada input box atau scrollbar </a:t>
          </a:r>
        </a:p>
      </dgm:t>
    </dgm:pt>
    <dgm:pt modelId="{38272C2D-0F01-416C-972F-2E1D6E1BD07B}" type="parTrans" cxnId="{8F97A19F-0ABA-4661-A97D-E560781E426E}">
      <dgm:prSet/>
      <dgm:spPr/>
      <dgm:t>
        <a:bodyPr/>
        <a:lstStyle/>
        <a:p>
          <a:endParaRPr lang="en-US"/>
        </a:p>
      </dgm:t>
    </dgm:pt>
    <dgm:pt modelId="{2A6D9B32-B6A4-448F-BA47-A222ED598A3D}" type="sibTrans" cxnId="{8F97A19F-0ABA-4661-A97D-E560781E426E}">
      <dgm:prSet/>
      <dgm:spPr/>
      <dgm:t>
        <a:bodyPr/>
        <a:lstStyle/>
        <a:p>
          <a:endParaRPr lang="en-US"/>
        </a:p>
      </dgm:t>
    </dgm:pt>
    <dgm:pt modelId="{3D57387E-595D-4A6A-9300-F1EE317B4025}" type="pres">
      <dgm:prSet presAssocID="{DA6A521B-D11B-4A71-84C1-6B9C0EAEC837}" presName="root" presStyleCnt="0">
        <dgm:presLayoutVars>
          <dgm:dir/>
          <dgm:resizeHandles val="exact"/>
        </dgm:presLayoutVars>
      </dgm:prSet>
      <dgm:spPr/>
    </dgm:pt>
    <dgm:pt modelId="{9D1806A2-7DFA-477B-BE93-1A5FAD55F76B}" type="pres">
      <dgm:prSet presAssocID="{5C7238EF-0C0B-4B11-8881-43053D5F3A94}" presName="compNode" presStyleCnt="0"/>
      <dgm:spPr/>
    </dgm:pt>
    <dgm:pt modelId="{E0CB628C-BC25-48FC-9D44-1E47DBF5BA1D}" type="pres">
      <dgm:prSet presAssocID="{5C7238EF-0C0B-4B11-8881-43053D5F3A94}" presName="bgRect" presStyleLbl="bgShp" presStyleIdx="0" presStyleCnt="4"/>
      <dgm:spPr/>
    </dgm:pt>
    <dgm:pt modelId="{07A00E06-BFF8-434A-9639-4B647A0E6681}" type="pres">
      <dgm:prSet presAssocID="{5C7238EF-0C0B-4B11-8881-43053D5F3A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533AE2D2-4DD5-4894-A758-010D4EC0C53E}" type="pres">
      <dgm:prSet presAssocID="{5C7238EF-0C0B-4B11-8881-43053D5F3A94}" presName="spaceRect" presStyleCnt="0"/>
      <dgm:spPr/>
    </dgm:pt>
    <dgm:pt modelId="{8D48C0E0-EC24-42AC-B739-0E898AF3A38F}" type="pres">
      <dgm:prSet presAssocID="{5C7238EF-0C0B-4B11-8881-43053D5F3A94}" presName="parTx" presStyleLbl="revTx" presStyleIdx="0" presStyleCnt="4">
        <dgm:presLayoutVars>
          <dgm:chMax val="0"/>
          <dgm:chPref val="0"/>
        </dgm:presLayoutVars>
      </dgm:prSet>
      <dgm:spPr/>
    </dgm:pt>
    <dgm:pt modelId="{429181F5-8EA8-45A3-AFF0-0153E19A78A0}" type="pres">
      <dgm:prSet presAssocID="{01714180-DFD3-4806-8201-D4DAF9D67583}" presName="sibTrans" presStyleCnt="0"/>
      <dgm:spPr/>
    </dgm:pt>
    <dgm:pt modelId="{9D87975E-764A-4030-AFF4-65BAE87E6F5B}" type="pres">
      <dgm:prSet presAssocID="{DFC81078-1BFF-4823-B93C-726C605E9C95}" presName="compNode" presStyleCnt="0"/>
      <dgm:spPr/>
    </dgm:pt>
    <dgm:pt modelId="{C93B844F-E18A-4E67-A753-67AA2BE8E28A}" type="pres">
      <dgm:prSet presAssocID="{DFC81078-1BFF-4823-B93C-726C605E9C95}" presName="bgRect" presStyleLbl="bgShp" presStyleIdx="1" presStyleCnt="4"/>
      <dgm:spPr/>
    </dgm:pt>
    <dgm:pt modelId="{E9601368-1E91-40B7-B30C-6D054B6774E9}" type="pres">
      <dgm:prSet presAssocID="{DFC81078-1BFF-4823-B93C-726C605E9C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B2B96E3-38ED-4350-AA5C-552AB9817B0D}" type="pres">
      <dgm:prSet presAssocID="{DFC81078-1BFF-4823-B93C-726C605E9C95}" presName="spaceRect" presStyleCnt="0"/>
      <dgm:spPr/>
    </dgm:pt>
    <dgm:pt modelId="{A605EF49-4E2A-4D45-A104-7B4D9A198A75}" type="pres">
      <dgm:prSet presAssocID="{DFC81078-1BFF-4823-B93C-726C605E9C95}" presName="parTx" presStyleLbl="revTx" presStyleIdx="1" presStyleCnt="4">
        <dgm:presLayoutVars>
          <dgm:chMax val="0"/>
          <dgm:chPref val="0"/>
        </dgm:presLayoutVars>
      </dgm:prSet>
      <dgm:spPr/>
    </dgm:pt>
    <dgm:pt modelId="{F338ADF2-27AD-4532-9E1B-AA165665922B}" type="pres">
      <dgm:prSet presAssocID="{4EE2ED14-C1E3-4656-898E-3B7B70E596AE}" presName="sibTrans" presStyleCnt="0"/>
      <dgm:spPr/>
    </dgm:pt>
    <dgm:pt modelId="{200C48A7-BD62-411D-8775-27BE8D4DC365}" type="pres">
      <dgm:prSet presAssocID="{6324A4D4-3959-45F0-951A-83D1BE866BA7}" presName="compNode" presStyleCnt="0"/>
      <dgm:spPr/>
    </dgm:pt>
    <dgm:pt modelId="{02C66BB3-A969-4451-B363-2A0A2DC9618D}" type="pres">
      <dgm:prSet presAssocID="{6324A4D4-3959-45F0-951A-83D1BE866BA7}" presName="bgRect" presStyleLbl="bgShp" presStyleIdx="2" presStyleCnt="4"/>
      <dgm:spPr/>
    </dgm:pt>
    <dgm:pt modelId="{F9849FC5-83BB-4A9B-BB3A-3A097101B567}" type="pres">
      <dgm:prSet presAssocID="{6324A4D4-3959-45F0-951A-83D1BE866B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3DF0F59-BE92-4B09-855F-5F6D7E064E02}" type="pres">
      <dgm:prSet presAssocID="{6324A4D4-3959-45F0-951A-83D1BE866BA7}" presName="spaceRect" presStyleCnt="0"/>
      <dgm:spPr/>
    </dgm:pt>
    <dgm:pt modelId="{77DEB329-2D61-43F3-8C5D-C44C37E0FF2A}" type="pres">
      <dgm:prSet presAssocID="{6324A4D4-3959-45F0-951A-83D1BE866BA7}" presName="parTx" presStyleLbl="revTx" presStyleIdx="2" presStyleCnt="4">
        <dgm:presLayoutVars>
          <dgm:chMax val="0"/>
          <dgm:chPref val="0"/>
        </dgm:presLayoutVars>
      </dgm:prSet>
      <dgm:spPr/>
    </dgm:pt>
    <dgm:pt modelId="{FF885AC6-28B0-4CFD-9545-1BF0228BC3F1}" type="pres">
      <dgm:prSet presAssocID="{AC4E749A-A7DB-49D8-8355-D6B2C7675CA5}" presName="sibTrans" presStyleCnt="0"/>
      <dgm:spPr/>
    </dgm:pt>
    <dgm:pt modelId="{4A68744B-DA57-4078-BC80-AD102E255327}" type="pres">
      <dgm:prSet presAssocID="{106B4B3C-1989-472E-943F-6F8AA558BA4F}" presName="compNode" presStyleCnt="0"/>
      <dgm:spPr/>
    </dgm:pt>
    <dgm:pt modelId="{B8042EE1-3B51-4FE3-8567-3E2026755DA2}" type="pres">
      <dgm:prSet presAssocID="{106B4B3C-1989-472E-943F-6F8AA558BA4F}" presName="bgRect" presStyleLbl="bgShp" presStyleIdx="3" presStyleCnt="4"/>
      <dgm:spPr/>
    </dgm:pt>
    <dgm:pt modelId="{EFEA6BE9-5DD0-41DC-A26F-5C1F85ECB6FC}" type="pres">
      <dgm:prSet presAssocID="{106B4B3C-1989-472E-943F-6F8AA558BA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3FD9A149-43CB-4327-99AE-0B4D0D218EB4}" type="pres">
      <dgm:prSet presAssocID="{106B4B3C-1989-472E-943F-6F8AA558BA4F}" presName="spaceRect" presStyleCnt="0"/>
      <dgm:spPr/>
    </dgm:pt>
    <dgm:pt modelId="{576CE4A8-7F3B-48E5-AE1A-20B45CD21FBF}" type="pres">
      <dgm:prSet presAssocID="{106B4B3C-1989-472E-943F-6F8AA558BA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5A8D1A-AA8F-4CEF-8AEB-EEC7954C30A5}" type="presOf" srcId="{106B4B3C-1989-472E-943F-6F8AA558BA4F}" destId="{576CE4A8-7F3B-48E5-AE1A-20B45CD21FBF}" srcOrd="0" destOrd="0" presId="urn:microsoft.com/office/officeart/2018/2/layout/IconVerticalSolidList"/>
    <dgm:cxn modelId="{AFF35136-B806-487F-998C-2F862A5DEF04}" srcId="{DA6A521B-D11B-4A71-84C1-6B9C0EAEC837}" destId="{DFC81078-1BFF-4823-B93C-726C605E9C95}" srcOrd="1" destOrd="0" parTransId="{990932D0-2A59-466A-80B8-C9BFDA05F290}" sibTransId="{4EE2ED14-C1E3-4656-898E-3B7B70E596AE}"/>
    <dgm:cxn modelId="{EFCC2F74-9E25-4F91-A6BF-92C62D7144D4}" type="presOf" srcId="{5C7238EF-0C0B-4B11-8881-43053D5F3A94}" destId="{8D48C0E0-EC24-42AC-B739-0E898AF3A38F}" srcOrd="0" destOrd="0" presId="urn:microsoft.com/office/officeart/2018/2/layout/IconVerticalSolidList"/>
    <dgm:cxn modelId="{8F97A19F-0ABA-4661-A97D-E560781E426E}" srcId="{DA6A521B-D11B-4A71-84C1-6B9C0EAEC837}" destId="{106B4B3C-1989-472E-943F-6F8AA558BA4F}" srcOrd="3" destOrd="0" parTransId="{38272C2D-0F01-416C-972F-2E1D6E1BD07B}" sibTransId="{2A6D9B32-B6A4-448F-BA47-A222ED598A3D}"/>
    <dgm:cxn modelId="{E3684EC8-05F3-4461-9F9D-94B5B913022E}" type="presOf" srcId="{6324A4D4-3959-45F0-951A-83D1BE866BA7}" destId="{77DEB329-2D61-43F3-8C5D-C44C37E0FF2A}" srcOrd="0" destOrd="0" presId="urn:microsoft.com/office/officeart/2018/2/layout/IconVerticalSolidList"/>
    <dgm:cxn modelId="{8D6AFBCB-C5EB-4F4A-9D27-62905E297182}" type="presOf" srcId="{DFC81078-1BFF-4823-B93C-726C605E9C95}" destId="{A605EF49-4E2A-4D45-A104-7B4D9A198A75}" srcOrd="0" destOrd="0" presId="urn:microsoft.com/office/officeart/2018/2/layout/IconVerticalSolidList"/>
    <dgm:cxn modelId="{23F127CF-1D58-4947-9E84-67A6A577DA59}" srcId="{DA6A521B-D11B-4A71-84C1-6B9C0EAEC837}" destId="{5C7238EF-0C0B-4B11-8881-43053D5F3A94}" srcOrd="0" destOrd="0" parTransId="{692DE46F-7F5B-4A67-90AE-88CEB9599370}" sibTransId="{01714180-DFD3-4806-8201-D4DAF9D67583}"/>
    <dgm:cxn modelId="{40FE24D0-BE61-45FC-92E4-51946D70AA13}" srcId="{DA6A521B-D11B-4A71-84C1-6B9C0EAEC837}" destId="{6324A4D4-3959-45F0-951A-83D1BE866BA7}" srcOrd="2" destOrd="0" parTransId="{AE95B612-56A7-499D-A278-DCA31A3A1489}" sibTransId="{AC4E749A-A7DB-49D8-8355-D6B2C7675CA5}"/>
    <dgm:cxn modelId="{81A896E4-EBC8-4B95-90F9-ED011043532A}" type="presOf" srcId="{DA6A521B-D11B-4A71-84C1-6B9C0EAEC837}" destId="{3D57387E-595D-4A6A-9300-F1EE317B4025}" srcOrd="0" destOrd="0" presId="urn:microsoft.com/office/officeart/2018/2/layout/IconVerticalSolidList"/>
    <dgm:cxn modelId="{BC5D4F24-844D-4EF0-B576-9E6D4792262C}" type="presParOf" srcId="{3D57387E-595D-4A6A-9300-F1EE317B4025}" destId="{9D1806A2-7DFA-477B-BE93-1A5FAD55F76B}" srcOrd="0" destOrd="0" presId="urn:microsoft.com/office/officeart/2018/2/layout/IconVerticalSolidList"/>
    <dgm:cxn modelId="{6C356BD6-9291-45C7-AAB8-B34A9BCFC661}" type="presParOf" srcId="{9D1806A2-7DFA-477B-BE93-1A5FAD55F76B}" destId="{E0CB628C-BC25-48FC-9D44-1E47DBF5BA1D}" srcOrd="0" destOrd="0" presId="urn:microsoft.com/office/officeart/2018/2/layout/IconVerticalSolidList"/>
    <dgm:cxn modelId="{D3879FBA-5C14-4D81-B29A-98EB2FB4F8A5}" type="presParOf" srcId="{9D1806A2-7DFA-477B-BE93-1A5FAD55F76B}" destId="{07A00E06-BFF8-434A-9639-4B647A0E6681}" srcOrd="1" destOrd="0" presId="urn:microsoft.com/office/officeart/2018/2/layout/IconVerticalSolidList"/>
    <dgm:cxn modelId="{22025B73-0699-4EC4-BF33-F821D5B3A543}" type="presParOf" srcId="{9D1806A2-7DFA-477B-BE93-1A5FAD55F76B}" destId="{533AE2D2-4DD5-4894-A758-010D4EC0C53E}" srcOrd="2" destOrd="0" presId="urn:microsoft.com/office/officeart/2018/2/layout/IconVerticalSolidList"/>
    <dgm:cxn modelId="{9ED34B78-1593-47C9-8995-E3E0BDFD5396}" type="presParOf" srcId="{9D1806A2-7DFA-477B-BE93-1A5FAD55F76B}" destId="{8D48C0E0-EC24-42AC-B739-0E898AF3A38F}" srcOrd="3" destOrd="0" presId="urn:microsoft.com/office/officeart/2018/2/layout/IconVerticalSolidList"/>
    <dgm:cxn modelId="{F5E49643-EEF3-4917-AAB6-3F2ADFEF7DC2}" type="presParOf" srcId="{3D57387E-595D-4A6A-9300-F1EE317B4025}" destId="{429181F5-8EA8-45A3-AFF0-0153E19A78A0}" srcOrd="1" destOrd="0" presId="urn:microsoft.com/office/officeart/2018/2/layout/IconVerticalSolidList"/>
    <dgm:cxn modelId="{BCCE5EC7-5465-4E0B-A880-0FCA43CABAEB}" type="presParOf" srcId="{3D57387E-595D-4A6A-9300-F1EE317B4025}" destId="{9D87975E-764A-4030-AFF4-65BAE87E6F5B}" srcOrd="2" destOrd="0" presId="urn:microsoft.com/office/officeart/2018/2/layout/IconVerticalSolidList"/>
    <dgm:cxn modelId="{80C0AC3D-7C9C-4F84-9EFD-840B46DE08C2}" type="presParOf" srcId="{9D87975E-764A-4030-AFF4-65BAE87E6F5B}" destId="{C93B844F-E18A-4E67-A753-67AA2BE8E28A}" srcOrd="0" destOrd="0" presId="urn:microsoft.com/office/officeart/2018/2/layout/IconVerticalSolidList"/>
    <dgm:cxn modelId="{5989789D-2C6A-4A03-AAD3-EA211FC753B2}" type="presParOf" srcId="{9D87975E-764A-4030-AFF4-65BAE87E6F5B}" destId="{E9601368-1E91-40B7-B30C-6D054B6774E9}" srcOrd="1" destOrd="0" presId="urn:microsoft.com/office/officeart/2018/2/layout/IconVerticalSolidList"/>
    <dgm:cxn modelId="{EDD8523A-1F15-413B-834E-F695AFFE6F0D}" type="presParOf" srcId="{9D87975E-764A-4030-AFF4-65BAE87E6F5B}" destId="{6B2B96E3-38ED-4350-AA5C-552AB9817B0D}" srcOrd="2" destOrd="0" presId="urn:microsoft.com/office/officeart/2018/2/layout/IconVerticalSolidList"/>
    <dgm:cxn modelId="{4D000FDE-04D8-486D-8738-FF782648A19D}" type="presParOf" srcId="{9D87975E-764A-4030-AFF4-65BAE87E6F5B}" destId="{A605EF49-4E2A-4D45-A104-7B4D9A198A75}" srcOrd="3" destOrd="0" presId="urn:microsoft.com/office/officeart/2018/2/layout/IconVerticalSolidList"/>
    <dgm:cxn modelId="{B35A49BB-D97A-4262-83A7-F63833E12F19}" type="presParOf" srcId="{3D57387E-595D-4A6A-9300-F1EE317B4025}" destId="{F338ADF2-27AD-4532-9E1B-AA165665922B}" srcOrd="3" destOrd="0" presId="urn:microsoft.com/office/officeart/2018/2/layout/IconVerticalSolidList"/>
    <dgm:cxn modelId="{4DD5F8AE-FD2A-4207-A61A-FCC92B5A3AA1}" type="presParOf" srcId="{3D57387E-595D-4A6A-9300-F1EE317B4025}" destId="{200C48A7-BD62-411D-8775-27BE8D4DC365}" srcOrd="4" destOrd="0" presId="urn:microsoft.com/office/officeart/2018/2/layout/IconVerticalSolidList"/>
    <dgm:cxn modelId="{3D26221C-674C-4233-8363-69F9B6F5DA23}" type="presParOf" srcId="{200C48A7-BD62-411D-8775-27BE8D4DC365}" destId="{02C66BB3-A969-4451-B363-2A0A2DC9618D}" srcOrd="0" destOrd="0" presId="urn:microsoft.com/office/officeart/2018/2/layout/IconVerticalSolidList"/>
    <dgm:cxn modelId="{B03DDE68-AC0E-44E6-A5C5-60F9E419D559}" type="presParOf" srcId="{200C48A7-BD62-411D-8775-27BE8D4DC365}" destId="{F9849FC5-83BB-4A9B-BB3A-3A097101B567}" srcOrd="1" destOrd="0" presId="urn:microsoft.com/office/officeart/2018/2/layout/IconVerticalSolidList"/>
    <dgm:cxn modelId="{B58C4E47-122C-486B-834F-3007CF1692CC}" type="presParOf" srcId="{200C48A7-BD62-411D-8775-27BE8D4DC365}" destId="{E3DF0F59-BE92-4B09-855F-5F6D7E064E02}" srcOrd="2" destOrd="0" presId="urn:microsoft.com/office/officeart/2018/2/layout/IconVerticalSolidList"/>
    <dgm:cxn modelId="{9AB7A681-DBD6-4A73-A5F9-15D6458AF341}" type="presParOf" srcId="{200C48A7-BD62-411D-8775-27BE8D4DC365}" destId="{77DEB329-2D61-43F3-8C5D-C44C37E0FF2A}" srcOrd="3" destOrd="0" presId="urn:microsoft.com/office/officeart/2018/2/layout/IconVerticalSolidList"/>
    <dgm:cxn modelId="{B05623F3-2F7D-429F-AC08-42E7DBFC411C}" type="presParOf" srcId="{3D57387E-595D-4A6A-9300-F1EE317B4025}" destId="{FF885AC6-28B0-4CFD-9545-1BF0228BC3F1}" srcOrd="5" destOrd="0" presId="urn:microsoft.com/office/officeart/2018/2/layout/IconVerticalSolidList"/>
    <dgm:cxn modelId="{1A5B4C61-F4FA-4EBF-B7FE-C58D174FA374}" type="presParOf" srcId="{3D57387E-595D-4A6A-9300-F1EE317B4025}" destId="{4A68744B-DA57-4078-BC80-AD102E255327}" srcOrd="6" destOrd="0" presId="urn:microsoft.com/office/officeart/2018/2/layout/IconVerticalSolidList"/>
    <dgm:cxn modelId="{F7F03C54-7AA9-4791-9470-0BBE659D9757}" type="presParOf" srcId="{4A68744B-DA57-4078-BC80-AD102E255327}" destId="{B8042EE1-3B51-4FE3-8567-3E2026755DA2}" srcOrd="0" destOrd="0" presId="urn:microsoft.com/office/officeart/2018/2/layout/IconVerticalSolidList"/>
    <dgm:cxn modelId="{D26B9E4F-1E23-497D-81A3-C47E17DC541C}" type="presParOf" srcId="{4A68744B-DA57-4078-BC80-AD102E255327}" destId="{EFEA6BE9-5DD0-41DC-A26F-5C1F85ECB6FC}" srcOrd="1" destOrd="0" presId="urn:microsoft.com/office/officeart/2018/2/layout/IconVerticalSolidList"/>
    <dgm:cxn modelId="{4056D28E-5507-4F94-AE26-81D63A0BA018}" type="presParOf" srcId="{4A68744B-DA57-4078-BC80-AD102E255327}" destId="{3FD9A149-43CB-4327-99AE-0B4D0D218EB4}" srcOrd="2" destOrd="0" presId="urn:microsoft.com/office/officeart/2018/2/layout/IconVerticalSolidList"/>
    <dgm:cxn modelId="{9D8C241C-143B-4A8C-AECF-C4C7A35382A4}" type="presParOf" srcId="{4A68744B-DA57-4078-BC80-AD102E255327}" destId="{576CE4A8-7F3B-48E5-AE1A-20B45CD21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0ECBF8-AC19-4A0D-8B43-FC8AD2CEF347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316C63-AD52-4FC4-97FF-5740D9532EF6}">
      <dgm:prSet/>
      <dgm:spPr/>
      <dgm:t>
        <a:bodyPr/>
        <a:lstStyle/>
        <a:p>
          <a:r>
            <a:rPr lang="en-US"/>
            <a:t>Inline Style Sheet</a:t>
          </a:r>
        </a:p>
      </dgm:t>
    </dgm:pt>
    <dgm:pt modelId="{763AA1C2-F4FF-4BE2-AD9F-AB02AA5BF840}" type="parTrans" cxnId="{6CAD79D5-5696-439C-B214-6BB912B3E692}">
      <dgm:prSet/>
      <dgm:spPr/>
      <dgm:t>
        <a:bodyPr/>
        <a:lstStyle/>
        <a:p>
          <a:endParaRPr lang="en-US"/>
        </a:p>
      </dgm:t>
    </dgm:pt>
    <dgm:pt modelId="{3A9401F1-E1BE-4A75-A152-F04BD8769B3B}" type="sibTrans" cxnId="{6CAD79D5-5696-439C-B214-6BB912B3E692}">
      <dgm:prSet/>
      <dgm:spPr/>
      <dgm:t>
        <a:bodyPr/>
        <a:lstStyle/>
        <a:p>
          <a:endParaRPr lang="en-US"/>
        </a:p>
      </dgm:t>
    </dgm:pt>
    <dgm:pt modelId="{56676FEC-D59E-4DBB-A8CC-B23500CE8EF0}">
      <dgm:prSet/>
      <dgm:spPr/>
      <dgm:t>
        <a:bodyPr/>
        <a:lstStyle/>
        <a:p>
          <a:r>
            <a:rPr lang="en-US" dirty="0"/>
            <a:t>Embedded Style Sheet</a:t>
          </a:r>
        </a:p>
      </dgm:t>
    </dgm:pt>
    <dgm:pt modelId="{AC7FD7CA-C074-43E1-94FF-6BE03880E87B}" type="parTrans" cxnId="{0495D00A-78B5-4EC2-AC70-E236301E5142}">
      <dgm:prSet/>
      <dgm:spPr/>
      <dgm:t>
        <a:bodyPr/>
        <a:lstStyle/>
        <a:p>
          <a:endParaRPr lang="en-US"/>
        </a:p>
      </dgm:t>
    </dgm:pt>
    <dgm:pt modelId="{19713F71-E318-4328-AA99-6CF6EBD4EFDC}" type="sibTrans" cxnId="{0495D00A-78B5-4EC2-AC70-E236301E5142}">
      <dgm:prSet/>
      <dgm:spPr/>
      <dgm:t>
        <a:bodyPr/>
        <a:lstStyle/>
        <a:p>
          <a:endParaRPr lang="en-US"/>
        </a:p>
      </dgm:t>
    </dgm:pt>
    <dgm:pt modelId="{D73B8104-0422-4CE5-9B4B-BC69EFA71220}">
      <dgm:prSet/>
      <dgm:spPr/>
      <dgm:t>
        <a:bodyPr/>
        <a:lstStyle/>
        <a:p>
          <a:r>
            <a:rPr lang="en-US" dirty="0"/>
            <a:t>Linked Style Sheet</a:t>
          </a:r>
        </a:p>
      </dgm:t>
    </dgm:pt>
    <dgm:pt modelId="{76BA7FBB-3A42-4E76-AE15-D0E50CE7E107}" type="parTrans" cxnId="{A01762B9-986C-4E18-806C-7F2869C73A28}">
      <dgm:prSet/>
      <dgm:spPr/>
      <dgm:t>
        <a:bodyPr/>
        <a:lstStyle/>
        <a:p>
          <a:endParaRPr lang="id-ID"/>
        </a:p>
      </dgm:t>
    </dgm:pt>
    <dgm:pt modelId="{AF26ABF7-4847-434B-87C4-BF9149B3B8FE}" type="sibTrans" cxnId="{A01762B9-986C-4E18-806C-7F2869C73A28}">
      <dgm:prSet/>
      <dgm:spPr/>
      <dgm:t>
        <a:bodyPr/>
        <a:lstStyle/>
        <a:p>
          <a:endParaRPr lang="id-ID"/>
        </a:p>
      </dgm:t>
    </dgm:pt>
    <dgm:pt modelId="{885D45BA-8998-4ECC-8A06-B507B5A9C625}" type="pres">
      <dgm:prSet presAssocID="{2B0ECBF8-AC19-4A0D-8B43-FC8AD2CEF3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EC53EB-852A-488A-8DF6-8EADD2297DFF}" type="pres">
      <dgm:prSet presAssocID="{77316C63-AD52-4FC4-97FF-5740D9532EF6}" presName="hierRoot1" presStyleCnt="0"/>
      <dgm:spPr/>
    </dgm:pt>
    <dgm:pt modelId="{988F4F81-AB55-49C3-B183-B44C9252F03F}" type="pres">
      <dgm:prSet presAssocID="{77316C63-AD52-4FC4-97FF-5740D9532EF6}" presName="composite" presStyleCnt="0"/>
      <dgm:spPr/>
    </dgm:pt>
    <dgm:pt modelId="{67D4940A-B6D3-4B49-A40B-D7224021692F}" type="pres">
      <dgm:prSet presAssocID="{77316C63-AD52-4FC4-97FF-5740D9532EF6}" presName="background" presStyleLbl="node0" presStyleIdx="0" presStyleCnt="3"/>
      <dgm:spPr/>
    </dgm:pt>
    <dgm:pt modelId="{17FE72EE-0554-42F3-8332-6F537CD2A348}" type="pres">
      <dgm:prSet presAssocID="{77316C63-AD52-4FC4-97FF-5740D9532EF6}" presName="text" presStyleLbl="fgAcc0" presStyleIdx="0" presStyleCnt="3">
        <dgm:presLayoutVars>
          <dgm:chPref val="3"/>
        </dgm:presLayoutVars>
      </dgm:prSet>
      <dgm:spPr/>
    </dgm:pt>
    <dgm:pt modelId="{E8019014-2754-4A53-9E36-EEC716DA581D}" type="pres">
      <dgm:prSet presAssocID="{77316C63-AD52-4FC4-97FF-5740D9532EF6}" presName="hierChild2" presStyleCnt="0"/>
      <dgm:spPr/>
    </dgm:pt>
    <dgm:pt modelId="{F3F2877B-D6AA-401B-87DA-C2FDFA4AEC86}" type="pres">
      <dgm:prSet presAssocID="{56676FEC-D59E-4DBB-A8CC-B23500CE8EF0}" presName="hierRoot1" presStyleCnt="0"/>
      <dgm:spPr/>
    </dgm:pt>
    <dgm:pt modelId="{3CF040CB-567D-40A4-8D65-7C4D696FC76C}" type="pres">
      <dgm:prSet presAssocID="{56676FEC-D59E-4DBB-A8CC-B23500CE8EF0}" presName="composite" presStyleCnt="0"/>
      <dgm:spPr/>
    </dgm:pt>
    <dgm:pt modelId="{3FA8C899-01E4-4BDA-BEF5-4D4F75864C1C}" type="pres">
      <dgm:prSet presAssocID="{56676FEC-D59E-4DBB-A8CC-B23500CE8EF0}" presName="background" presStyleLbl="node0" presStyleIdx="1" presStyleCnt="3"/>
      <dgm:spPr/>
    </dgm:pt>
    <dgm:pt modelId="{8954158A-43AC-4DCE-9019-6C034B32F988}" type="pres">
      <dgm:prSet presAssocID="{56676FEC-D59E-4DBB-A8CC-B23500CE8EF0}" presName="text" presStyleLbl="fgAcc0" presStyleIdx="1" presStyleCnt="3">
        <dgm:presLayoutVars>
          <dgm:chPref val="3"/>
        </dgm:presLayoutVars>
      </dgm:prSet>
      <dgm:spPr/>
    </dgm:pt>
    <dgm:pt modelId="{B172492D-C3D5-40B0-BBB4-D3F468EDE1B9}" type="pres">
      <dgm:prSet presAssocID="{56676FEC-D59E-4DBB-A8CC-B23500CE8EF0}" presName="hierChild2" presStyleCnt="0"/>
      <dgm:spPr/>
    </dgm:pt>
    <dgm:pt modelId="{8925E750-8C20-4161-8864-0288F46FDECA}" type="pres">
      <dgm:prSet presAssocID="{D73B8104-0422-4CE5-9B4B-BC69EFA71220}" presName="hierRoot1" presStyleCnt="0"/>
      <dgm:spPr/>
    </dgm:pt>
    <dgm:pt modelId="{D912D56A-8386-4229-BF83-C70C773D8850}" type="pres">
      <dgm:prSet presAssocID="{D73B8104-0422-4CE5-9B4B-BC69EFA71220}" presName="composite" presStyleCnt="0"/>
      <dgm:spPr/>
    </dgm:pt>
    <dgm:pt modelId="{885D84D2-21A4-40F8-A4F9-013EB530B823}" type="pres">
      <dgm:prSet presAssocID="{D73B8104-0422-4CE5-9B4B-BC69EFA71220}" presName="background" presStyleLbl="node0" presStyleIdx="2" presStyleCnt="3"/>
      <dgm:spPr/>
    </dgm:pt>
    <dgm:pt modelId="{2E4916E1-B0E0-4161-8A60-7F972324DC19}" type="pres">
      <dgm:prSet presAssocID="{D73B8104-0422-4CE5-9B4B-BC69EFA71220}" presName="text" presStyleLbl="fgAcc0" presStyleIdx="2" presStyleCnt="3">
        <dgm:presLayoutVars>
          <dgm:chPref val="3"/>
        </dgm:presLayoutVars>
      </dgm:prSet>
      <dgm:spPr/>
    </dgm:pt>
    <dgm:pt modelId="{D208E025-7D6A-4B95-8CF3-A891E33C1C7E}" type="pres">
      <dgm:prSet presAssocID="{D73B8104-0422-4CE5-9B4B-BC69EFA71220}" presName="hierChild2" presStyleCnt="0"/>
      <dgm:spPr/>
    </dgm:pt>
  </dgm:ptLst>
  <dgm:cxnLst>
    <dgm:cxn modelId="{0495D00A-78B5-4EC2-AC70-E236301E5142}" srcId="{2B0ECBF8-AC19-4A0D-8B43-FC8AD2CEF347}" destId="{56676FEC-D59E-4DBB-A8CC-B23500CE8EF0}" srcOrd="1" destOrd="0" parTransId="{AC7FD7CA-C074-43E1-94FF-6BE03880E87B}" sibTransId="{19713F71-E318-4328-AA99-6CF6EBD4EFDC}"/>
    <dgm:cxn modelId="{36548C18-84F7-4153-86B4-ED5B9E02FF91}" type="presOf" srcId="{2B0ECBF8-AC19-4A0D-8B43-FC8AD2CEF347}" destId="{885D45BA-8998-4ECC-8A06-B507B5A9C625}" srcOrd="0" destOrd="0" presId="urn:microsoft.com/office/officeart/2005/8/layout/hierarchy1"/>
    <dgm:cxn modelId="{04A3931A-3265-4C9A-B7E4-A7E03505A985}" type="presOf" srcId="{56676FEC-D59E-4DBB-A8CC-B23500CE8EF0}" destId="{8954158A-43AC-4DCE-9019-6C034B32F988}" srcOrd="0" destOrd="0" presId="urn:microsoft.com/office/officeart/2005/8/layout/hierarchy1"/>
    <dgm:cxn modelId="{A01762B9-986C-4E18-806C-7F2869C73A28}" srcId="{2B0ECBF8-AC19-4A0D-8B43-FC8AD2CEF347}" destId="{D73B8104-0422-4CE5-9B4B-BC69EFA71220}" srcOrd="2" destOrd="0" parTransId="{76BA7FBB-3A42-4E76-AE15-D0E50CE7E107}" sibTransId="{AF26ABF7-4847-434B-87C4-BF9149B3B8FE}"/>
    <dgm:cxn modelId="{6CAD79D5-5696-439C-B214-6BB912B3E692}" srcId="{2B0ECBF8-AC19-4A0D-8B43-FC8AD2CEF347}" destId="{77316C63-AD52-4FC4-97FF-5740D9532EF6}" srcOrd="0" destOrd="0" parTransId="{763AA1C2-F4FF-4BE2-AD9F-AB02AA5BF840}" sibTransId="{3A9401F1-E1BE-4A75-A152-F04BD8769B3B}"/>
    <dgm:cxn modelId="{8CFD8CE5-65A6-495D-AAD5-AA77DF3F3C25}" type="presOf" srcId="{D73B8104-0422-4CE5-9B4B-BC69EFA71220}" destId="{2E4916E1-B0E0-4161-8A60-7F972324DC19}" srcOrd="0" destOrd="0" presId="urn:microsoft.com/office/officeart/2005/8/layout/hierarchy1"/>
    <dgm:cxn modelId="{8F7B0DF0-0BEA-4D59-A570-27EEE35C77DB}" type="presOf" srcId="{77316C63-AD52-4FC4-97FF-5740D9532EF6}" destId="{17FE72EE-0554-42F3-8332-6F537CD2A348}" srcOrd="0" destOrd="0" presId="urn:microsoft.com/office/officeart/2005/8/layout/hierarchy1"/>
    <dgm:cxn modelId="{2CB21C37-684B-4F6E-BDC1-1CCDEC5932DB}" type="presParOf" srcId="{885D45BA-8998-4ECC-8A06-B507B5A9C625}" destId="{58EC53EB-852A-488A-8DF6-8EADD2297DFF}" srcOrd="0" destOrd="0" presId="urn:microsoft.com/office/officeart/2005/8/layout/hierarchy1"/>
    <dgm:cxn modelId="{081FAB6C-D3FB-48E3-89D0-44871F7DE752}" type="presParOf" srcId="{58EC53EB-852A-488A-8DF6-8EADD2297DFF}" destId="{988F4F81-AB55-49C3-B183-B44C9252F03F}" srcOrd="0" destOrd="0" presId="urn:microsoft.com/office/officeart/2005/8/layout/hierarchy1"/>
    <dgm:cxn modelId="{C67F40D4-71B6-432D-A3E8-9A7BB49FC3FE}" type="presParOf" srcId="{988F4F81-AB55-49C3-B183-B44C9252F03F}" destId="{67D4940A-B6D3-4B49-A40B-D7224021692F}" srcOrd="0" destOrd="0" presId="urn:microsoft.com/office/officeart/2005/8/layout/hierarchy1"/>
    <dgm:cxn modelId="{8E97B2A0-EE13-44E5-A0EC-207039474A1E}" type="presParOf" srcId="{988F4F81-AB55-49C3-B183-B44C9252F03F}" destId="{17FE72EE-0554-42F3-8332-6F537CD2A348}" srcOrd="1" destOrd="0" presId="urn:microsoft.com/office/officeart/2005/8/layout/hierarchy1"/>
    <dgm:cxn modelId="{BFD18E6F-44DC-4A14-AAA5-BDE109FFA364}" type="presParOf" srcId="{58EC53EB-852A-488A-8DF6-8EADD2297DFF}" destId="{E8019014-2754-4A53-9E36-EEC716DA581D}" srcOrd="1" destOrd="0" presId="urn:microsoft.com/office/officeart/2005/8/layout/hierarchy1"/>
    <dgm:cxn modelId="{AA1B2F24-3BD0-4FC7-935A-C5854BA0828E}" type="presParOf" srcId="{885D45BA-8998-4ECC-8A06-B507B5A9C625}" destId="{F3F2877B-D6AA-401B-87DA-C2FDFA4AEC86}" srcOrd="1" destOrd="0" presId="urn:microsoft.com/office/officeart/2005/8/layout/hierarchy1"/>
    <dgm:cxn modelId="{F9C37687-E36A-4FB5-9F8C-225438219C96}" type="presParOf" srcId="{F3F2877B-D6AA-401B-87DA-C2FDFA4AEC86}" destId="{3CF040CB-567D-40A4-8D65-7C4D696FC76C}" srcOrd="0" destOrd="0" presId="urn:microsoft.com/office/officeart/2005/8/layout/hierarchy1"/>
    <dgm:cxn modelId="{717E39BD-9EA9-4705-868B-A441EB1AA55D}" type="presParOf" srcId="{3CF040CB-567D-40A4-8D65-7C4D696FC76C}" destId="{3FA8C899-01E4-4BDA-BEF5-4D4F75864C1C}" srcOrd="0" destOrd="0" presId="urn:microsoft.com/office/officeart/2005/8/layout/hierarchy1"/>
    <dgm:cxn modelId="{64243545-6DB2-40D8-BE8B-288CE632A86F}" type="presParOf" srcId="{3CF040CB-567D-40A4-8D65-7C4D696FC76C}" destId="{8954158A-43AC-4DCE-9019-6C034B32F988}" srcOrd="1" destOrd="0" presId="urn:microsoft.com/office/officeart/2005/8/layout/hierarchy1"/>
    <dgm:cxn modelId="{24A96F4A-19FD-4033-ACCD-954940D3CDCE}" type="presParOf" srcId="{F3F2877B-D6AA-401B-87DA-C2FDFA4AEC86}" destId="{B172492D-C3D5-40B0-BBB4-D3F468EDE1B9}" srcOrd="1" destOrd="0" presId="urn:microsoft.com/office/officeart/2005/8/layout/hierarchy1"/>
    <dgm:cxn modelId="{45B5505F-7AEE-4CE6-8DFB-6E9654A708A6}" type="presParOf" srcId="{885D45BA-8998-4ECC-8A06-B507B5A9C625}" destId="{8925E750-8C20-4161-8864-0288F46FDECA}" srcOrd="2" destOrd="0" presId="urn:microsoft.com/office/officeart/2005/8/layout/hierarchy1"/>
    <dgm:cxn modelId="{0110ED62-3C5C-4403-B16C-7B12E10E76D1}" type="presParOf" srcId="{8925E750-8C20-4161-8864-0288F46FDECA}" destId="{D912D56A-8386-4229-BF83-C70C773D8850}" srcOrd="0" destOrd="0" presId="urn:microsoft.com/office/officeart/2005/8/layout/hierarchy1"/>
    <dgm:cxn modelId="{843EB76F-9003-4675-B5F5-DF90A095D86A}" type="presParOf" srcId="{D912D56A-8386-4229-BF83-C70C773D8850}" destId="{885D84D2-21A4-40F8-A4F9-013EB530B823}" srcOrd="0" destOrd="0" presId="urn:microsoft.com/office/officeart/2005/8/layout/hierarchy1"/>
    <dgm:cxn modelId="{6C396FA3-6242-42C9-8C70-609923BE8131}" type="presParOf" srcId="{D912D56A-8386-4229-BF83-C70C773D8850}" destId="{2E4916E1-B0E0-4161-8A60-7F972324DC19}" srcOrd="1" destOrd="0" presId="urn:microsoft.com/office/officeart/2005/8/layout/hierarchy1"/>
    <dgm:cxn modelId="{248534BF-4350-44A9-94D3-D462B5394BBA}" type="presParOf" srcId="{8925E750-8C20-4161-8864-0288F46FDECA}" destId="{D208E025-7D6A-4B95-8CF3-A891E33C1C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B628C-BC25-48FC-9D44-1E47DBF5BA1D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0E06-BFF8-434A-9639-4B647A0E6681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8C0E0-EC24-42AC-B739-0E898AF3A38F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Mempersingkat penulisan tag HTML</a:t>
          </a:r>
        </a:p>
      </dsp:txBody>
      <dsp:txXfrm>
        <a:off x="1355324" y="2315"/>
        <a:ext cx="4905775" cy="1173440"/>
      </dsp:txXfrm>
    </dsp:sp>
    <dsp:sp modelId="{C93B844F-E18A-4E67-A753-67AA2BE8E28A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01368-1E91-40B7-B30C-6D054B6774E9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5EF49-4E2A-4D45-A104-7B4D9A198A75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Mempercepat proses rendering atau pembacaan HTML karena tidak terdapat pengulangan penulisan</a:t>
          </a:r>
        </a:p>
      </dsp:txBody>
      <dsp:txXfrm>
        <a:off x="1355324" y="1469116"/>
        <a:ext cx="4905775" cy="1173440"/>
      </dsp:txXfrm>
    </dsp:sp>
    <dsp:sp modelId="{02C66BB3-A969-4451-B363-2A0A2DC9618D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49FC5-83BB-4A9B-BB3A-3A097101B567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EB329-2D61-43F3-8C5D-C44C37E0FF2A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Mudah dan cepat dalam melakukan maintenance.</a:t>
          </a:r>
        </a:p>
      </dsp:txBody>
      <dsp:txXfrm>
        <a:off x="1355324" y="2935917"/>
        <a:ext cx="4905775" cy="1173440"/>
      </dsp:txXfrm>
    </dsp:sp>
    <dsp:sp modelId="{B8042EE1-3B51-4FE3-8567-3E2026755DA2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A6BE9-5DD0-41DC-A26F-5C1F85ECB6FC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CE4A8-7F3B-48E5-AE1A-20B45CD21FBF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Css bisa melakukan apa yang tidak bisa dilakukan HTML missal: memberikan warna pada input box atau scrollbar 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4940A-B6D3-4B49-A40B-D7224021692F}">
      <dsp:nvSpPr>
        <dsp:cNvPr id="0" name=""/>
        <dsp:cNvSpPr/>
      </dsp:nvSpPr>
      <dsp:spPr>
        <a:xfrm>
          <a:off x="0" y="664190"/>
          <a:ext cx="3074491" cy="1952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FE72EE-0554-42F3-8332-6F537CD2A348}">
      <dsp:nvSpPr>
        <dsp:cNvPr id="0" name=""/>
        <dsp:cNvSpPr/>
      </dsp:nvSpPr>
      <dsp:spPr>
        <a:xfrm>
          <a:off x="341610" y="988720"/>
          <a:ext cx="3074491" cy="1952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Inline Style Sheet</a:t>
          </a:r>
        </a:p>
      </dsp:txBody>
      <dsp:txXfrm>
        <a:off x="398791" y="1045901"/>
        <a:ext cx="2960129" cy="1837940"/>
      </dsp:txXfrm>
    </dsp:sp>
    <dsp:sp modelId="{3FA8C899-01E4-4BDA-BEF5-4D4F75864C1C}">
      <dsp:nvSpPr>
        <dsp:cNvPr id="0" name=""/>
        <dsp:cNvSpPr/>
      </dsp:nvSpPr>
      <dsp:spPr>
        <a:xfrm>
          <a:off x="3757711" y="664190"/>
          <a:ext cx="3074491" cy="1952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54158A-43AC-4DCE-9019-6C034B32F988}">
      <dsp:nvSpPr>
        <dsp:cNvPr id="0" name=""/>
        <dsp:cNvSpPr/>
      </dsp:nvSpPr>
      <dsp:spPr>
        <a:xfrm>
          <a:off x="4099321" y="988720"/>
          <a:ext cx="3074491" cy="1952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Embedded Style Sheet</a:t>
          </a:r>
        </a:p>
      </dsp:txBody>
      <dsp:txXfrm>
        <a:off x="4156502" y="1045901"/>
        <a:ext cx="2960129" cy="1837940"/>
      </dsp:txXfrm>
    </dsp:sp>
    <dsp:sp modelId="{885D84D2-21A4-40F8-A4F9-013EB530B823}">
      <dsp:nvSpPr>
        <dsp:cNvPr id="0" name=""/>
        <dsp:cNvSpPr/>
      </dsp:nvSpPr>
      <dsp:spPr>
        <a:xfrm>
          <a:off x="7515423" y="664190"/>
          <a:ext cx="3074491" cy="19523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4916E1-B0E0-4161-8A60-7F972324DC19}">
      <dsp:nvSpPr>
        <dsp:cNvPr id="0" name=""/>
        <dsp:cNvSpPr/>
      </dsp:nvSpPr>
      <dsp:spPr>
        <a:xfrm>
          <a:off x="7857033" y="988720"/>
          <a:ext cx="3074491" cy="19523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Linked Style Sheet</a:t>
          </a:r>
        </a:p>
      </dsp:txBody>
      <dsp:txXfrm>
        <a:off x="7914214" y="1045901"/>
        <a:ext cx="2960129" cy="183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6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7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4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95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3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8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1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6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73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7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82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6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7CD1-675E-4F2E-965D-7A01FBACA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CSS 1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FF1C-5D1B-48EF-9DD2-561BF66B6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Irvan Lewenusa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566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CCD3-DE8D-44CE-80B1-8C801A8A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Komentar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5FF8-DCAB-4117-A3A3-5CA7FA05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/* </a:t>
            </a:r>
            <a:r>
              <a:rPr lang="en-US" sz="4400" dirty="0" err="1"/>
              <a:t>isi</a:t>
            </a:r>
            <a:r>
              <a:rPr lang="en-US" sz="4400" dirty="0"/>
              <a:t> </a:t>
            </a:r>
            <a:r>
              <a:rPr lang="en-US" sz="4400" dirty="0" err="1"/>
              <a:t>komentar</a:t>
            </a:r>
            <a:r>
              <a:rPr lang="en-US" sz="4400" dirty="0"/>
              <a:t> */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195501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E9BD0-07F5-4204-AA54-C98B755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Macam – macam selector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EEC9-DBD4-4C92-B613-5DCE336E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/>
              <a:t>Tag element HTML</a:t>
            </a:r>
          </a:p>
          <a:p>
            <a:r>
              <a:rPr lang="en-US" sz="2000"/>
              <a:t>Class </a:t>
            </a:r>
          </a:p>
          <a:p>
            <a:r>
              <a:rPr lang="en-US" sz="2000"/>
              <a:t>ID</a:t>
            </a:r>
          </a:p>
          <a:p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190776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C8A7-4E64-479A-9A0D-840C12D4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Tag/ Elemen HTML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0E4D-1E9E-4D5D-98A3-EADC1331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Menggunakan tag yang terdapat pada HTML. Setiap tag yang ada dalam HTML bisa dijadikan sebagai selector.</a:t>
            </a:r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4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0B0BBD46-E160-4D02-9D82-3934E397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3114C8A4-DCE7-4155-98CA-D8826574B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0A85C5-622B-446A-8614-9D0713AB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321733"/>
            <a:ext cx="9900593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	</a:t>
            </a:r>
            <a:endParaRPr lang="id-ID">
              <a:solidFill>
                <a:srgbClr val="FFFFFF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7A64E61-6D37-4CB3-8F42-66B0DACB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24402"/>
            <a:ext cx="12192000" cy="51335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6200000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1928A-5132-4974-B134-A62945F4A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17562" cy="3139799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Penggunaan</a:t>
            </a:r>
            <a:r>
              <a:rPr lang="en-US" sz="3600" dirty="0"/>
              <a:t> selector class </a:t>
            </a:r>
            <a:r>
              <a:rPr lang="en-US" sz="3600" dirty="0" err="1"/>
              <a:t>akan</a:t>
            </a:r>
            <a:r>
              <a:rPr lang="en-US" sz="3600" dirty="0"/>
              <a:t> </a:t>
            </a:r>
            <a:r>
              <a:rPr lang="en-US" sz="3600" dirty="0" err="1"/>
              <a:t>diawali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tanda</a:t>
            </a:r>
            <a:r>
              <a:rPr lang="en-US" sz="3600" dirty="0"/>
              <a:t> </a:t>
            </a:r>
            <a:r>
              <a:rPr lang="en-US" sz="3600" dirty="0" err="1"/>
              <a:t>titik</a:t>
            </a:r>
            <a:r>
              <a:rPr lang="en-US" sz="3600" dirty="0"/>
              <a:t> “.” </a:t>
            </a:r>
            <a:r>
              <a:rPr lang="en-US" sz="3600" dirty="0" err="1"/>
              <a:t>diawal</a:t>
            </a:r>
            <a:r>
              <a:rPr lang="en-US" sz="3600" dirty="0"/>
              <a:t> </a:t>
            </a:r>
            <a:r>
              <a:rPr lang="en-US" sz="3600" dirty="0" err="1"/>
              <a:t>penulisannya</a:t>
            </a:r>
            <a:r>
              <a:rPr lang="en-US" sz="3600" dirty="0"/>
              <a:t>, </a:t>
            </a:r>
            <a:r>
              <a:rPr lang="en-US" sz="3600" dirty="0" err="1"/>
              <a:t>kemudian</a:t>
            </a:r>
            <a:r>
              <a:rPr lang="en-US" sz="3600" dirty="0"/>
              <a:t> pada tag HTML </a:t>
            </a:r>
            <a:r>
              <a:rPr lang="en-US" sz="3600" dirty="0" err="1"/>
              <a:t>ditambahkan</a:t>
            </a:r>
            <a:r>
              <a:rPr lang="en-US" sz="3600" dirty="0"/>
              <a:t> class = </a:t>
            </a:r>
            <a:r>
              <a:rPr lang="en-US" sz="3600" dirty="0" err="1"/>
              <a:t>nama</a:t>
            </a:r>
            <a:r>
              <a:rPr lang="en-US" sz="3600" dirty="0"/>
              <a:t> class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55074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E7728-80C9-44A5-A76F-00EF91E0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3B6C-5360-4F97-8F2B-01B0657E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ID digunakan untuk mendefinisikan tag secara individual atau spesifik . Penggunaan selector ID akan diawali dengan tanda pagar “#”</a:t>
            </a:r>
          </a:p>
          <a:p>
            <a:pPr marL="0" indent="0">
              <a:buNone/>
            </a:pPr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587CA-7C76-4CD0-941F-A78A93AE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Pengertian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469B-AB9F-463C-844A-4C722C22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28245" cy="3599316"/>
          </a:xfrm>
        </p:spPr>
        <p:txBody>
          <a:bodyPr>
            <a:normAutofit/>
          </a:bodyPr>
          <a:lstStyle/>
          <a:p>
            <a:r>
              <a:rPr lang="en-US" sz="3600" dirty="0" err="1"/>
              <a:t>Sebuah</a:t>
            </a:r>
            <a:r>
              <a:rPr lang="en-US" sz="3600" dirty="0"/>
              <a:t> </a:t>
            </a:r>
            <a:r>
              <a:rPr lang="en-US" sz="3600" dirty="0" err="1"/>
              <a:t>metode</a:t>
            </a:r>
            <a:r>
              <a:rPr lang="en-US" sz="3600" dirty="0"/>
              <a:t> yang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mempersingkat</a:t>
            </a:r>
            <a:r>
              <a:rPr lang="en-US" sz="3600" dirty="0"/>
              <a:t> penulisan tag HTML, </a:t>
            </a:r>
            <a:r>
              <a:rPr lang="en-US" sz="3600" dirty="0" err="1"/>
              <a:t>seperti</a:t>
            </a:r>
            <a:r>
              <a:rPr lang="en-US" sz="3600" dirty="0"/>
              <a:t> </a:t>
            </a:r>
            <a:r>
              <a:rPr lang="en-US" sz="3600" dirty="0" err="1"/>
              <a:t>font,color</a:t>
            </a:r>
            <a:r>
              <a:rPr lang="en-US" sz="3600" dirty="0"/>
              <a:t>, text, dan table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ringkas</a:t>
            </a:r>
            <a:r>
              <a:rPr lang="en-US" sz="3600" dirty="0"/>
              <a:t>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tidak</a:t>
            </a:r>
            <a:r>
              <a:rPr lang="en-US" sz="3600" dirty="0"/>
              <a:t> </a:t>
            </a:r>
            <a:r>
              <a:rPr lang="en-US" sz="3600" dirty="0" err="1"/>
              <a:t>terjadi</a:t>
            </a:r>
            <a:r>
              <a:rPr lang="en-US" sz="3600" dirty="0"/>
              <a:t> </a:t>
            </a:r>
            <a:r>
              <a:rPr lang="en-US" sz="3600" dirty="0" err="1"/>
              <a:t>pengulangan</a:t>
            </a:r>
            <a:r>
              <a:rPr lang="en-US" sz="3600" dirty="0"/>
              <a:t> penulisan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15173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2C46-DA92-42A1-B910-29A2A3C8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Kegunaan CSS</a:t>
            </a:r>
            <a:endParaRPr lang="id-ID" sz="440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2318041-99F1-4E2A-9908-2B54F582C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92290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850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0A58504-6006-4B67-AE95-7DB87346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9B7504F1-4EE5-437A-9CA9-8672F11D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13">
            <a:extLst>
              <a:ext uri="{FF2B5EF4-FFF2-40B4-BE49-F238E27FC236}">
                <a16:creationId xmlns:a16="http://schemas.microsoft.com/office/drawing/2014/main" id="{6AC952A6-CC03-47AA-AD37-B2E959A9D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9E106-E961-4808-8B33-4DCA6F0D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en-US" sz="4800"/>
              <a:t>Cara penulisan CSS</a:t>
            </a:r>
            <a:endParaRPr lang="id-ID" sz="480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0B5962-AA92-4E66-8F31-F459392E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7D9E0C4-D894-444E-920A-196A7647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3D07A-2B5C-4BE6-823B-8909EED96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DD7462-85B6-40DC-AC66-8B0241CA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7438973-55B5-42EF-BA3D-D9494E341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15216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582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B124A-7946-40B5-BAC0-63CB7050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Inine style sheet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CEEA-4552-4755-9990-4D9BA4B2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Penulisan sntaks CSS didalam elemen HTML. Untuk metode yang satu ini rata –rata jarang digunakan karena tidak efisien. Fungsinya hampir sama seperti menuliskan property pada tag HTML.</a:t>
            </a:r>
          </a:p>
          <a:p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&lt;p style=“color:blue”&gt;</a:t>
            </a:r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9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36B40-AEF6-4AAD-9D2D-1A513474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Embedded style sheet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331F-34B3-4C9F-83B9-BA6C2AC9B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Penulisan </a:t>
            </a:r>
            <a:r>
              <a:rPr lang="en-US" sz="2000" dirty="0" err="1">
                <a:solidFill>
                  <a:srgbClr val="FFFFFF"/>
                </a:solidFill>
              </a:rPr>
              <a:t>sintaks</a:t>
            </a:r>
            <a:r>
              <a:rPr lang="en-US" sz="2000" dirty="0">
                <a:solidFill>
                  <a:srgbClr val="FFFFFF"/>
                </a:solidFill>
              </a:rPr>
              <a:t> CSS di </a:t>
            </a:r>
            <a:r>
              <a:rPr lang="en-US" sz="2000" dirty="0" err="1">
                <a:solidFill>
                  <a:srgbClr val="FFFFFF"/>
                </a:solidFill>
              </a:rPr>
              <a:t>dalam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dokumen</a:t>
            </a:r>
            <a:r>
              <a:rPr lang="en-US" sz="2000" dirty="0">
                <a:solidFill>
                  <a:srgbClr val="FFFFFF"/>
                </a:solidFill>
              </a:rPr>
              <a:t> HTML </a:t>
            </a:r>
            <a:r>
              <a:rPr lang="en-US" sz="2000" dirty="0" err="1">
                <a:solidFill>
                  <a:srgbClr val="FFFFFF"/>
                </a:solidFill>
              </a:rPr>
              <a:t>dengan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metode</a:t>
            </a:r>
            <a:r>
              <a:rPr lang="en-US" sz="2000" dirty="0">
                <a:solidFill>
                  <a:srgbClr val="FFFFFF"/>
                </a:solidFill>
              </a:rPr>
              <a:t> Embedded Style Sheet </a:t>
            </a:r>
            <a:r>
              <a:rPr lang="en-US" sz="2000" dirty="0" err="1">
                <a:solidFill>
                  <a:srgbClr val="FFFFFF"/>
                </a:solidFill>
              </a:rPr>
              <a:t>menggunakan</a:t>
            </a:r>
            <a:r>
              <a:rPr lang="en-US" sz="2000" dirty="0">
                <a:solidFill>
                  <a:srgbClr val="FFFFFF"/>
                </a:solidFill>
              </a:rPr>
              <a:t> tag &lt;style&gt; dan &lt;/style&gt;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&lt;style type=“text/</a:t>
            </a:r>
            <a:r>
              <a:rPr lang="en-US" sz="2000" dirty="0" err="1">
                <a:solidFill>
                  <a:srgbClr val="FFFFFF"/>
                </a:solidFill>
              </a:rPr>
              <a:t>css</a:t>
            </a:r>
            <a:r>
              <a:rPr lang="en-US" sz="2000" dirty="0">
                <a:solidFill>
                  <a:srgbClr val="FFFFFF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H1{</a:t>
            </a:r>
            <a:r>
              <a:rPr lang="en-US" sz="2000" dirty="0" err="1">
                <a:solidFill>
                  <a:srgbClr val="FFFFFF"/>
                </a:solidFill>
              </a:rPr>
              <a:t>color:red</a:t>
            </a:r>
            <a:r>
              <a:rPr lang="en-US" sz="2000" dirty="0">
                <a:solidFill>
                  <a:srgbClr val="FF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&lt;/style&gt;</a:t>
            </a:r>
            <a:endParaRPr lang="id-ID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4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A7207-E205-4E27-BD8D-6860A7F9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style sheet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790-147A-4901-AE2B-CFBD7F4F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Penulisan skrip CSS di halaman yang berbeda atau terpisah dari HTML. Jadi kita tinggal melakukan link ke file CSS yang telah dibuat. Untuk metode yang satu ini, menggunakan tag &lt;link rel&gt; yang ditempatkan pada bagian tag &lt;HEAD&gt;</a:t>
            </a:r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4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7671-F95F-4F09-8DDC-BC66C2D3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penulisan 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107E8-FC97-4E63-AA85-919FD58C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434" y="1933813"/>
            <a:ext cx="8654944" cy="4495528"/>
          </a:xfrm>
        </p:spPr>
      </p:pic>
    </p:spTree>
    <p:extLst>
      <p:ext uri="{BB962C8B-B14F-4D97-AF65-F5344CB8AC3E}">
        <p14:creationId xmlns:p14="http://schemas.microsoft.com/office/powerpoint/2010/main" val="6328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FE9F-6E5D-493C-88C4-4722B986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5FB8F-C5A1-4247-86EA-A942E9DE5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00" y="2236764"/>
            <a:ext cx="11599999" cy="4183606"/>
          </a:xfrm>
        </p:spPr>
      </p:pic>
    </p:spTree>
    <p:extLst>
      <p:ext uri="{BB962C8B-B14F-4D97-AF65-F5344CB8AC3E}">
        <p14:creationId xmlns:p14="http://schemas.microsoft.com/office/powerpoint/2010/main" val="21139633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Basic CSS 1</vt:lpstr>
      <vt:lpstr>Pengertian</vt:lpstr>
      <vt:lpstr>Kegunaan CSS</vt:lpstr>
      <vt:lpstr>Cara penulisan CSS</vt:lpstr>
      <vt:lpstr>Inine style sheet</vt:lpstr>
      <vt:lpstr>Embedded style sheet</vt:lpstr>
      <vt:lpstr>Linked style sheet</vt:lpstr>
      <vt:lpstr>Aturan penulisan </vt:lpstr>
      <vt:lpstr>PowerPoint Presentation</vt:lpstr>
      <vt:lpstr>Komentar</vt:lpstr>
      <vt:lpstr>Macam – macam selector</vt:lpstr>
      <vt:lpstr>Tag/ Elemen HTML</vt:lpstr>
      <vt:lpstr>Class </vt:lpstr>
      <vt:lpstr>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CSS 1</dc:title>
  <dc:creator>irvan lewenusa</dc:creator>
  <cp:lastModifiedBy>irvan lewenusa</cp:lastModifiedBy>
  <cp:revision>1</cp:revision>
  <dcterms:created xsi:type="dcterms:W3CDTF">2019-08-19T19:03:57Z</dcterms:created>
  <dcterms:modified xsi:type="dcterms:W3CDTF">2019-08-19T19:04:00Z</dcterms:modified>
</cp:coreProperties>
</file>