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Ralew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a16ab72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8a16ab72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5e0ea6ee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85e0ea6ee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a1d395cb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8a1d395cb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364f638c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5364f638c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364f638c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5364f638c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364f638cf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5364f638cf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364f638c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5364f638c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16ab72d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8a16ab72d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a16ab72d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8a16ab72d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5e0ea6ee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5e0ea6ee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5e0ea6ee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85e0ea6ee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16ab72d5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8a16ab72d5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364f638c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5364f638c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364f638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5364f638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a1d395cb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8a1d395cb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401824" y="2276856"/>
            <a:ext cx="7388352" cy="2304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aleway"/>
              <a:buNone/>
              <a:defRPr b="1" i="1" sz="7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" name="Google Shape;63;p12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64" name="Google Shape;64;p1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67" name="Google Shape;67;p12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72" name="Google Shape;72;p1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75" name="Google Shape;75;p13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/>
          <p:nvPr>
            <p:ph idx="2" type="pic"/>
          </p:nvPr>
        </p:nvSpPr>
        <p:spPr>
          <a:xfrm>
            <a:off x="773206" y="1650756"/>
            <a:ext cx="5091479" cy="42797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>
  <p:cSld name="7_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81" name="Google Shape;81;p14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4" name="Google Shape;84;p14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707906" y="2446706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4"/>
          <p:cNvSpPr/>
          <p:nvPr>
            <p:ph idx="3" type="pic"/>
          </p:nvPr>
        </p:nvSpPr>
        <p:spPr>
          <a:xfrm>
            <a:off x="5269285" y="4357127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5269285" y="3200680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5"/>
          <p:cNvSpPr/>
          <p:nvPr>
            <p:ph idx="3" type="pic"/>
          </p:nvPr>
        </p:nvSpPr>
        <p:spPr>
          <a:xfrm>
            <a:off x="5269285" y="605399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Slide">
  <p:cSld name="9_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96" name="Google Shape;96;p16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9" name="Google Shape;99;p16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6"/>
          <p:cNvSpPr/>
          <p:nvPr>
            <p:ph idx="2" type="pic"/>
          </p:nvPr>
        </p:nvSpPr>
        <p:spPr>
          <a:xfrm>
            <a:off x="948018" y="1882868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6"/>
          <p:cNvSpPr/>
          <p:nvPr>
            <p:ph idx="3" type="pic"/>
          </p:nvPr>
        </p:nvSpPr>
        <p:spPr>
          <a:xfrm>
            <a:off x="3839135" y="1882868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16"/>
          <p:cNvSpPr/>
          <p:nvPr>
            <p:ph idx="4" type="pic"/>
          </p:nvPr>
        </p:nvSpPr>
        <p:spPr>
          <a:xfrm>
            <a:off x="6730252" y="1882868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6"/>
          <p:cNvSpPr/>
          <p:nvPr>
            <p:ph idx="5" type="pic"/>
          </p:nvPr>
        </p:nvSpPr>
        <p:spPr>
          <a:xfrm>
            <a:off x="9621369" y="1882868"/>
            <a:ext cx="1653428" cy="165342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08" name="Google Shape;108;p17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11" name="Google Shape;111;p17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8"/>
          <p:cNvSpPr/>
          <p:nvPr>
            <p:ph idx="2" type="pic"/>
          </p:nvPr>
        </p:nvSpPr>
        <p:spPr>
          <a:xfrm>
            <a:off x="1" y="1587500"/>
            <a:ext cx="12192000" cy="2554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6" name="Google Shape;116;p18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17" name="Google Shape;117;p18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0" name="Google Shape;120;p18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Slide">
  <p:cSld name="12_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5833504" y="2813301"/>
            <a:ext cx="524992" cy="137007"/>
            <a:chOff x="5833504" y="205122"/>
            <a:chExt cx="524992" cy="137007"/>
          </a:xfrm>
        </p:grpSpPr>
        <p:sp>
          <p:nvSpPr>
            <p:cNvPr id="125" name="Google Shape;125;p19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8" name="Google Shape;128;p19"/>
          <p:cNvSpPr txBox="1"/>
          <p:nvPr>
            <p:ph type="title"/>
          </p:nvPr>
        </p:nvSpPr>
        <p:spPr>
          <a:xfrm>
            <a:off x="773206" y="2956694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9"/>
          <p:cNvSpPr/>
          <p:nvPr>
            <p:ph idx="2" type="pic"/>
          </p:nvPr>
        </p:nvSpPr>
        <p:spPr>
          <a:xfrm>
            <a:off x="1" y="0"/>
            <a:ext cx="12192000" cy="25541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19"/>
          <p:cNvSpPr/>
          <p:nvPr>
            <p:ph idx="3" type="pic"/>
          </p:nvPr>
        </p:nvSpPr>
        <p:spPr>
          <a:xfrm>
            <a:off x="1467316" y="4285130"/>
            <a:ext cx="1205586" cy="120649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Slide">
  <p:cSld name="15_Title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4" name="Google Shape;134;p20"/>
          <p:cNvGrpSpPr/>
          <p:nvPr/>
        </p:nvGrpSpPr>
        <p:grpSpPr>
          <a:xfrm>
            <a:off x="654788" y="608626"/>
            <a:ext cx="524992" cy="137007"/>
            <a:chOff x="5833504" y="205122"/>
            <a:chExt cx="524992" cy="137007"/>
          </a:xfrm>
        </p:grpSpPr>
        <p:sp>
          <p:nvSpPr>
            <p:cNvPr id="135" name="Google Shape;135;p20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572900" y="752019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0"/>
          <p:cNvSpPr/>
          <p:nvPr>
            <p:ph idx="2" type="pic"/>
          </p:nvPr>
        </p:nvSpPr>
        <p:spPr>
          <a:xfrm>
            <a:off x="7121995" y="754341"/>
            <a:ext cx="1453628" cy="145471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20"/>
          <p:cNvSpPr/>
          <p:nvPr>
            <p:ph idx="3" type="pic"/>
          </p:nvPr>
        </p:nvSpPr>
        <p:spPr>
          <a:xfrm>
            <a:off x="7121995" y="2515320"/>
            <a:ext cx="1453628" cy="145471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20"/>
          <p:cNvSpPr/>
          <p:nvPr>
            <p:ph idx="4" type="pic"/>
          </p:nvPr>
        </p:nvSpPr>
        <p:spPr>
          <a:xfrm>
            <a:off x="7121995" y="4276299"/>
            <a:ext cx="1453628" cy="145471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1"/>
          <p:cNvSpPr/>
          <p:nvPr>
            <p:ph idx="2" type="pic"/>
          </p:nvPr>
        </p:nvSpPr>
        <p:spPr>
          <a:xfrm>
            <a:off x="4074949" y="2830678"/>
            <a:ext cx="1205586" cy="120649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21"/>
          <p:cNvSpPr/>
          <p:nvPr>
            <p:ph idx="3" type="pic"/>
          </p:nvPr>
        </p:nvSpPr>
        <p:spPr>
          <a:xfrm>
            <a:off x="1221657" y="2830678"/>
            <a:ext cx="1205586" cy="120649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7" name="Google Shape;147;p21"/>
          <p:cNvSpPr/>
          <p:nvPr>
            <p:ph idx="4" type="pic"/>
          </p:nvPr>
        </p:nvSpPr>
        <p:spPr>
          <a:xfrm>
            <a:off x="6928241" y="2829589"/>
            <a:ext cx="1205586" cy="120649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21"/>
          <p:cNvSpPr/>
          <p:nvPr>
            <p:ph idx="5" type="pic"/>
          </p:nvPr>
        </p:nvSpPr>
        <p:spPr>
          <a:xfrm>
            <a:off x="9781533" y="2830678"/>
            <a:ext cx="1205586" cy="1206491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9" name="Google Shape;149;p21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50" name="Google Shape;150;p21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3" name="Google Shape;153;p21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>
            <p:ph idx="2" type="pic"/>
          </p:nvPr>
        </p:nvSpPr>
        <p:spPr>
          <a:xfrm>
            <a:off x="0" y="3302758"/>
            <a:ext cx="12192000" cy="35552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Google Shape;20;p3"/>
          <p:cNvSpPr/>
          <p:nvPr>
            <p:ph idx="3" type="pic"/>
          </p:nvPr>
        </p:nvSpPr>
        <p:spPr>
          <a:xfrm>
            <a:off x="4955030" y="1918049"/>
            <a:ext cx="2281941" cy="228365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1" name="Google Shape;21;p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2" name="Google Shape;22;p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58" name="Google Shape;158;p2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1" name="Google Shape;161;p22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280555" y="1563268"/>
            <a:ext cx="3363397" cy="4414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Google Shape;163;p22"/>
          <p:cNvSpPr/>
          <p:nvPr>
            <p:ph idx="3" type="pic"/>
          </p:nvPr>
        </p:nvSpPr>
        <p:spPr>
          <a:xfrm>
            <a:off x="3760734" y="1563268"/>
            <a:ext cx="3363397" cy="4414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22"/>
          <p:cNvSpPr/>
          <p:nvPr>
            <p:ph idx="4" type="pic"/>
          </p:nvPr>
        </p:nvSpPr>
        <p:spPr>
          <a:xfrm>
            <a:off x="7240913" y="1563267"/>
            <a:ext cx="4684387" cy="44144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Slide">
  <p:cSld name="18_Titl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8" name="Google Shape;168;p2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69" name="Google Shape;169;p2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72" name="Google Shape;172;p23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3" name="Google Shape;173;p23"/>
          <p:cNvSpPr/>
          <p:nvPr>
            <p:ph idx="2" type="pic"/>
          </p:nvPr>
        </p:nvSpPr>
        <p:spPr>
          <a:xfrm>
            <a:off x="280555" y="1563268"/>
            <a:ext cx="3663648" cy="24293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4" name="Google Shape;174;p23"/>
          <p:cNvSpPr/>
          <p:nvPr>
            <p:ph idx="3" type="pic"/>
          </p:nvPr>
        </p:nvSpPr>
        <p:spPr>
          <a:xfrm>
            <a:off x="4264175" y="1563267"/>
            <a:ext cx="3663648" cy="24293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5" name="Google Shape;175;p23"/>
          <p:cNvSpPr/>
          <p:nvPr>
            <p:ph idx="4" type="pic"/>
          </p:nvPr>
        </p:nvSpPr>
        <p:spPr>
          <a:xfrm>
            <a:off x="8247795" y="1563267"/>
            <a:ext cx="3663648" cy="24293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4"/>
          <p:cNvSpPr/>
          <p:nvPr>
            <p:ph idx="2" type="pic"/>
          </p:nvPr>
        </p:nvSpPr>
        <p:spPr>
          <a:xfrm>
            <a:off x="1" y="-1"/>
            <a:ext cx="12192000" cy="30659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4" name="Google Shape;184;p25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85" name="Google Shape;185;p25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8" name="Google Shape;188;p25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193" name="Google Shape;193;p26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96" name="Google Shape;196;p26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Slide">
  <p:cSld name="17_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04" name="Google Shape;204;p28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07" name="Google Shape;207;p28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28"/>
          <p:cNvSpPr/>
          <p:nvPr>
            <p:ph idx="2" type="pic"/>
          </p:nvPr>
        </p:nvSpPr>
        <p:spPr>
          <a:xfrm>
            <a:off x="3884943" y="1963738"/>
            <a:ext cx="4399247" cy="2620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>
  <p:cSld name="11_Title 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13" name="Google Shape;213;p29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16" name="Google Shape;216;p29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7" name="Google Shape;217;p29"/>
          <p:cNvSpPr/>
          <p:nvPr>
            <p:ph idx="2" type="pic"/>
          </p:nvPr>
        </p:nvSpPr>
        <p:spPr>
          <a:xfrm>
            <a:off x="1723413" y="2141158"/>
            <a:ext cx="2411858" cy="32087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1" name="Google Shape;221;p30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22" name="Google Shape;222;p30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25" name="Google Shape;225;p30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30"/>
          <p:cNvSpPr/>
          <p:nvPr>
            <p:ph idx="2" type="pic"/>
          </p:nvPr>
        </p:nvSpPr>
        <p:spPr>
          <a:xfrm>
            <a:off x="1559638" y="2086568"/>
            <a:ext cx="3339908" cy="20896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30"/>
          <p:cNvSpPr/>
          <p:nvPr>
            <p:ph idx="3" type="pic"/>
          </p:nvPr>
        </p:nvSpPr>
        <p:spPr>
          <a:xfrm>
            <a:off x="7326840" y="2086568"/>
            <a:ext cx="3339908" cy="20896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Slide">
  <p:cSld name="21_Title Slid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32" name="Google Shape;232;p31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35" name="Google Shape;235;p31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3" type="pic"/>
          </p:nvPr>
        </p:nvSpPr>
        <p:spPr>
          <a:xfrm>
            <a:off x="7070144" y="1173422"/>
            <a:ext cx="4507773" cy="451115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09600" y="1973125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b="1" i="1"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96">
          <p15:clr>
            <a:srgbClr val="FBAE40"/>
          </p15:clr>
        </p15:guide>
        <p15:guide id="4" pos="38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Slide">
  <p:cSld name="22_Title Slide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" name="Google Shape;239;p32"/>
          <p:cNvGrpSpPr/>
          <p:nvPr/>
        </p:nvGrpSpPr>
        <p:grpSpPr>
          <a:xfrm>
            <a:off x="450072" y="498960"/>
            <a:ext cx="524992" cy="137007"/>
            <a:chOff x="5833504" y="205122"/>
            <a:chExt cx="524992" cy="137007"/>
          </a:xfrm>
        </p:grpSpPr>
        <p:sp>
          <p:nvSpPr>
            <p:cNvPr id="240" name="Google Shape;240;p32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43" name="Google Shape;243;p32"/>
          <p:cNvSpPr txBox="1"/>
          <p:nvPr>
            <p:ph type="title"/>
          </p:nvPr>
        </p:nvSpPr>
        <p:spPr>
          <a:xfrm>
            <a:off x="368184" y="642353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3"/>
          <p:cNvSpPr/>
          <p:nvPr>
            <p:ph idx="2" type="pic"/>
          </p:nvPr>
        </p:nvSpPr>
        <p:spPr>
          <a:xfrm>
            <a:off x="5147215" y="1563603"/>
            <a:ext cx="1897571" cy="189899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8" name="Google Shape;248;p33"/>
          <p:cNvGrpSpPr/>
          <p:nvPr/>
        </p:nvGrpSpPr>
        <p:grpSpPr>
          <a:xfrm>
            <a:off x="5833504" y="283320"/>
            <a:ext cx="524992" cy="137007"/>
            <a:chOff x="5833504" y="205122"/>
            <a:chExt cx="524992" cy="137007"/>
          </a:xfrm>
        </p:grpSpPr>
        <p:sp>
          <p:nvSpPr>
            <p:cNvPr id="249" name="Google Shape;249;p33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52" name="Google Shape;252;p33"/>
          <p:cNvSpPr txBox="1"/>
          <p:nvPr>
            <p:ph type="title"/>
          </p:nvPr>
        </p:nvSpPr>
        <p:spPr>
          <a:xfrm>
            <a:off x="773206" y="426713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4"/>
          <p:cNvSpPr/>
          <p:nvPr>
            <p:ph idx="2" type="pic"/>
          </p:nvPr>
        </p:nvSpPr>
        <p:spPr>
          <a:xfrm>
            <a:off x="4066032" y="0"/>
            <a:ext cx="405993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57" name="Google Shape;257;p34"/>
          <p:cNvGrpSpPr/>
          <p:nvPr/>
        </p:nvGrpSpPr>
        <p:grpSpPr>
          <a:xfrm>
            <a:off x="450072" y="444854"/>
            <a:ext cx="524992" cy="137007"/>
            <a:chOff x="5833504" y="205122"/>
            <a:chExt cx="524992" cy="137007"/>
          </a:xfrm>
        </p:grpSpPr>
        <p:sp>
          <p:nvSpPr>
            <p:cNvPr id="258" name="Google Shape;258;p34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261" name="Google Shape;261;p34"/>
          <p:cNvSpPr txBox="1"/>
          <p:nvPr>
            <p:ph type="title"/>
          </p:nvPr>
        </p:nvSpPr>
        <p:spPr>
          <a:xfrm>
            <a:off x="368184" y="588247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>
            <p:ph idx="2" type="pic"/>
          </p:nvPr>
        </p:nvSpPr>
        <p:spPr>
          <a:xfrm>
            <a:off x="0" y="0"/>
            <a:ext cx="692523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517016" y="2517327"/>
            <a:ext cx="3437965" cy="18233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b="1" i="1"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62218" y="3842266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b="1" i="1"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>
            <p:ph idx="2" type="pic"/>
          </p:nvPr>
        </p:nvSpPr>
        <p:spPr>
          <a:xfrm>
            <a:off x="9171296" y="0"/>
            <a:ext cx="302070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3" type="pic"/>
          </p:nvPr>
        </p:nvSpPr>
        <p:spPr>
          <a:xfrm>
            <a:off x="6054779" y="167314"/>
            <a:ext cx="1453628" cy="145471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7"/>
          <p:cNvSpPr/>
          <p:nvPr>
            <p:ph idx="4" type="pic"/>
          </p:nvPr>
        </p:nvSpPr>
        <p:spPr>
          <a:xfrm>
            <a:off x="6054779" y="3578900"/>
            <a:ext cx="1453628" cy="1454719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0" name="Google Shape;40;p7"/>
          <p:cNvGrpSpPr/>
          <p:nvPr/>
        </p:nvGrpSpPr>
        <p:grpSpPr>
          <a:xfrm>
            <a:off x="450072" y="1959755"/>
            <a:ext cx="524992" cy="137007"/>
            <a:chOff x="5833504" y="205122"/>
            <a:chExt cx="524992" cy="137007"/>
          </a:xfrm>
        </p:grpSpPr>
        <p:sp>
          <p:nvSpPr>
            <p:cNvPr id="41" name="Google Shape;41;p7"/>
            <p:cNvSpPr/>
            <p:nvPr/>
          </p:nvSpPr>
          <p:spPr>
            <a:xfrm>
              <a:off x="5833504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6027496" y="205122"/>
              <a:ext cx="137007" cy="1370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6221489" y="205122"/>
              <a:ext cx="137007" cy="137007"/>
            </a:xfrm>
            <a:prstGeom prst="ellipse">
              <a:avLst/>
            </a:prstGeom>
            <a:solidFill>
              <a:srgbClr val="29292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368184" y="2103148"/>
            <a:ext cx="3917213" cy="18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  <a:defRPr b="1" i="1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773206" y="2967228"/>
            <a:ext cx="10645588" cy="923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Raleway"/>
              <a:buNone/>
              <a:defRPr b="1" i="1"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>
            <p:ph idx="2" type="pic"/>
          </p:nvPr>
        </p:nvSpPr>
        <p:spPr>
          <a:xfrm>
            <a:off x="0" y="0"/>
            <a:ext cx="3044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" name="Google Shape;50;p9"/>
          <p:cNvSpPr/>
          <p:nvPr>
            <p:ph idx="3" type="pic"/>
          </p:nvPr>
        </p:nvSpPr>
        <p:spPr>
          <a:xfrm>
            <a:off x="3051048" y="0"/>
            <a:ext cx="3044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Google Shape;51;p9"/>
          <p:cNvSpPr/>
          <p:nvPr>
            <p:ph idx="4" type="pic"/>
          </p:nvPr>
        </p:nvSpPr>
        <p:spPr>
          <a:xfrm>
            <a:off x="6096000" y="0"/>
            <a:ext cx="3044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9"/>
          <p:cNvSpPr/>
          <p:nvPr>
            <p:ph idx="5" type="pic"/>
          </p:nvPr>
        </p:nvSpPr>
        <p:spPr>
          <a:xfrm>
            <a:off x="9140952" y="0"/>
            <a:ext cx="3044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197809" y="2202952"/>
            <a:ext cx="11796382" cy="1113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Raleway"/>
              <a:buNone/>
              <a:defRPr b="1" i="1" sz="6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280555" y="627322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182100" y="62732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>
            <a:off x="9944102" y="6301893"/>
            <a:ext cx="16902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Page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216">
          <p15:clr>
            <a:srgbClr val="F26B43"/>
          </p15:clr>
        </p15:guide>
        <p15:guide id="5" pos="168">
          <p15:clr>
            <a:srgbClr val="F26B43"/>
          </p15:clr>
        </p15:guide>
        <p15:guide id="6" pos="75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1743750" y="2276850"/>
            <a:ext cx="87045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aleway"/>
              <a:buNone/>
            </a:pPr>
            <a:r>
              <a:rPr i="0" lang="en-US" sz="6000"/>
              <a:t>Testes automatizados no Flutter</a:t>
            </a:r>
            <a:endParaRPr i="0" sz="6000"/>
          </a:p>
        </p:txBody>
      </p:sp>
      <p:sp>
        <p:nvSpPr>
          <p:cNvPr id="267" name="Google Shape;267;p35"/>
          <p:cNvSpPr txBox="1"/>
          <p:nvPr>
            <p:ph idx="4294967295" type="sldNum"/>
          </p:nvPr>
        </p:nvSpPr>
        <p:spPr>
          <a:xfrm>
            <a:off x="92964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1743746" y="1255500"/>
            <a:ext cx="14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020</a:t>
            </a:r>
            <a:endParaRPr/>
          </a:p>
        </p:txBody>
      </p:sp>
      <p:cxnSp>
        <p:nvCxnSpPr>
          <p:cNvPr id="269" name="Google Shape;269;p35"/>
          <p:cNvCxnSpPr/>
          <p:nvPr/>
        </p:nvCxnSpPr>
        <p:spPr>
          <a:xfrm>
            <a:off x="1802625" y="4507650"/>
            <a:ext cx="8027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00" y="768000"/>
            <a:ext cx="834925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4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44"/>
          <p:cNvSpPr txBox="1"/>
          <p:nvPr>
            <p:ph type="title"/>
          </p:nvPr>
        </p:nvSpPr>
        <p:spPr>
          <a:xfrm>
            <a:off x="2771550" y="2967300"/>
            <a:ext cx="66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i="0" lang="en-US" sz="3900"/>
              <a:t>Agora é fácil testar uma UI!</a:t>
            </a:r>
            <a:endParaRPr i="0" sz="3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5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529075" y="595405"/>
            <a:ext cx="11257874" cy="566718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/>
          <p:nvPr/>
        </p:nvSpPr>
        <p:spPr>
          <a:xfrm>
            <a:off x="5975000" y="5415750"/>
            <a:ext cx="5258700" cy="3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64463"/>
            <a:ext cx="10824676" cy="53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64463"/>
            <a:ext cx="10824676" cy="53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48"/>
          <p:cNvSpPr txBox="1"/>
          <p:nvPr>
            <p:ph type="title"/>
          </p:nvPr>
        </p:nvSpPr>
        <p:spPr>
          <a:xfrm>
            <a:off x="2056200" y="2967300"/>
            <a:ext cx="807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i="0" lang="en-US" sz="3900"/>
              <a:t>Caso seja preciso um teste de Integração, também será fácil.</a:t>
            </a:r>
            <a:endParaRPr i="0" sz="3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49"/>
          <p:cNvPicPr preferRelativeResize="0"/>
          <p:nvPr/>
        </p:nvPicPr>
        <p:blipFill rotWithShape="1">
          <a:blip r:embed="rId3">
            <a:alphaModFix/>
          </a:blip>
          <a:srcRect b="44149" l="0" r="0" t="0"/>
          <a:stretch/>
        </p:blipFill>
        <p:spPr>
          <a:xfrm>
            <a:off x="378075" y="284150"/>
            <a:ext cx="11616925" cy="59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0" l="0" r="0" t="60211"/>
          <a:stretch/>
        </p:blipFill>
        <p:spPr>
          <a:xfrm>
            <a:off x="662725" y="1360762"/>
            <a:ext cx="11262575" cy="41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197809" y="2544027"/>
            <a:ext cx="117963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Raleway"/>
              <a:buNone/>
            </a:pPr>
            <a:r>
              <a:rPr i="0" lang="en-US"/>
              <a:t>Thanks</a:t>
            </a:r>
            <a:endParaRPr i="0"/>
          </a:p>
        </p:txBody>
      </p:sp>
      <p:sp>
        <p:nvSpPr>
          <p:cNvPr id="398" name="Google Shape;398;p51"/>
          <p:cNvSpPr txBox="1"/>
          <p:nvPr/>
        </p:nvSpPr>
        <p:spPr>
          <a:xfrm>
            <a:off x="4020025" y="3822975"/>
            <a:ext cx="3910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Kelven Galvao - Flutter Developer Blu By BS2 and Co-organizer Flutterando</a:t>
            </a:r>
            <a:endParaRPr/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1800" y="5543025"/>
            <a:ext cx="834925" cy="8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838400" y="502525"/>
            <a:ext cx="851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"/>
              <a:buNone/>
            </a:pPr>
            <a:r>
              <a:rPr i="0" lang="en-US" sz="6000">
                <a:solidFill>
                  <a:schemeClr val="dk1"/>
                </a:solidFill>
              </a:rPr>
              <a:t>Um pouco de contexto</a:t>
            </a:r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375" y="1814525"/>
            <a:ext cx="4225251" cy="42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773206" y="426713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i="0" lang="en-US" sz="3900"/>
              <a:t>O que um software deve ser?</a:t>
            </a:r>
            <a:endParaRPr i="0" sz="3900"/>
          </a:p>
        </p:txBody>
      </p:sp>
      <p:sp>
        <p:nvSpPr>
          <p:cNvPr id="283" name="Google Shape;283;p37"/>
          <p:cNvSpPr/>
          <p:nvPr/>
        </p:nvSpPr>
        <p:spPr>
          <a:xfrm>
            <a:off x="1253837" y="185483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2062551" y="1987238"/>
            <a:ext cx="29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Eficiente</a:t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1253837" y="329215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2062550" y="3424563"/>
            <a:ext cx="25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Seguro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1253837" y="4768370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2062551" y="4861888"/>
            <a:ext cx="32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Flexível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6546273" y="185483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7354975" y="1987250"/>
            <a:ext cx="3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Escalável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1" name="Google Shape;291;p37"/>
          <p:cNvSpPr/>
          <p:nvPr/>
        </p:nvSpPr>
        <p:spPr>
          <a:xfrm>
            <a:off x="6546273" y="329215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7354973" y="3424588"/>
            <a:ext cx="29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Fácil de manter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1208762" y="198729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1208762" y="342461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/>
          </a:p>
        </p:txBody>
      </p:sp>
      <p:sp>
        <p:nvSpPr>
          <p:cNvPr id="295" name="Google Shape;295;p37"/>
          <p:cNvSpPr txBox="1"/>
          <p:nvPr/>
        </p:nvSpPr>
        <p:spPr>
          <a:xfrm>
            <a:off x="1208762" y="4900824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6501198" y="198729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/>
          </a:p>
        </p:txBody>
      </p:sp>
      <p:sp>
        <p:nvSpPr>
          <p:cNvPr id="297" name="Google Shape;297;p37"/>
          <p:cNvSpPr txBox="1"/>
          <p:nvPr/>
        </p:nvSpPr>
        <p:spPr>
          <a:xfrm>
            <a:off x="6501198" y="342461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2017350" y="2967300"/>
            <a:ext cx="815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i="0" lang="en-US" sz="3900"/>
              <a:t>O que são testes automatizados?</a:t>
            </a:r>
            <a:endParaRPr i="0" sz="3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39"/>
          <p:cNvSpPr txBox="1"/>
          <p:nvPr>
            <p:ph type="title"/>
          </p:nvPr>
        </p:nvSpPr>
        <p:spPr>
          <a:xfrm>
            <a:off x="773206" y="426713"/>
            <a:ext cx="106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i="0" lang="en-US" sz="3900"/>
              <a:t>Beneficios dos testes automatizados</a:t>
            </a:r>
            <a:endParaRPr i="0" sz="3900"/>
          </a:p>
        </p:txBody>
      </p:sp>
      <p:sp>
        <p:nvSpPr>
          <p:cNvPr id="310" name="Google Shape;310;p39"/>
          <p:cNvSpPr/>
          <p:nvPr/>
        </p:nvSpPr>
        <p:spPr>
          <a:xfrm>
            <a:off x="1253837" y="185483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2062551" y="1987238"/>
            <a:ext cx="29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Segurança</a:t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253837" y="329215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2062550" y="3424563"/>
            <a:ext cx="25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Agilidade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1253837" y="4768370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2062551" y="4861900"/>
            <a:ext cx="32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Qualidade de software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6546273" y="185483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7354975" y="1987250"/>
            <a:ext cx="34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Confiabilidade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6546273" y="3292157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7354973" y="3292150"/>
            <a:ext cx="31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Produto estável e durável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1208762" y="198729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/>
          </a:p>
        </p:txBody>
      </p:sp>
      <p:sp>
        <p:nvSpPr>
          <p:cNvPr id="321" name="Google Shape;321;p39"/>
          <p:cNvSpPr txBox="1"/>
          <p:nvPr/>
        </p:nvSpPr>
        <p:spPr>
          <a:xfrm>
            <a:off x="1208762" y="342461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1208762" y="4900824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6501198" y="198729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6501198" y="3424611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6546273" y="4716470"/>
            <a:ext cx="665100" cy="6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7354974" y="4848925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Feedback constante</a:t>
            </a:r>
            <a:endParaRPr b="1"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501198" y="4848923"/>
            <a:ext cx="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idx="12" type="sldNum"/>
          </p:nvPr>
        </p:nvSpPr>
        <p:spPr>
          <a:xfrm>
            <a:off x="9182100" y="627322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p40"/>
          <p:cNvSpPr txBox="1"/>
          <p:nvPr>
            <p:ph type="title"/>
          </p:nvPr>
        </p:nvSpPr>
        <p:spPr>
          <a:xfrm>
            <a:off x="3160350" y="2293050"/>
            <a:ext cx="58713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i="0" lang="en-US" sz="3900"/>
              <a:t>Devemos testar manualmente também!</a:t>
            </a:r>
            <a:endParaRPr i="0" sz="3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2646600" y="551600"/>
            <a:ext cx="689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"/>
              <a:buNone/>
            </a:pPr>
            <a:r>
              <a:rPr i="0" lang="en-US" sz="5000">
                <a:solidFill>
                  <a:schemeClr val="dk1"/>
                </a:solidFill>
              </a:rPr>
              <a:t>API de testes propria!</a:t>
            </a:r>
            <a:endParaRPr sz="4400"/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568550"/>
            <a:ext cx="76962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7900" y="4047900"/>
            <a:ext cx="38957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1519200" y="531975"/>
            <a:ext cx="91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"/>
              <a:buNone/>
            </a:pPr>
            <a:r>
              <a:rPr i="0" lang="en-US" sz="6000">
                <a:solidFill>
                  <a:schemeClr val="dk1"/>
                </a:solidFill>
              </a:rPr>
              <a:t>Tipos de teste no Flutter</a:t>
            </a:r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75" y="2127750"/>
            <a:ext cx="11406649" cy="33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59B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925" y="506050"/>
            <a:ext cx="6427799" cy="59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Dior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25608C"/>
      </a:accent1>
      <a:accent2>
        <a:srgbClr val="088DB8"/>
      </a:accent2>
      <a:accent3>
        <a:srgbClr val="21ABC5"/>
      </a:accent3>
      <a:accent4>
        <a:srgbClr val="5AC7CA"/>
      </a:accent4>
      <a:accent5>
        <a:srgbClr val="85C0FB"/>
      </a:accent5>
      <a:accent6>
        <a:srgbClr val="60A3D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or Dark">
      <a:dk1>
        <a:srgbClr val="FFFFFF"/>
      </a:dk1>
      <a:lt1>
        <a:srgbClr val="313131"/>
      </a:lt1>
      <a:dk2>
        <a:srgbClr val="313C41"/>
      </a:dk2>
      <a:lt2>
        <a:srgbClr val="FFFFFF"/>
      </a:lt2>
      <a:accent1>
        <a:srgbClr val="25608C"/>
      </a:accent1>
      <a:accent2>
        <a:srgbClr val="088DB8"/>
      </a:accent2>
      <a:accent3>
        <a:srgbClr val="21ABC5"/>
      </a:accent3>
      <a:accent4>
        <a:srgbClr val="5AC7CA"/>
      </a:accent4>
      <a:accent5>
        <a:srgbClr val="85C0FB"/>
      </a:accent5>
      <a:accent6>
        <a:srgbClr val="60A3D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